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98" r:id="rId2"/>
  </p:sldMasterIdLst>
  <p:notesMasterIdLst>
    <p:notesMasterId r:id="rId36"/>
  </p:notesMasterIdLst>
  <p:sldIdLst>
    <p:sldId id="319" r:id="rId3"/>
    <p:sldId id="325" r:id="rId4"/>
    <p:sldId id="1028" r:id="rId5"/>
    <p:sldId id="532" r:id="rId6"/>
    <p:sldId id="955" r:id="rId7"/>
    <p:sldId id="280" r:id="rId8"/>
    <p:sldId id="1012" r:id="rId9"/>
    <p:sldId id="1013" r:id="rId10"/>
    <p:sldId id="1014" r:id="rId11"/>
    <p:sldId id="1015" r:id="rId12"/>
    <p:sldId id="1020" r:id="rId13"/>
    <p:sldId id="1022" r:id="rId14"/>
    <p:sldId id="1024" r:id="rId15"/>
    <p:sldId id="1017" r:id="rId16"/>
    <p:sldId id="1025" r:id="rId17"/>
    <p:sldId id="1019" r:id="rId18"/>
    <p:sldId id="1026" r:id="rId19"/>
    <p:sldId id="1027" r:id="rId20"/>
    <p:sldId id="1030" r:id="rId21"/>
    <p:sldId id="1033" r:id="rId22"/>
    <p:sldId id="1034" r:id="rId23"/>
    <p:sldId id="1035" r:id="rId24"/>
    <p:sldId id="1008" r:id="rId25"/>
    <p:sldId id="1009" r:id="rId26"/>
    <p:sldId id="1016" r:id="rId27"/>
    <p:sldId id="1036" r:id="rId28"/>
    <p:sldId id="1010" r:id="rId29"/>
    <p:sldId id="999" r:id="rId30"/>
    <p:sldId id="1000" r:id="rId31"/>
    <p:sldId id="1002" r:id="rId32"/>
    <p:sldId id="998" r:id="rId33"/>
    <p:sldId id="1011" r:id="rId34"/>
    <p:sldId id="996"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Josefin Sans" pitchFamily="2" charset="77"/>
      <p:regular r:id="rId43"/>
      <p:bold r:id="rId44"/>
      <p:italic r:id="rId45"/>
      <p:boldItalic r:id="rId46"/>
    </p:embeddedFont>
    <p:embeddedFont>
      <p:font typeface="Lilita One" panose="02000000000000000000" pitchFamily="2" charset="0"/>
      <p:regular r:id="rId47"/>
    </p:embeddedFont>
    <p:embeddedFont>
      <p:font typeface="Open Sans" panose="020B0606030504020204" pitchFamily="34" charset="0"/>
      <p:regular r:id="rId48"/>
      <p:bold r:id="rId49"/>
    </p:embeddedFont>
    <p:embeddedFont>
      <p:font typeface="Proxima Nova" panose="02000506030000020004" pitchFamily="2" charset="0"/>
      <p:regular r:id="rId50"/>
      <p:bold r:id="rId51"/>
      <p:italic r:id="rId52"/>
      <p:boldItalic r:id="rId53"/>
    </p:embeddedFont>
    <p:embeddedFont>
      <p:font typeface="Proxima Nova Semibold" panose="020F0502020204030204" pitchFamily="34" charset="0"/>
      <p:regular r:id="rId54"/>
      <p:bold r:id="rId55"/>
      <p:italic r:id="rId56"/>
      <p:boldItalic r:id="rId57"/>
    </p:embeddedFont>
    <p:embeddedFont>
      <p:font typeface="Righteous" panose="020B0604020202020204" pitchFamily="34"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Vincenzo Fabiano" id="{6C9CF8FE-A635-4FAD-8BF9-4F8B80B6C0BB}">
          <p14:sldIdLst>
            <p14:sldId id="319"/>
            <p14:sldId id="325"/>
            <p14:sldId id="1028"/>
            <p14:sldId id="532"/>
            <p14:sldId id="955"/>
            <p14:sldId id="280"/>
            <p14:sldId id="1012"/>
            <p14:sldId id="1013"/>
            <p14:sldId id="1014"/>
            <p14:sldId id="1015"/>
          </p14:sldIdLst>
        </p14:section>
        <p14:section name="Pasquale Caramante" id="{39D6605C-2573-450C-8335-A6F45AD6F682}">
          <p14:sldIdLst>
            <p14:sldId id="1020"/>
            <p14:sldId id="1022"/>
            <p14:sldId id="1024"/>
            <p14:sldId id="1017"/>
            <p14:sldId id="1025"/>
            <p14:sldId id="1019"/>
            <p14:sldId id="1026"/>
            <p14:sldId id="1027"/>
            <p14:sldId id="1030"/>
            <p14:sldId id="1033"/>
            <p14:sldId id="1034"/>
            <p14:sldId id="1035"/>
          </p14:sldIdLst>
        </p14:section>
        <p14:section name="Maria Natale" id="{A74619F8-C8D1-4955-9600-F6CF7CF02EC0}">
          <p14:sldIdLst>
            <p14:sldId id="1008"/>
            <p14:sldId id="1009"/>
            <p14:sldId id="1016"/>
            <p14:sldId id="1036"/>
            <p14:sldId id="1010"/>
            <p14:sldId id="999"/>
            <p14:sldId id="1000"/>
            <p14:sldId id="1002"/>
            <p14:sldId id="998"/>
            <p14:sldId id="1011"/>
            <p14:sldId id="996"/>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CENZO FABIANO" initials="VF" lastIdx="1" clrIdx="0">
    <p:extLst>
      <p:ext uri="{19B8F6BF-5375-455C-9EA6-DF929625EA0E}">
        <p15:presenceInfo xmlns:p15="http://schemas.microsoft.com/office/powerpoint/2012/main" userId="S::v.fabiano1@studenti.unisa.it::cc879eed-53f3-405c-8385-23def28708ba" providerId="AD"/>
      </p:ext>
    </p:extLst>
  </p:cmAuthor>
  <p:cmAuthor id="2" name="SIMRANJIT SINGH" initials="SS" lastIdx="1" clrIdx="1">
    <p:extLst>
      <p:ext uri="{19B8F6BF-5375-455C-9EA6-DF929625EA0E}">
        <p15:presenceInfo xmlns:p15="http://schemas.microsoft.com/office/powerpoint/2012/main" userId="SIMRANJIT SING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20C"/>
    <a:srgbClr val="FFC800"/>
    <a:srgbClr val="FFFC00"/>
    <a:srgbClr val="F3FF70"/>
    <a:srgbClr val="FF8427"/>
    <a:srgbClr val="FF5B13"/>
    <a:srgbClr val="62BF18"/>
    <a:srgbClr val="CA742E"/>
    <a:srgbClr val="78230D"/>
    <a:srgbClr val="19B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07434C-24BF-CB42-8F09-37BD57DB34B8}" v="1219" dt="2020-06-03T19:23:46.530"/>
  </p1510:revLst>
</p1510:revInfo>
</file>

<file path=ppt/tableStyles.xml><?xml version="1.0" encoding="utf-8"?>
<a:tblStyleLst xmlns:a="http://schemas.openxmlformats.org/drawingml/2006/main" def="{2F219D4A-AD90-4409-8B5C-3F0C25A517C3}">
  <a:tblStyle styleId="{2F219D4A-AD90-4409-8B5C-3F0C25A517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9"/>
  </p:normalViewPr>
  <p:slideViewPr>
    <p:cSldViewPr snapToGrid="0" snapToObjects="1">
      <p:cViewPr varScale="1">
        <p:scale>
          <a:sx n="120" d="100"/>
          <a:sy n="120" d="100"/>
        </p:scale>
        <p:origin x="200" y="5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ZO FABIANO" userId="S::v.fabiano1@studenti.unisa.it::5889170d-10c2-471d-9e0b-321e961d3841" providerId="AD" clId="Web-{4EC89B26-44DC-8C45-DC70-32D3724FFB8E}"/>
    <pc:docChg chg="modSld">
      <pc:chgData name="VINCENZO FABIANO" userId="S::v.fabiano1@studenti.unisa.it::5889170d-10c2-471d-9e0b-321e961d3841" providerId="AD" clId="Web-{4EC89B26-44DC-8C45-DC70-32D3724FFB8E}" dt="2020-06-02T16:11:27.831" v="14" actId="20577"/>
      <pc:docMkLst>
        <pc:docMk/>
      </pc:docMkLst>
      <pc:sldChg chg="modSp">
        <pc:chgData name="VINCENZO FABIANO" userId="S::v.fabiano1@studenti.unisa.it::5889170d-10c2-471d-9e0b-321e961d3841" providerId="AD" clId="Web-{4EC89B26-44DC-8C45-DC70-32D3724FFB8E}" dt="2020-06-02T16:11:26.034" v="12" actId="20577"/>
        <pc:sldMkLst>
          <pc:docMk/>
          <pc:sldMk cId="3044496770" sldId="1028"/>
        </pc:sldMkLst>
        <pc:spChg chg="mod">
          <ac:chgData name="VINCENZO FABIANO" userId="S::v.fabiano1@studenti.unisa.it::5889170d-10c2-471d-9e0b-321e961d3841" providerId="AD" clId="Web-{4EC89B26-44DC-8C45-DC70-32D3724FFB8E}" dt="2020-06-02T16:11:26.034" v="12" actId="20577"/>
          <ac:spMkLst>
            <pc:docMk/>
            <pc:sldMk cId="3044496770" sldId="1028"/>
            <ac:spMk id="166" creationId="{AC3FB7DA-F13B-6B45-8CA5-BE19758E990D}"/>
          </ac:spMkLst>
        </pc:spChg>
      </pc:sldChg>
    </pc:docChg>
  </pc:docChgLst>
  <pc:docChgLst>
    <pc:chgData name="PASQUALE CARAMANTE" userId="3fb9f4e7-ec52-4e93-8563-7c576fb801d3" providerId="ADAL" clId="{2B313417-D892-4192-BA4E-4AD8F99D100A}"/>
    <pc:docChg chg="undo custSel addSld delSld modSld addSection modSection">
      <pc:chgData name="PASQUALE CARAMANTE" userId="3fb9f4e7-ec52-4e93-8563-7c576fb801d3" providerId="ADAL" clId="{2B313417-D892-4192-BA4E-4AD8F99D100A}" dt="2020-06-02T16:12:36.669" v="339" actId="478"/>
      <pc:docMkLst>
        <pc:docMk/>
      </pc:docMkLst>
      <pc:sldChg chg="modSp">
        <pc:chgData name="PASQUALE CARAMANTE" userId="3fb9f4e7-ec52-4e93-8563-7c576fb801d3" providerId="ADAL" clId="{2B313417-D892-4192-BA4E-4AD8F99D100A}" dt="2020-06-01T08:59:59.593" v="87"/>
        <pc:sldMkLst>
          <pc:docMk/>
          <pc:sldMk cId="3993786064" sldId="280"/>
        </pc:sldMkLst>
        <pc:spChg chg="mod">
          <ac:chgData name="PASQUALE CARAMANTE" userId="3fb9f4e7-ec52-4e93-8563-7c576fb801d3" providerId="ADAL" clId="{2B313417-D892-4192-BA4E-4AD8F99D100A}" dt="2020-06-01T08:59:59.593" v="87"/>
          <ac:spMkLst>
            <pc:docMk/>
            <pc:sldMk cId="3993786064" sldId="280"/>
            <ac:spMk id="3196" creationId="{00000000-0000-0000-0000-000000000000}"/>
          </ac:spMkLst>
        </pc:spChg>
      </pc:sldChg>
      <pc:sldChg chg="modSp">
        <pc:chgData name="PASQUALE CARAMANTE" userId="3fb9f4e7-ec52-4e93-8563-7c576fb801d3" providerId="ADAL" clId="{2B313417-D892-4192-BA4E-4AD8F99D100A}" dt="2020-06-01T08:59:59.593" v="87"/>
        <pc:sldMkLst>
          <pc:docMk/>
          <pc:sldMk cId="2144347686" sldId="316"/>
        </pc:sldMkLst>
        <pc:spChg chg="mod">
          <ac:chgData name="PASQUALE CARAMANTE" userId="3fb9f4e7-ec52-4e93-8563-7c576fb801d3" providerId="ADAL" clId="{2B313417-D892-4192-BA4E-4AD8F99D100A}" dt="2020-06-01T08:59:59.593" v="87"/>
          <ac:spMkLst>
            <pc:docMk/>
            <pc:sldMk cId="2144347686" sldId="316"/>
            <ac:spMk id="1657" creationId="{00000000-0000-0000-0000-000000000000}"/>
          </ac:spMkLst>
        </pc:spChg>
      </pc:sldChg>
      <pc:sldChg chg="addSp delSp modSp del mod">
        <pc:chgData name="PASQUALE CARAMANTE" userId="3fb9f4e7-ec52-4e93-8563-7c576fb801d3" providerId="ADAL" clId="{2B313417-D892-4192-BA4E-4AD8F99D100A}" dt="2020-06-01T09:03:00.083" v="210" actId="14100"/>
        <pc:sldMkLst>
          <pc:docMk/>
          <pc:sldMk cId="3082349819" sldId="1017"/>
        </pc:sldMkLst>
        <pc:spChg chg="del mod">
          <ac:chgData name="PASQUALE CARAMANTE" userId="3fb9f4e7-ec52-4e93-8563-7c576fb801d3" providerId="ADAL" clId="{2B313417-D892-4192-BA4E-4AD8F99D100A}" dt="2020-06-01T09:02:45.895" v="189" actId="478"/>
          <ac:spMkLst>
            <pc:docMk/>
            <pc:sldMk cId="3082349819" sldId="1017"/>
            <ac:spMk id="2" creationId="{15FD1A67-2661-47CC-BAD4-F846BFDF72DF}"/>
          </ac:spMkLst>
        </pc:spChg>
        <pc:spChg chg="add del mod">
          <ac:chgData name="PASQUALE CARAMANTE" userId="3fb9f4e7-ec52-4e93-8563-7c576fb801d3" providerId="ADAL" clId="{2B313417-D892-4192-BA4E-4AD8F99D100A}" dt="2020-06-01T08:52:59.623" v="16"/>
          <ac:spMkLst>
            <pc:docMk/>
            <pc:sldMk cId="3082349819" sldId="1017"/>
            <ac:spMk id="3" creationId="{84512846-BE4D-492F-A8A0-02A1A521A239}"/>
          </ac:spMkLst>
        </pc:spChg>
        <pc:spChg chg="add mod">
          <ac:chgData name="PASQUALE CARAMANTE" userId="3fb9f4e7-ec52-4e93-8563-7c576fb801d3" providerId="ADAL" clId="{2B313417-D892-4192-BA4E-4AD8F99D100A}" dt="2020-06-01T09:03:00.083" v="210" actId="14100"/>
          <ac:spMkLst>
            <pc:docMk/>
            <pc:sldMk cId="3082349819" sldId="1017"/>
            <ac:spMk id="75" creationId="{46643C0D-DC0A-45F2-B59E-664C95E51A97}"/>
          </ac:spMkLst>
        </pc:spChg>
      </pc:sldChg>
      <pc:sldChg chg="addSp delSp modSp del mod">
        <pc:chgData name="PASQUALE CARAMANTE" userId="3fb9f4e7-ec52-4e93-8563-7c576fb801d3" providerId="ADAL" clId="{2B313417-D892-4192-BA4E-4AD8F99D100A}" dt="2020-06-01T09:06:39.595" v="337" actId="1076"/>
        <pc:sldMkLst>
          <pc:docMk/>
          <pc:sldMk cId="4123464408" sldId="1019"/>
        </pc:sldMkLst>
        <pc:spChg chg="del mod">
          <ac:chgData name="PASQUALE CARAMANTE" userId="3fb9f4e7-ec52-4e93-8563-7c576fb801d3" providerId="ADAL" clId="{2B313417-D892-4192-BA4E-4AD8F99D100A}" dt="2020-06-01T09:03:14.992" v="211" actId="21"/>
          <ac:spMkLst>
            <pc:docMk/>
            <pc:sldMk cId="4123464408" sldId="1019"/>
            <ac:spMk id="2" creationId="{F725D9A8-BF15-4036-AC34-70C9D2B193B3}"/>
          </ac:spMkLst>
        </pc:spChg>
        <pc:spChg chg="mod">
          <ac:chgData name="PASQUALE CARAMANTE" userId="3fb9f4e7-ec52-4e93-8563-7c576fb801d3" providerId="ADAL" clId="{2B313417-D892-4192-BA4E-4AD8F99D100A}" dt="2020-06-01T09:06:33.996" v="336" actId="1076"/>
          <ac:spMkLst>
            <pc:docMk/>
            <pc:sldMk cId="4123464408" sldId="1019"/>
            <ac:spMk id="4" creationId="{48788C79-3DB0-465B-880F-3174F413B93B}"/>
          </ac:spMkLst>
        </pc:spChg>
        <pc:spChg chg="add del mod">
          <ac:chgData name="PASQUALE CARAMANTE" userId="3fb9f4e7-ec52-4e93-8563-7c576fb801d3" providerId="ADAL" clId="{2B313417-D892-4192-BA4E-4AD8F99D100A}" dt="2020-06-01T09:03:16.533" v="215"/>
          <ac:spMkLst>
            <pc:docMk/>
            <pc:sldMk cId="4123464408" sldId="1019"/>
            <ac:spMk id="7" creationId="{29255211-9199-40BA-8259-CA1B772D3CB0}"/>
          </ac:spMkLst>
        </pc:spChg>
        <pc:spChg chg="add del mod">
          <ac:chgData name="PASQUALE CARAMANTE" userId="3fb9f4e7-ec52-4e93-8563-7c576fb801d3" providerId="ADAL" clId="{2B313417-D892-4192-BA4E-4AD8F99D100A}" dt="2020-06-01T09:03:44.340" v="219"/>
          <ac:spMkLst>
            <pc:docMk/>
            <pc:sldMk cId="4123464408" sldId="1019"/>
            <ac:spMk id="8" creationId="{E3A50805-24E4-42B2-8AE4-9FAF72A0E256}"/>
          </ac:spMkLst>
        </pc:spChg>
        <pc:spChg chg="add mod">
          <ac:chgData name="PASQUALE CARAMANTE" userId="3fb9f4e7-ec52-4e93-8563-7c576fb801d3" providerId="ADAL" clId="{2B313417-D892-4192-BA4E-4AD8F99D100A}" dt="2020-06-01T09:03:56.981" v="238" actId="20577"/>
          <ac:spMkLst>
            <pc:docMk/>
            <pc:sldMk cId="4123464408" sldId="1019"/>
            <ac:spMk id="12" creationId="{F5ABD22E-1414-4411-949C-9280FA326E56}"/>
          </ac:spMkLst>
        </pc:spChg>
        <pc:picChg chg="mod">
          <ac:chgData name="PASQUALE CARAMANTE" userId="3fb9f4e7-ec52-4e93-8563-7c576fb801d3" providerId="ADAL" clId="{2B313417-D892-4192-BA4E-4AD8F99D100A}" dt="2020-06-01T09:06:39.595" v="337" actId="1076"/>
          <ac:picMkLst>
            <pc:docMk/>
            <pc:sldMk cId="4123464408" sldId="1019"/>
            <ac:picMk id="9" creationId="{1E64228A-5DC4-4FDF-B948-80D3A3FB2C6F}"/>
          </ac:picMkLst>
        </pc:picChg>
      </pc:sldChg>
      <pc:sldChg chg="addSp delSp modSp del mod">
        <pc:chgData name="PASQUALE CARAMANTE" userId="3fb9f4e7-ec52-4e93-8563-7c576fb801d3" providerId="ADAL" clId="{2B313417-D892-4192-BA4E-4AD8F99D100A}" dt="2020-06-01T09:01:00.211" v="177" actId="1076"/>
        <pc:sldMkLst>
          <pc:docMk/>
          <pc:sldMk cId="442143077" sldId="1020"/>
        </pc:sldMkLst>
        <pc:spChg chg="mod">
          <ac:chgData name="PASQUALE CARAMANTE" userId="3fb9f4e7-ec52-4e93-8563-7c576fb801d3" providerId="ADAL" clId="{2B313417-D892-4192-BA4E-4AD8F99D100A}" dt="2020-06-01T09:01:00.211" v="177" actId="1076"/>
          <ac:spMkLst>
            <pc:docMk/>
            <pc:sldMk cId="442143077" sldId="1020"/>
            <ac:spMk id="2" creationId="{E09839E0-02B9-47D0-AE46-EC5D3C930253}"/>
          </ac:spMkLst>
        </pc:spChg>
        <pc:spChg chg="add del mod">
          <ac:chgData name="PASQUALE CARAMANTE" userId="3fb9f4e7-ec52-4e93-8563-7c576fb801d3" providerId="ADAL" clId="{2B313417-D892-4192-BA4E-4AD8F99D100A}" dt="2020-06-01T08:52:59.623" v="16"/>
          <ac:spMkLst>
            <pc:docMk/>
            <pc:sldMk cId="442143077" sldId="1020"/>
            <ac:spMk id="3" creationId="{F52C6CE5-DEC6-41D3-A961-876F1B72D03E}"/>
          </ac:spMkLst>
        </pc:spChg>
        <pc:spChg chg="add del mod">
          <ac:chgData name="PASQUALE CARAMANTE" userId="3fb9f4e7-ec52-4e93-8563-7c576fb801d3" providerId="ADAL" clId="{2B313417-D892-4192-BA4E-4AD8F99D100A}" dt="2020-06-01T08:53:46.620" v="34" actId="478"/>
          <ac:spMkLst>
            <pc:docMk/>
            <pc:sldMk cId="442143077" sldId="1020"/>
            <ac:spMk id="12" creationId="{3A48494A-BEE9-4AF8-B65E-7C5A558CE779}"/>
          </ac:spMkLst>
        </pc:spChg>
        <pc:grpChg chg="mod">
          <ac:chgData name="PASQUALE CARAMANTE" userId="3fb9f4e7-ec52-4e93-8563-7c576fb801d3" providerId="ADAL" clId="{2B313417-D892-4192-BA4E-4AD8F99D100A}" dt="2020-06-01T08:53:39.336" v="29" actId="1076"/>
          <ac:grpSpMkLst>
            <pc:docMk/>
            <pc:sldMk cId="442143077" sldId="1020"/>
            <ac:grpSpMk id="22" creationId="{76625E75-4053-49AE-B9E5-6C93A51551B2}"/>
          </ac:grpSpMkLst>
        </pc:grpChg>
      </pc:sldChg>
      <pc:sldChg chg="addSp delSp modSp del mod">
        <pc:chgData name="PASQUALE CARAMANTE" userId="3fb9f4e7-ec52-4e93-8563-7c576fb801d3" providerId="ADAL" clId="{2B313417-D892-4192-BA4E-4AD8F99D100A}" dt="2020-06-01T09:01:37.698" v="179"/>
        <pc:sldMkLst>
          <pc:docMk/>
          <pc:sldMk cId="657978477" sldId="1022"/>
        </pc:sldMkLst>
        <pc:spChg chg="del mod">
          <ac:chgData name="PASQUALE CARAMANTE" userId="3fb9f4e7-ec52-4e93-8563-7c576fb801d3" providerId="ADAL" clId="{2B313417-D892-4192-BA4E-4AD8F99D100A}" dt="2020-06-01T08:57:12.740" v="61" actId="478"/>
          <ac:spMkLst>
            <pc:docMk/>
            <pc:sldMk cId="657978477" sldId="1022"/>
            <ac:spMk id="2" creationId="{E09839E0-02B9-47D0-AE46-EC5D3C930253}"/>
          </ac:spMkLst>
        </pc:spChg>
        <pc:spChg chg="add del mod">
          <ac:chgData name="PASQUALE CARAMANTE" userId="3fb9f4e7-ec52-4e93-8563-7c576fb801d3" providerId="ADAL" clId="{2B313417-D892-4192-BA4E-4AD8F99D100A}" dt="2020-06-01T08:52:59.623" v="16"/>
          <ac:spMkLst>
            <pc:docMk/>
            <pc:sldMk cId="657978477" sldId="1022"/>
            <ac:spMk id="3" creationId="{1D1E5F2A-CE5B-45E9-A6B4-8B677C652818}"/>
          </ac:spMkLst>
        </pc:spChg>
        <pc:spChg chg="add del mod">
          <ac:chgData name="PASQUALE CARAMANTE" userId="3fb9f4e7-ec52-4e93-8563-7c576fb801d3" providerId="ADAL" clId="{2B313417-D892-4192-BA4E-4AD8F99D100A}" dt="2020-06-01T08:57:54.547" v="73" actId="478"/>
          <ac:spMkLst>
            <pc:docMk/>
            <pc:sldMk cId="657978477" sldId="1022"/>
            <ac:spMk id="27" creationId="{18225CCC-A5EE-4394-A97E-54AC0AFC2805}"/>
          </ac:spMkLst>
        </pc:spChg>
        <pc:spChg chg="add del mod">
          <ac:chgData name="PASQUALE CARAMANTE" userId="3fb9f4e7-ec52-4e93-8563-7c576fb801d3" providerId="ADAL" clId="{2B313417-D892-4192-BA4E-4AD8F99D100A}" dt="2020-06-01T08:58:07.232" v="77"/>
          <ac:spMkLst>
            <pc:docMk/>
            <pc:sldMk cId="657978477" sldId="1022"/>
            <ac:spMk id="28" creationId="{8E229FFB-58D2-459D-843B-23B2AD29A360}"/>
          </ac:spMkLst>
        </pc:spChg>
        <pc:spChg chg="add del mod">
          <ac:chgData name="PASQUALE CARAMANTE" userId="3fb9f4e7-ec52-4e93-8563-7c576fb801d3" providerId="ADAL" clId="{2B313417-D892-4192-BA4E-4AD8F99D100A}" dt="2020-06-01T09:01:31.681" v="178" actId="21"/>
          <ac:spMkLst>
            <pc:docMk/>
            <pc:sldMk cId="657978477" sldId="1022"/>
            <ac:spMk id="29" creationId="{0EE78C6C-546A-43F1-A90E-BF2B0F1769D6}"/>
          </ac:spMkLst>
        </pc:spChg>
        <pc:spChg chg="add mod">
          <ac:chgData name="PASQUALE CARAMANTE" userId="3fb9f4e7-ec52-4e93-8563-7c576fb801d3" providerId="ADAL" clId="{2B313417-D892-4192-BA4E-4AD8F99D100A}" dt="2020-06-01T09:01:37.698" v="179"/>
          <ac:spMkLst>
            <pc:docMk/>
            <pc:sldMk cId="657978477" sldId="1022"/>
            <ac:spMk id="30" creationId="{159E3505-42A3-4313-A359-CE2A157FB546}"/>
          </ac:spMkLst>
        </pc:spChg>
      </pc:sldChg>
      <pc:sldChg chg="addSp delSp modSp del mod">
        <pc:chgData name="PASQUALE CARAMANTE" userId="3fb9f4e7-ec52-4e93-8563-7c576fb801d3" providerId="ADAL" clId="{2B313417-D892-4192-BA4E-4AD8F99D100A}" dt="2020-06-01T09:01:45.958" v="181"/>
        <pc:sldMkLst>
          <pc:docMk/>
          <pc:sldMk cId="3494526210" sldId="1024"/>
        </pc:sldMkLst>
        <pc:spChg chg="del mod">
          <ac:chgData name="PASQUALE CARAMANTE" userId="3fb9f4e7-ec52-4e93-8563-7c576fb801d3" providerId="ADAL" clId="{2B313417-D892-4192-BA4E-4AD8F99D100A}" dt="2020-06-01T09:01:45.160" v="180" actId="478"/>
          <ac:spMkLst>
            <pc:docMk/>
            <pc:sldMk cId="3494526210" sldId="1024"/>
            <ac:spMk id="2" creationId="{E09839E0-02B9-47D0-AE46-EC5D3C930253}"/>
          </ac:spMkLst>
        </pc:spChg>
        <pc:spChg chg="add del mod">
          <ac:chgData name="PASQUALE CARAMANTE" userId="3fb9f4e7-ec52-4e93-8563-7c576fb801d3" providerId="ADAL" clId="{2B313417-D892-4192-BA4E-4AD8F99D100A}" dt="2020-06-01T08:52:59.623" v="16"/>
          <ac:spMkLst>
            <pc:docMk/>
            <pc:sldMk cId="3494526210" sldId="1024"/>
            <ac:spMk id="3" creationId="{86DB5F77-9598-4D41-B7F7-6477B3E19E42}"/>
          </ac:spMkLst>
        </pc:spChg>
        <pc:spChg chg="add mod">
          <ac:chgData name="PASQUALE CARAMANTE" userId="3fb9f4e7-ec52-4e93-8563-7c576fb801d3" providerId="ADAL" clId="{2B313417-D892-4192-BA4E-4AD8F99D100A}" dt="2020-06-01T09:01:45.958" v="181"/>
          <ac:spMkLst>
            <pc:docMk/>
            <pc:sldMk cId="3494526210" sldId="1024"/>
            <ac:spMk id="27" creationId="{A936CA4B-040C-4440-9DC0-0110A6697D42}"/>
          </ac:spMkLst>
        </pc:spChg>
      </pc:sldChg>
      <pc:sldChg chg="addSp delSp modSp del mod">
        <pc:chgData name="PASQUALE CARAMANTE" userId="3fb9f4e7-ec52-4e93-8563-7c576fb801d3" providerId="ADAL" clId="{2B313417-D892-4192-BA4E-4AD8F99D100A}" dt="2020-06-01T09:04:52.758" v="266" actId="207"/>
        <pc:sldMkLst>
          <pc:docMk/>
          <pc:sldMk cId="1471468505" sldId="1025"/>
        </pc:sldMkLst>
        <pc:spChg chg="add del mod">
          <ac:chgData name="PASQUALE CARAMANTE" userId="3fb9f4e7-ec52-4e93-8563-7c576fb801d3" providerId="ADAL" clId="{2B313417-D892-4192-BA4E-4AD8F99D100A}" dt="2020-06-01T08:52:59.623" v="16"/>
          <ac:spMkLst>
            <pc:docMk/>
            <pc:sldMk cId="1471468505" sldId="1025"/>
            <ac:spMk id="2" creationId="{22BF9752-13C8-419B-AA1D-E251C0572C36}"/>
          </ac:spMkLst>
        </pc:spChg>
        <pc:spChg chg="add del mod">
          <ac:chgData name="PASQUALE CARAMANTE" userId="3fb9f4e7-ec52-4e93-8563-7c576fb801d3" providerId="ADAL" clId="{2B313417-D892-4192-BA4E-4AD8F99D100A}" dt="2020-06-01T08:52:59.623" v="16"/>
          <ac:spMkLst>
            <pc:docMk/>
            <pc:sldMk cId="1471468505" sldId="1025"/>
            <ac:spMk id="3" creationId="{28605A52-AF3C-4433-BD8B-4E6330E6E444}"/>
          </ac:spMkLst>
        </pc:spChg>
        <pc:spChg chg="add mod">
          <ac:chgData name="PASQUALE CARAMANTE" userId="3fb9f4e7-ec52-4e93-8563-7c576fb801d3" providerId="ADAL" clId="{2B313417-D892-4192-BA4E-4AD8F99D100A}" dt="2020-06-01T09:04:12.665" v="264" actId="20577"/>
          <ac:spMkLst>
            <pc:docMk/>
            <pc:sldMk cId="1471468505" sldId="1025"/>
            <ac:spMk id="17" creationId="{AC291E9C-4BE2-47C4-9C60-9F03D1007C34}"/>
          </ac:spMkLst>
        </pc:spChg>
        <pc:picChg chg="mod">
          <ac:chgData name="PASQUALE CARAMANTE" userId="3fb9f4e7-ec52-4e93-8563-7c576fb801d3" providerId="ADAL" clId="{2B313417-D892-4192-BA4E-4AD8F99D100A}" dt="2020-06-01T09:04:52.758" v="266" actId="207"/>
          <ac:picMkLst>
            <pc:docMk/>
            <pc:sldMk cId="1471468505" sldId="1025"/>
            <ac:picMk id="97" creationId="{ACE64FE5-B8F5-4B2D-80BC-7BF08410D7CC}"/>
          </ac:picMkLst>
        </pc:picChg>
        <pc:picChg chg="mod">
          <ac:chgData name="PASQUALE CARAMANTE" userId="3fb9f4e7-ec52-4e93-8563-7c576fb801d3" providerId="ADAL" clId="{2B313417-D892-4192-BA4E-4AD8F99D100A}" dt="2020-06-01T09:04:39.292" v="265" actId="1076"/>
          <ac:picMkLst>
            <pc:docMk/>
            <pc:sldMk cId="1471468505" sldId="1025"/>
            <ac:picMk id="98" creationId="{F9C224EF-B21B-41C6-8F4B-C2E0C4AF5568}"/>
          </ac:picMkLst>
        </pc:picChg>
        <pc:picChg chg="mod">
          <ac:chgData name="PASQUALE CARAMANTE" userId="3fb9f4e7-ec52-4e93-8563-7c576fb801d3" providerId="ADAL" clId="{2B313417-D892-4192-BA4E-4AD8F99D100A}" dt="2020-06-01T09:04:39.292" v="265" actId="1076"/>
          <ac:picMkLst>
            <pc:docMk/>
            <pc:sldMk cId="1471468505" sldId="1025"/>
            <ac:picMk id="100" creationId="{0EC581CA-7DDC-43A0-9577-365E095E27A4}"/>
          </ac:picMkLst>
        </pc:picChg>
        <pc:picChg chg="mod">
          <ac:chgData name="PASQUALE CARAMANTE" userId="3fb9f4e7-ec52-4e93-8563-7c576fb801d3" providerId="ADAL" clId="{2B313417-D892-4192-BA4E-4AD8F99D100A}" dt="2020-06-01T09:04:52.758" v="266" actId="207"/>
          <ac:picMkLst>
            <pc:docMk/>
            <pc:sldMk cId="1471468505" sldId="1025"/>
            <ac:picMk id="103" creationId="{09445730-74E4-4D91-8FBB-86482CC4F31D}"/>
          </ac:picMkLst>
        </pc:picChg>
        <pc:picChg chg="mod">
          <ac:chgData name="PASQUALE CARAMANTE" userId="3fb9f4e7-ec52-4e93-8563-7c576fb801d3" providerId="ADAL" clId="{2B313417-D892-4192-BA4E-4AD8F99D100A}" dt="2020-06-01T09:04:39.292" v="265" actId="1076"/>
          <ac:picMkLst>
            <pc:docMk/>
            <pc:sldMk cId="1471468505" sldId="1025"/>
            <ac:picMk id="105" creationId="{A2704729-2C38-4FBA-99FE-E1F739B202F6}"/>
          </ac:picMkLst>
        </pc:picChg>
        <pc:picChg chg="mod">
          <ac:chgData name="PASQUALE CARAMANTE" userId="3fb9f4e7-ec52-4e93-8563-7c576fb801d3" providerId="ADAL" clId="{2B313417-D892-4192-BA4E-4AD8F99D100A}" dt="2020-06-01T09:04:39.292" v="265" actId="1076"/>
          <ac:picMkLst>
            <pc:docMk/>
            <pc:sldMk cId="1471468505" sldId="1025"/>
            <ac:picMk id="113" creationId="{00171E82-7CE1-41BD-91CE-38DEA1FD4930}"/>
          </ac:picMkLst>
        </pc:picChg>
        <pc:picChg chg="mod">
          <ac:chgData name="PASQUALE CARAMANTE" userId="3fb9f4e7-ec52-4e93-8563-7c576fb801d3" providerId="ADAL" clId="{2B313417-D892-4192-BA4E-4AD8F99D100A}" dt="2020-06-01T09:04:39.292" v="265" actId="1076"/>
          <ac:picMkLst>
            <pc:docMk/>
            <pc:sldMk cId="1471468505" sldId="1025"/>
            <ac:picMk id="114" creationId="{A36E6CA9-79A8-4201-A54C-94F4ADB2AA04}"/>
          </ac:picMkLst>
        </pc:picChg>
        <pc:picChg chg="mod">
          <ac:chgData name="PASQUALE CARAMANTE" userId="3fb9f4e7-ec52-4e93-8563-7c576fb801d3" providerId="ADAL" clId="{2B313417-D892-4192-BA4E-4AD8F99D100A}" dt="2020-06-01T09:04:52.758" v="266" actId="207"/>
          <ac:picMkLst>
            <pc:docMk/>
            <pc:sldMk cId="1471468505" sldId="1025"/>
            <ac:picMk id="117" creationId="{FCA21071-1358-4C73-BB15-A6BEF08A7967}"/>
          </ac:picMkLst>
        </pc:picChg>
        <pc:picChg chg="mod">
          <ac:chgData name="PASQUALE CARAMANTE" userId="3fb9f4e7-ec52-4e93-8563-7c576fb801d3" providerId="ADAL" clId="{2B313417-D892-4192-BA4E-4AD8F99D100A}" dt="2020-06-01T09:04:39.292" v="265" actId="1076"/>
          <ac:picMkLst>
            <pc:docMk/>
            <pc:sldMk cId="1471468505" sldId="1025"/>
            <ac:picMk id="118" creationId="{740D6C99-2159-4D70-BF54-64A0CD022D7B}"/>
          </ac:picMkLst>
        </pc:picChg>
        <pc:picChg chg="mod">
          <ac:chgData name="PASQUALE CARAMANTE" userId="3fb9f4e7-ec52-4e93-8563-7c576fb801d3" providerId="ADAL" clId="{2B313417-D892-4192-BA4E-4AD8F99D100A}" dt="2020-06-01T09:04:39.292" v="265" actId="1076"/>
          <ac:picMkLst>
            <pc:docMk/>
            <pc:sldMk cId="1471468505" sldId="1025"/>
            <ac:picMk id="119" creationId="{430359C9-4002-433E-B135-40429BB534D0}"/>
          </ac:picMkLst>
        </pc:picChg>
      </pc:sldChg>
      <pc:sldChg chg="addSp delSp modSp del mod">
        <pc:chgData name="PASQUALE CARAMANTE" userId="3fb9f4e7-ec52-4e93-8563-7c576fb801d3" providerId="ADAL" clId="{2B313417-D892-4192-BA4E-4AD8F99D100A}" dt="2020-06-01T09:06:08.267" v="335" actId="1076"/>
        <pc:sldMkLst>
          <pc:docMk/>
          <pc:sldMk cId="774477440" sldId="1026"/>
        </pc:sldMkLst>
        <pc:spChg chg="del mod">
          <ac:chgData name="PASQUALE CARAMANTE" userId="3fb9f4e7-ec52-4e93-8563-7c576fb801d3" providerId="ADAL" clId="{2B313417-D892-4192-BA4E-4AD8F99D100A}" dt="2020-06-01T09:05:21.015" v="268" actId="478"/>
          <ac:spMkLst>
            <pc:docMk/>
            <pc:sldMk cId="774477440" sldId="1026"/>
            <ac:spMk id="2" creationId="{1BC4A8D3-C968-4B0D-A655-C09473D4D2FA}"/>
          </ac:spMkLst>
        </pc:spChg>
        <pc:spChg chg="del">
          <ac:chgData name="PASQUALE CARAMANTE" userId="3fb9f4e7-ec52-4e93-8563-7c576fb801d3" providerId="ADAL" clId="{2B313417-D892-4192-BA4E-4AD8F99D100A}" dt="2020-06-01T09:05:19.308" v="267" actId="478"/>
          <ac:spMkLst>
            <pc:docMk/>
            <pc:sldMk cId="774477440" sldId="1026"/>
            <ac:spMk id="3" creationId="{291B71AA-8004-4910-B54C-BFCD4275FC31}"/>
          </ac:spMkLst>
        </pc:spChg>
        <pc:spChg chg="add del mod">
          <ac:chgData name="PASQUALE CARAMANTE" userId="3fb9f4e7-ec52-4e93-8563-7c576fb801d3" providerId="ADAL" clId="{2B313417-D892-4192-BA4E-4AD8F99D100A}" dt="2020-06-01T08:52:59.623" v="16"/>
          <ac:spMkLst>
            <pc:docMk/>
            <pc:sldMk cId="774477440" sldId="1026"/>
            <ac:spMk id="4" creationId="{74922667-876E-49C4-91D9-71B003EDC22A}"/>
          </ac:spMkLst>
        </pc:spChg>
        <pc:spChg chg="add del mod">
          <ac:chgData name="PASQUALE CARAMANTE" userId="3fb9f4e7-ec52-4e93-8563-7c576fb801d3" providerId="ADAL" clId="{2B313417-D892-4192-BA4E-4AD8F99D100A}" dt="2020-06-01T08:54:24.852" v="38"/>
          <ac:spMkLst>
            <pc:docMk/>
            <pc:sldMk cId="774477440" sldId="1026"/>
            <ac:spMk id="5" creationId="{F9F4964C-6AF4-4AA2-8447-3ECFEF83A0BB}"/>
          </ac:spMkLst>
        </pc:spChg>
        <pc:spChg chg="add mod">
          <ac:chgData name="PASQUALE CARAMANTE" userId="3fb9f4e7-ec52-4e93-8563-7c576fb801d3" providerId="ADAL" clId="{2B313417-D892-4192-BA4E-4AD8F99D100A}" dt="2020-06-01T09:05:45.819" v="330" actId="14100"/>
          <ac:spMkLst>
            <pc:docMk/>
            <pc:sldMk cId="774477440" sldId="1026"/>
            <ac:spMk id="11" creationId="{D469F738-3EFC-4F04-AAEC-82A95FF2B511}"/>
          </ac:spMkLst>
        </pc:spChg>
        <pc:spChg chg="mod">
          <ac:chgData name="PASQUALE CARAMANTE" userId="3fb9f4e7-ec52-4e93-8563-7c576fb801d3" providerId="ADAL" clId="{2B313417-D892-4192-BA4E-4AD8F99D100A}" dt="2020-06-01T09:05:55.412" v="332" actId="1076"/>
          <ac:spMkLst>
            <pc:docMk/>
            <pc:sldMk cId="774477440" sldId="1026"/>
            <ac:spMk id="15" creationId="{78A4BD95-ABDF-4E5F-BB6A-00E37372DF5E}"/>
          </ac:spMkLst>
        </pc:spChg>
        <pc:spChg chg="mod">
          <ac:chgData name="PASQUALE CARAMANTE" userId="3fb9f4e7-ec52-4e93-8563-7c576fb801d3" providerId="ADAL" clId="{2B313417-D892-4192-BA4E-4AD8F99D100A}" dt="2020-06-01T09:06:08.267" v="335" actId="1076"/>
          <ac:spMkLst>
            <pc:docMk/>
            <pc:sldMk cId="774477440" sldId="1026"/>
            <ac:spMk id="16" creationId="{FAFC536B-D458-4361-B0D4-1F5013BAB954}"/>
          </ac:spMkLst>
        </pc:spChg>
        <pc:picChg chg="mod">
          <ac:chgData name="PASQUALE CARAMANTE" userId="3fb9f4e7-ec52-4e93-8563-7c576fb801d3" providerId="ADAL" clId="{2B313417-D892-4192-BA4E-4AD8F99D100A}" dt="2020-06-01T09:05:59.907" v="333" actId="1076"/>
          <ac:picMkLst>
            <pc:docMk/>
            <pc:sldMk cId="774477440" sldId="1026"/>
            <ac:picMk id="12" creationId="{84E41684-7B1A-4117-8C78-683A99DFF78C}"/>
          </ac:picMkLst>
        </pc:picChg>
        <pc:picChg chg="mod">
          <ac:chgData name="PASQUALE CARAMANTE" userId="3fb9f4e7-ec52-4e93-8563-7c576fb801d3" providerId="ADAL" clId="{2B313417-D892-4192-BA4E-4AD8F99D100A}" dt="2020-06-01T09:05:52.660" v="331" actId="1076"/>
          <ac:picMkLst>
            <pc:docMk/>
            <pc:sldMk cId="774477440" sldId="1026"/>
            <ac:picMk id="13" creationId="{97EAF7EF-7DF3-4DDE-BC52-E913F8F5BF30}"/>
          </ac:picMkLst>
        </pc:picChg>
        <pc:picChg chg="mod">
          <ac:chgData name="PASQUALE CARAMANTE" userId="3fb9f4e7-ec52-4e93-8563-7c576fb801d3" providerId="ADAL" clId="{2B313417-D892-4192-BA4E-4AD8F99D100A}" dt="2020-06-01T09:06:03.988" v="334" actId="1076"/>
          <ac:picMkLst>
            <pc:docMk/>
            <pc:sldMk cId="774477440" sldId="1026"/>
            <ac:picMk id="14" creationId="{10B187D6-04ED-4774-95F5-89F749CA374D}"/>
          </ac:picMkLst>
        </pc:picChg>
      </pc:sldChg>
      <pc:sldChg chg="addSp delSp modSp del mod">
        <pc:chgData name="PASQUALE CARAMANTE" userId="3fb9f4e7-ec52-4e93-8563-7c576fb801d3" providerId="ADAL" clId="{2B313417-D892-4192-BA4E-4AD8F99D100A}" dt="2020-06-02T16:12:36.669" v="339" actId="478"/>
        <pc:sldMkLst>
          <pc:docMk/>
          <pc:sldMk cId="1556786071" sldId="1027"/>
        </pc:sldMkLst>
        <pc:spChg chg="add del mod">
          <ac:chgData name="PASQUALE CARAMANTE" userId="3fb9f4e7-ec52-4e93-8563-7c576fb801d3" providerId="ADAL" clId="{2B313417-D892-4192-BA4E-4AD8F99D100A}" dt="2020-06-01T08:52:59.623" v="16"/>
          <ac:spMkLst>
            <pc:docMk/>
            <pc:sldMk cId="1556786071" sldId="1027"/>
            <ac:spMk id="2" creationId="{70A58C9E-8D88-4456-8391-8151BDED16E5}"/>
          </ac:spMkLst>
        </pc:spChg>
        <pc:spChg chg="add del mod">
          <ac:chgData name="PASQUALE CARAMANTE" userId="3fb9f4e7-ec52-4e93-8563-7c576fb801d3" providerId="ADAL" clId="{2B313417-D892-4192-BA4E-4AD8F99D100A}" dt="2020-06-01T08:52:59.623" v="16"/>
          <ac:spMkLst>
            <pc:docMk/>
            <pc:sldMk cId="1556786071" sldId="1027"/>
            <ac:spMk id="3" creationId="{62BBE395-9B7D-4BA5-89F9-4DB1DCB5983E}"/>
          </ac:spMkLst>
        </pc:spChg>
        <pc:picChg chg="del">
          <ac:chgData name="PASQUALE CARAMANTE" userId="3fb9f4e7-ec52-4e93-8563-7c576fb801d3" providerId="ADAL" clId="{2B313417-D892-4192-BA4E-4AD8F99D100A}" dt="2020-06-02T16:12:36.669" v="339" actId="478"/>
          <ac:picMkLst>
            <pc:docMk/>
            <pc:sldMk cId="1556786071" sldId="1027"/>
            <ac:picMk id="2" creationId="{181CE7A5-823F-4052-A990-63453BBCFA62}"/>
          </ac:picMkLst>
        </pc:picChg>
        <pc:picChg chg="del">
          <ac:chgData name="PASQUALE CARAMANTE" userId="3fb9f4e7-ec52-4e93-8563-7c576fb801d3" providerId="ADAL" clId="{2B313417-D892-4192-BA4E-4AD8F99D100A}" dt="2020-06-02T16:12:34.479" v="338" actId="478"/>
          <ac:picMkLst>
            <pc:docMk/>
            <pc:sldMk cId="1556786071" sldId="1027"/>
            <ac:picMk id="3" creationId="{AF31F75E-A504-454E-AD75-9E073F91A404}"/>
          </ac:picMkLst>
        </pc:picChg>
      </pc:sldChg>
      <pc:sldChg chg="add del">
        <pc:chgData name="PASQUALE CARAMANTE" userId="3fb9f4e7-ec52-4e93-8563-7c576fb801d3" providerId="ADAL" clId="{2B313417-D892-4192-BA4E-4AD8F99D100A}" dt="2020-06-01T08:57:14.538" v="65"/>
        <pc:sldMkLst>
          <pc:docMk/>
          <pc:sldMk cId="1016332122" sldId="1028"/>
        </pc:sldMkLst>
      </pc:sldChg>
      <pc:sldChg chg="add del">
        <pc:chgData name="PASQUALE CARAMANTE" userId="3fb9f4e7-ec52-4e93-8563-7c576fb801d3" providerId="ADAL" clId="{2B313417-D892-4192-BA4E-4AD8F99D100A}" dt="2020-06-01T08:57:14.538" v="65"/>
        <pc:sldMkLst>
          <pc:docMk/>
          <pc:sldMk cId="1223566204" sldId="1029"/>
        </pc:sldMkLst>
      </pc:sldChg>
      <pc:sldChg chg="add del">
        <pc:chgData name="PASQUALE CARAMANTE" userId="3fb9f4e7-ec52-4e93-8563-7c576fb801d3" providerId="ADAL" clId="{2B313417-D892-4192-BA4E-4AD8F99D100A}" dt="2020-06-01T08:57:14.538" v="65"/>
        <pc:sldMkLst>
          <pc:docMk/>
          <pc:sldMk cId="649661792" sldId="1030"/>
        </pc:sldMkLst>
      </pc:sldChg>
      <pc:sldChg chg="add del">
        <pc:chgData name="PASQUALE CARAMANTE" userId="3fb9f4e7-ec52-4e93-8563-7c576fb801d3" providerId="ADAL" clId="{2B313417-D892-4192-BA4E-4AD8F99D100A}" dt="2020-06-01T08:57:14.538" v="65"/>
        <pc:sldMkLst>
          <pc:docMk/>
          <pc:sldMk cId="2802600765" sldId="1031"/>
        </pc:sldMkLst>
      </pc:sldChg>
      <pc:sldChg chg="add del">
        <pc:chgData name="PASQUALE CARAMANTE" userId="3fb9f4e7-ec52-4e93-8563-7c576fb801d3" providerId="ADAL" clId="{2B313417-D892-4192-BA4E-4AD8F99D100A}" dt="2020-06-01T08:57:14.538" v="65"/>
        <pc:sldMkLst>
          <pc:docMk/>
          <pc:sldMk cId="2399823612" sldId="1032"/>
        </pc:sldMkLst>
      </pc:sldChg>
      <pc:sldChg chg="add del">
        <pc:chgData name="PASQUALE CARAMANTE" userId="3fb9f4e7-ec52-4e93-8563-7c576fb801d3" providerId="ADAL" clId="{2B313417-D892-4192-BA4E-4AD8F99D100A}" dt="2020-06-01T08:57:14.538" v="65"/>
        <pc:sldMkLst>
          <pc:docMk/>
          <pc:sldMk cId="1171515690" sldId="1033"/>
        </pc:sldMkLst>
      </pc:sldChg>
      <pc:sldChg chg="modSp add del mod">
        <pc:chgData name="PASQUALE CARAMANTE" userId="3fb9f4e7-ec52-4e93-8563-7c576fb801d3" providerId="ADAL" clId="{2B313417-D892-4192-BA4E-4AD8F99D100A}" dt="2020-06-01T08:57:14.538" v="65"/>
        <pc:sldMkLst>
          <pc:docMk/>
          <pc:sldMk cId="3670534936" sldId="1034"/>
        </pc:sldMkLst>
        <pc:spChg chg="mod">
          <ac:chgData name="PASQUALE CARAMANTE" userId="3fb9f4e7-ec52-4e93-8563-7c576fb801d3" providerId="ADAL" clId="{2B313417-D892-4192-BA4E-4AD8F99D100A}" dt="2020-06-01T08:57:14.538" v="65"/>
          <ac:spMkLst>
            <pc:docMk/>
            <pc:sldMk cId="3670534936" sldId="1034"/>
            <ac:spMk id="2" creationId="{1BC4A8D3-C968-4B0D-A655-C09473D4D2FA}"/>
          </ac:spMkLst>
        </pc:spChg>
      </pc:sldChg>
      <pc:sldChg chg="add del">
        <pc:chgData name="PASQUALE CARAMANTE" userId="3fb9f4e7-ec52-4e93-8563-7c576fb801d3" providerId="ADAL" clId="{2B313417-D892-4192-BA4E-4AD8F99D100A}" dt="2020-06-01T08:57:14.538" v="65"/>
        <pc:sldMkLst>
          <pc:docMk/>
          <pc:sldMk cId="3712865817" sldId="1035"/>
        </pc:sldMkLst>
      </pc:sldChg>
    </pc:docChg>
  </pc:docChgLst>
  <pc:docChgLst>
    <pc:chgData name="VINCENZO FABIANO" userId="cc879eed-53f3-405c-8385-23def28708ba" providerId="ADAL" clId="{2707434C-24BF-CB42-8F09-37BD57DB34B8}"/>
    <pc:docChg chg="undo custSel addSld delSld modSld sldOrd delSection modSection">
      <pc:chgData name="VINCENZO FABIANO" userId="cc879eed-53f3-405c-8385-23def28708ba" providerId="ADAL" clId="{2707434C-24BF-CB42-8F09-37BD57DB34B8}" dt="2020-06-03T19:23:46.529" v="8315" actId="20577"/>
      <pc:docMkLst>
        <pc:docMk/>
      </pc:docMkLst>
      <pc:sldChg chg="addSp delSp modSp add del setBg">
        <pc:chgData name="VINCENZO FABIANO" userId="cc879eed-53f3-405c-8385-23def28708ba" providerId="ADAL" clId="{2707434C-24BF-CB42-8F09-37BD57DB34B8}" dt="2020-05-29T17:41:55.543" v="4841" actId="2696"/>
        <pc:sldMkLst>
          <pc:docMk/>
          <pc:sldMk cId="2744921194" sldId="271"/>
        </pc:sldMkLst>
        <pc:spChg chg="add del mod">
          <ac:chgData name="VINCENZO FABIANO" userId="cc879eed-53f3-405c-8385-23def28708ba" providerId="ADAL" clId="{2707434C-24BF-CB42-8F09-37BD57DB34B8}" dt="2020-05-29T17:41:08.521" v="4829"/>
          <ac:spMkLst>
            <pc:docMk/>
            <pc:sldMk cId="2744921194" sldId="271"/>
            <ac:spMk id="2" creationId="{AB803DA3-F3A2-A941-9132-E81EEA398E7C}"/>
          </ac:spMkLst>
        </pc:spChg>
        <pc:spChg chg="del mod">
          <ac:chgData name="VINCENZO FABIANO" userId="cc879eed-53f3-405c-8385-23def28708ba" providerId="ADAL" clId="{2707434C-24BF-CB42-8F09-37BD57DB34B8}" dt="2020-05-29T17:41:38.761" v="4835" actId="478"/>
          <ac:spMkLst>
            <pc:docMk/>
            <pc:sldMk cId="2744921194" sldId="271"/>
            <ac:spMk id="631" creationId="{00000000-0000-0000-0000-000000000000}"/>
          </ac:spMkLst>
        </pc:spChg>
        <pc:picChg chg="mod">
          <ac:chgData name="VINCENZO FABIANO" userId="cc879eed-53f3-405c-8385-23def28708ba" providerId="ADAL" clId="{2707434C-24BF-CB42-8F09-37BD57DB34B8}" dt="2020-05-29T17:41:34.848" v="4833" actId="1076"/>
          <ac:picMkLst>
            <pc:docMk/>
            <pc:sldMk cId="2744921194" sldId="271"/>
            <ac:picMk id="626" creationId="{00000000-0000-0000-0000-000000000000}"/>
          </ac:picMkLst>
        </pc:picChg>
      </pc:sldChg>
      <pc:sldChg chg="addSp delSp modSp add mod ord modClrScheme modAnim chgLayout">
        <pc:chgData name="VINCENZO FABIANO" userId="cc879eed-53f3-405c-8385-23def28708ba" providerId="ADAL" clId="{2707434C-24BF-CB42-8F09-37BD57DB34B8}" dt="2020-06-01T13:47:22.667" v="7256"/>
        <pc:sldMkLst>
          <pc:docMk/>
          <pc:sldMk cId="3993786064" sldId="280"/>
        </pc:sldMkLst>
        <pc:spChg chg="add del mod">
          <ac:chgData name="VINCENZO FABIANO" userId="cc879eed-53f3-405c-8385-23def28708ba" providerId="ADAL" clId="{2707434C-24BF-CB42-8F09-37BD57DB34B8}" dt="2020-05-29T16:39:07.830" v="4684"/>
          <ac:spMkLst>
            <pc:docMk/>
            <pc:sldMk cId="3993786064" sldId="280"/>
            <ac:spMk id="7" creationId="{10D85178-787B-DF4C-B14A-CDEA29E31E41}"/>
          </ac:spMkLst>
        </pc:spChg>
        <pc:spChg chg="add mod">
          <ac:chgData name="VINCENZO FABIANO" userId="cc879eed-53f3-405c-8385-23def28708ba" providerId="ADAL" clId="{2707434C-24BF-CB42-8F09-37BD57DB34B8}" dt="2020-06-01T12:37:27.833" v="6061" actId="207"/>
          <ac:spMkLst>
            <pc:docMk/>
            <pc:sldMk cId="3993786064" sldId="280"/>
            <ac:spMk id="15" creationId="{267BB2B3-DBDE-154C-954F-5FC73348C5BB}"/>
          </ac:spMkLst>
        </pc:spChg>
        <pc:spChg chg="add mod">
          <ac:chgData name="VINCENZO FABIANO" userId="cc879eed-53f3-405c-8385-23def28708ba" providerId="ADAL" clId="{2707434C-24BF-CB42-8F09-37BD57DB34B8}" dt="2020-06-01T12:38:22.879" v="6098" actId="14100"/>
          <ac:spMkLst>
            <pc:docMk/>
            <pc:sldMk cId="3993786064" sldId="280"/>
            <ac:spMk id="16" creationId="{99775B69-449A-4747-84C5-AF5CF23E2BEF}"/>
          </ac:spMkLst>
        </pc:spChg>
        <pc:spChg chg="add mod">
          <ac:chgData name="VINCENZO FABIANO" userId="cc879eed-53f3-405c-8385-23def28708ba" providerId="ADAL" clId="{2707434C-24BF-CB42-8F09-37BD57DB34B8}" dt="2020-06-01T12:39:25.914" v="6140" actId="1076"/>
          <ac:spMkLst>
            <pc:docMk/>
            <pc:sldMk cId="3993786064" sldId="280"/>
            <ac:spMk id="17" creationId="{2D5C7D64-362A-734E-BF5D-B990214D510C}"/>
          </ac:spMkLst>
        </pc:spChg>
        <pc:spChg chg="add mod">
          <ac:chgData name="VINCENZO FABIANO" userId="cc879eed-53f3-405c-8385-23def28708ba" providerId="ADAL" clId="{2707434C-24BF-CB42-8F09-37BD57DB34B8}" dt="2020-06-01T12:39:48.146" v="6151" actId="1076"/>
          <ac:spMkLst>
            <pc:docMk/>
            <pc:sldMk cId="3993786064" sldId="280"/>
            <ac:spMk id="18" creationId="{7471337E-C009-0147-AEAF-BD297BE4715B}"/>
          </ac:spMkLst>
        </pc:spChg>
        <pc:spChg chg="del mod ord">
          <ac:chgData name="VINCENZO FABIANO" userId="cc879eed-53f3-405c-8385-23def28708ba" providerId="ADAL" clId="{2707434C-24BF-CB42-8F09-37BD57DB34B8}" dt="2020-06-01T12:39:31.116" v="6141" actId="478"/>
          <ac:spMkLst>
            <pc:docMk/>
            <pc:sldMk cId="3993786064" sldId="280"/>
            <ac:spMk id="3196" creationId="{00000000-0000-0000-0000-000000000000}"/>
          </ac:spMkLst>
        </pc:spChg>
        <pc:spChg chg="del mod ord">
          <ac:chgData name="VINCENZO FABIANO" userId="cc879eed-53f3-405c-8385-23def28708ba" providerId="ADAL" clId="{2707434C-24BF-CB42-8F09-37BD57DB34B8}" dt="2020-06-01T12:37:05.431" v="6051" actId="478"/>
          <ac:spMkLst>
            <pc:docMk/>
            <pc:sldMk cId="3993786064" sldId="280"/>
            <ac:spMk id="3197" creationId="{00000000-0000-0000-0000-000000000000}"/>
          </ac:spMkLst>
        </pc:spChg>
        <pc:spChg chg="del mod ord">
          <ac:chgData name="VINCENZO FABIANO" userId="cc879eed-53f3-405c-8385-23def28708ba" providerId="ADAL" clId="{2707434C-24BF-CB42-8F09-37BD57DB34B8}" dt="2020-06-01T12:36:31.965" v="6046" actId="478"/>
          <ac:spMkLst>
            <pc:docMk/>
            <pc:sldMk cId="3993786064" sldId="280"/>
            <ac:spMk id="3198" creationId="{00000000-0000-0000-0000-000000000000}"/>
          </ac:spMkLst>
        </pc:spChg>
        <pc:spChg chg="del mod ord">
          <ac:chgData name="VINCENZO FABIANO" userId="cc879eed-53f3-405c-8385-23def28708ba" providerId="ADAL" clId="{2707434C-24BF-CB42-8F09-37BD57DB34B8}" dt="2020-06-01T12:37:40.150" v="6064" actId="478"/>
          <ac:spMkLst>
            <pc:docMk/>
            <pc:sldMk cId="3993786064" sldId="280"/>
            <ac:spMk id="3199" creationId="{00000000-0000-0000-0000-000000000000}"/>
          </ac:spMkLst>
        </pc:spChg>
        <pc:spChg chg="del mod ord">
          <ac:chgData name="VINCENZO FABIANO" userId="cc879eed-53f3-405c-8385-23def28708ba" providerId="ADAL" clId="{2707434C-24BF-CB42-8F09-37BD57DB34B8}" dt="2020-06-01T12:38:28.122" v="6100" actId="478"/>
          <ac:spMkLst>
            <pc:docMk/>
            <pc:sldMk cId="3993786064" sldId="280"/>
            <ac:spMk id="3200" creationId="{00000000-0000-0000-0000-000000000000}"/>
          </ac:spMkLst>
        </pc:spChg>
        <pc:spChg chg="del mod ord">
          <ac:chgData name="VINCENZO FABIANO" userId="cc879eed-53f3-405c-8385-23def28708ba" providerId="ADAL" clId="{2707434C-24BF-CB42-8F09-37BD57DB34B8}" dt="2020-06-01T12:39:14.069" v="6137" actId="478"/>
          <ac:spMkLst>
            <pc:docMk/>
            <pc:sldMk cId="3993786064" sldId="280"/>
            <ac:spMk id="3201" creationId="{00000000-0000-0000-0000-000000000000}"/>
          </ac:spMkLst>
        </pc:spChg>
        <pc:spChg chg="del mod ord">
          <ac:chgData name="VINCENZO FABIANO" userId="cc879eed-53f3-405c-8385-23def28708ba" providerId="ADAL" clId="{2707434C-24BF-CB42-8F09-37BD57DB34B8}" dt="2020-06-01T12:39:16.219" v="6138" actId="478"/>
          <ac:spMkLst>
            <pc:docMk/>
            <pc:sldMk cId="3993786064" sldId="280"/>
            <ac:spMk id="3202" creationId="{00000000-0000-0000-0000-000000000000}"/>
          </ac:spMkLst>
        </pc:spChg>
        <pc:spChg chg="del">
          <ac:chgData name="VINCENZO FABIANO" userId="cc879eed-53f3-405c-8385-23def28708ba" providerId="ADAL" clId="{2707434C-24BF-CB42-8F09-37BD57DB34B8}" dt="2020-05-29T15:10:55.705" v="4310" actId="478"/>
          <ac:spMkLst>
            <pc:docMk/>
            <pc:sldMk cId="3993786064" sldId="280"/>
            <ac:spMk id="3215" creationId="{00000000-0000-0000-0000-000000000000}"/>
          </ac:spMkLst>
        </pc:spChg>
        <pc:spChg chg="mod">
          <ac:chgData name="VINCENZO FABIANO" userId="cc879eed-53f3-405c-8385-23def28708ba" providerId="ADAL" clId="{2707434C-24BF-CB42-8F09-37BD57DB34B8}" dt="2020-05-29T18:12:40.572" v="5140" actId="1035"/>
          <ac:spMkLst>
            <pc:docMk/>
            <pc:sldMk cId="3993786064" sldId="280"/>
            <ac:spMk id="3216" creationId="{00000000-0000-0000-0000-000000000000}"/>
          </ac:spMkLst>
        </pc:spChg>
        <pc:spChg chg="mod">
          <ac:chgData name="VINCENZO FABIANO" userId="cc879eed-53f3-405c-8385-23def28708ba" providerId="ADAL" clId="{2707434C-24BF-CB42-8F09-37BD57DB34B8}" dt="2020-05-29T18:12:40.572" v="5140" actId="1035"/>
          <ac:spMkLst>
            <pc:docMk/>
            <pc:sldMk cId="3993786064" sldId="280"/>
            <ac:spMk id="3217" creationId="{00000000-0000-0000-0000-000000000000}"/>
          </ac:spMkLst>
        </pc:spChg>
        <pc:spChg chg="mod">
          <ac:chgData name="VINCENZO FABIANO" userId="cc879eed-53f3-405c-8385-23def28708ba" providerId="ADAL" clId="{2707434C-24BF-CB42-8F09-37BD57DB34B8}" dt="2020-05-29T18:12:40.572" v="5140" actId="1035"/>
          <ac:spMkLst>
            <pc:docMk/>
            <pc:sldMk cId="3993786064" sldId="280"/>
            <ac:spMk id="3218" creationId="{00000000-0000-0000-0000-000000000000}"/>
          </ac:spMkLst>
        </pc:spChg>
        <pc:spChg chg="mod">
          <ac:chgData name="VINCENZO FABIANO" userId="cc879eed-53f3-405c-8385-23def28708ba" providerId="ADAL" clId="{2707434C-24BF-CB42-8F09-37BD57DB34B8}" dt="2020-05-29T18:12:40.572" v="5140" actId="1035"/>
          <ac:spMkLst>
            <pc:docMk/>
            <pc:sldMk cId="3993786064" sldId="280"/>
            <ac:spMk id="3246" creationId="{00000000-0000-0000-0000-000000000000}"/>
          </ac:spMkLst>
        </pc:spChg>
        <pc:spChg chg="mod">
          <ac:chgData name="VINCENZO FABIANO" userId="cc879eed-53f3-405c-8385-23def28708ba" providerId="ADAL" clId="{2707434C-24BF-CB42-8F09-37BD57DB34B8}" dt="2020-05-29T18:12:40.572" v="5140" actId="1035"/>
          <ac:spMkLst>
            <pc:docMk/>
            <pc:sldMk cId="3993786064" sldId="280"/>
            <ac:spMk id="3278" creationId="{00000000-0000-0000-0000-000000000000}"/>
          </ac:spMkLst>
        </pc:spChg>
        <pc:grpChg chg="del">
          <ac:chgData name="VINCENZO FABIANO" userId="cc879eed-53f3-405c-8385-23def28708ba" providerId="ADAL" clId="{2707434C-24BF-CB42-8F09-37BD57DB34B8}" dt="2020-05-29T15:11:16.778" v="4314" actId="478"/>
          <ac:grpSpMkLst>
            <pc:docMk/>
            <pc:sldMk cId="3993786064" sldId="280"/>
            <ac:grpSpMk id="3203" creationId="{00000000-0000-0000-0000-000000000000}"/>
          </ac:grpSpMkLst>
        </pc:grpChg>
        <pc:grpChg chg="del">
          <ac:chgData name="VINCENZO FABIANO" userId="cc879eed-53f3-405c-8385-23def28708ba" providerId="ADAL" clId="{2707434C-24BF-CB42-8F09-37BD57DB34B8}" dt="2020-05-29T15:10:59.403" v="4311" actId="478"/>
          <ac:grpSpMkLst>
            <pc:docMk/>
            <pc:sldMk cId="3993786064" sldId="280"/>
            <ac:grpSpMk id="3207" creationId="{00000000-0000-0000-0000-000000000000}"/>
          </ac:grpSpMkLst>
        </pc:grpChg>
        <pc:grpChg chg="del">
          <ac:chgData name="VINCENZO FABIANO" userId="cc879eed-53f3-405c-8385-23def28708ba" providerId="ADAL" clId="{2707434C-24BF-CB42-8F09-37BD57DB34B8}" dt="2020-05-29T15:10:53.472" v="4309" actId="478"/>
          <ac:grpSpMkLst>
            <pc:docMk/>
            <pc:sldMk cId="3993786064" sldId="280"/>
            <ac:grpSpMk id="3219" creationId="{00000000-0000-0000-0000-000000000000}"/>
          </ac:grpSpMkLst>
        </pc:grpChg>
        <pc:grpChg chg="del">
          <ac:chgData name="VINCENZO FABIANO" userId="cc879eed-53f3-405c-8385-23def28708ba" providerId="ADAL" clId="{2707434C-24BF-CB42-8F09-37BD57DB34B8}" dt="2020-05-29T15:06:01.526" v="4292" actId="478"/>
          <ac:grpSpMkLst>
            <pc:docMk/>
            <pc:sldMk cId="3993786064" sldId="280"/>
            <ac:grpSpMk id="3247" creationId="{00000000-0000-0000-0000-000000000000}"/>
          </ac:grpSpMkLst>
        </pc:grpChg>
        <pc:grpChg chg="del">
          <ac:chgData name="VINCENZO FABIANO" userId="cc879eed-53f3-405c-8385-23def28708ba" providerId="ADAL" clId="{2707434C-24BF-CB42-8F09-37BD57DB34B8}" dt="2020-05-29T15:11:14.042" v="4313" actId="478"/>
          <ac:grpSpMkLst>
            <pc:docMk/>
            <pc:sldMk cId="3993786064" sldId="280"/>
            <ac:grpSpMk id="3279" creationId="{00000000-0000-0000-0000-000000000000}"/>
          </ac:grpSpMkLst>
        </pc:grpChg>
        <pc:picChg chg="add del mod">
          <ac:chgData name="VINCENZO FABIANO" userId="cc879eed-53f3-405c-8385-23def28708ba" providerId="ADAL" clId="{2707434C-24BF-CB42-8F09-37BD57DB34B8}" dt="2020-05-29T15:06:55.555" v="4296" actId="478"/>
          <ac:picMkLst>
            <pc:docMk/>
            <pc:sldMk cId="3993786064" sldId="280"/>
            <ac:picMk id="4" creationId="{A5D1D6F6-A85C-B145-A3E2-3B21B4207C96}"/>
          </ac:picMkLst>
        </pc:picChg>
        <pc:picChg chg="add del mod">
          <ac:chgData name="VINCENZO FABIANO" userId="cc879eed-53f3-405c-8385-23def28708ba" providerId="ADAL" clId="{2707434C-24BF-CB42-8F09-37BD57DB34B8}" dt="2020-05-29T15:07:53.892" v="4298" actId="478"/>
          <ac:picMkLst>
            <pc:docMk/>
            <pc:sldMk cId="3993786064" sldId="280"/>
            <ac:picMk id="6" creationId="{7F647C46-868B-3D49-9974-0F25DBC92DE3}"/>
          </ac:picMkLst>
        </pc:picChg>
        <pc:picChg chg="add del mod">
          <ac:chgData name="VINCENZO FABIANO" userId="cc879eed-53f3-405c-8385-23def28708ba" providerId="ADAL" clId="{2707434C-24BF-CB42-8F09-37BD57DB34B8}" dt="2020-05-29T15:06:12.570" v="4294" actId="478"/>
          <ac:picMkLst>
            <pc:docMk/>
            <pc:sldMk cId="3993786064" sldId="280"/>
            <ac:picMk id="114" creationId="{38147351-CA55-7140-B981-DB49407FB4F1}"/>
          </ac:picMkLst>
        </pc:picChg>
      </pc:sldChg>
      <pc:sldChg chg="addSp delSp modSp del mod modClrScheme chgLayout">
        <pc:chgData name="VINCENZO FABIANO" userId="cc879eed-53f3-405c-8385-23def28708ba" providerId="ADAL" clId="{2707434C-24BF-CB42-8F09-37BD57DB34B8}" dt="2020-06-01T12:59:58.939" v="6379" actId="2696"/>
        <pc:sldMkLst>
          <pc:docMk/>
          <pc:sldMk cId="2144347686" sldId="316"/>
        </pc:sldMkLst>
        <pc:spChg chg="add del mod">
          <ac:chgData name="VINCENZO FABIANO" userId="cc879eed-53f3-405c-8385-23def28708ba" providerId="ADAL" clId="{2707434C-24BF-CB42-8F09-37BD57DB34B8}" dt="2020-06-01T09:09:56.356" v="5982"/>
          <ac:spMkLst>
            <pc:docMk/>
            <pc:sldMk cId="2144347686" sldId="316"/>
            <ac:spMk id="2" creationId="{12F72383-BE13-684E-86ED-5130CF9DF03D}"/>
          </ac:spMkLst>
        </pc:spChg>
        <pc:spChg chg="mod ord">
          <ac:chgData name="VINCENZO FABIANO" userId="cc879eed-53f3-405c-8385-23def28708ba" providerId="ADAL" clId="{2707434C-24BF-CB42-8F09-37BD57DB34B8}" dt="2020-06-01T12:31:53.602" v="6004" actId="700"/>
          <ac:spMkLst>
            <pc:docMk/>
            <pc:sldMk cId="2144347686" sldId="316"/>
            <ac:spMk id="1657" creationId="{00000000-0000-0000-0000-000000000000}"/>
          </ac:spMkLst>
        </pc:spChg>
        <pc:spChg chg="mod">
          <ac:chgData name="VINCENZO FABIANO" userId="cc879eed-53f3-405c-8385-23def28708ba" providerId="ADAL" clId="{2707434C-24BF-CB42-8F09-37BD57DB34B8}" dt="2020-05-29T10:57:32.038" v="33" actId="207"/>
          <ac:spMkLst>
            <pc:docMk/>
            <pc:sldMk cId="2144347686" sldId="316"/>
            <ac:spMk id="1711" creationId="{00000000-0000-0000-0000-000000000000}"/>
          </ac:spMkLst>
        </pc:spChg>
        <pc:spChg chg="mod">
          <ac:chgData name="VINCENZO FABIANO" userId="cc879eed-53f3-405c-8385-23def28708ba" providerId="ADAL" clId="{2707434C-24BF-CB42-8F09-37BD57DB34B8}" dt="2020-05-29T10:57:36.448" v="34" actId="207"/>
          <ac:spMkLst>
            <pc:docMk/>
            <pc:sldMk cId="2144347686" sldId="316"/>
            <ac:spMk id="1728" creationId="{00000000-0000-0000-0000-000000000000}"/>
          </ac:spMkLst>
        </pc:spChg>
        <pc:spChg chg="mod">
          <ac:chgData name="VINCENZO FABIANO" userId="cc879eed-53f3-405c-8385-23def28708ba" providerId="ADAL" clId="{2707434C-24BF-CB42-8F09-37BD57DB34B8}" dt="2020-05-29T10:57:18.858" v="31" actId="207"/>
          <ac:spMkLst>
            <pc:docMk/>
            <pc:sldMk cId="2144347686" sldId="316"/>
            <ac:spMk id="1776" creationId="{00000000-0000-0000-0000-000000000000}"/>
          </ac:spMkLst>
        </pc:spChg>
        <pc:spChg chg="mod">
          <ac:chgData name="VINCENZO FABIANO" userId="cc879eed-53f3-405c-8385-23def28708ba" providerId="ADAL" clId="{2707434C-24BF-CB42-8F09-37BD57DB34B8}" dt="2020-05-29T10:57:22.279" v="32" actId="207"/>
          <ac:spMkLst>
            <pc:docMk/>
            <pc:sldMk cId="2144347686" sldId="316"/>
            <ac:spMk id="1805" creationId="{00000000-0000-0000-0000-000000000000}"/>
          </ac:spMkLst>
        </pc:spChg>
        <pc:spChg chg="mod ord">
          <ac:chgData name="VINCENZO FABIANO" userId="cc879eed-53f3-405c-8385-23def28708ba" providerId="ADAL" clId="{2707434C-24BF-CB42-8F09-37BD57DB34B8}" dt="2020-06-01T12:31:53.602" v="6004" actId="700"/>
          <ac:spMkLst>
            <pc:docMk/>
            <pc:sldMk cId="2144347686" sldId="316"/>
            <ac:spMk id="1813" creationId="{00000000-0000-0000-0000-000000000000}"/>
          </ac:spMkLst>
        </pc:spChg>
        <pc:spChg chg="mod ord">
          <ac:chgData name="VINCENZO FABIANO" userId="cc879eed-53f3-405c-8385-23def28708ba" providerId="ADAL" clId="{2707434C-24BF-CB42-8F09-37BD57DB34B8}" dt="2020-06-01T12:31:53.602" v="6004" actId="700"/>
          <ac:spMkLst>
            <pc:docMk/>
            <pc:sldMk cId="2144347686" sldId="316"/>
            <ac:spMk id="1814" creationId="{00000000-0000-0000-0000-000000000000}"/>
          </ac:spMkLst>
        </pc:spChg>
        <pc:picChg chg="add mod">
          <ac:chgData name="VINCENZO FABIANO" userId="cc879eed-53f3-405c-8385-23def28708ba" providerId="ADAL" clId="{2707434C-24BF-CB42-8F09-37BD57DB34B8}" dt="2020-06-01T12:25:04.367" v="5992" actId="207"/>
          <ac:picMkLst>
            <pc:docMk/>
            <pc:sldMk cId="2144347686" sldId="316"/>
            <ac:picMk id="2" creationId="{85CD258E-D5BA-3B44-BCE0-9E1A2CFEBB26}"/>
          </ac:picMkLst>
        </pc:picChg>
        <pc:picChg chg="del">
          <ac:chgData name="VINCENZO FABIANO" userId="cc879eed-53f3-405c-8385-23def28708ba" providerId="ADAL" clId="{2707434C-24BF-CB42-8F09-37BD57DB34B8}" dt="2020-05-29T11:13:39.732" v="37" actId="478"/>
          <ac:picMkLst>
            <pc:docMk/>
            <pc:sldMk cId="2144347686" sldId="316"/>
            <ac:picMk id="2" creationId="{FFB6E444-69C5-4C6B-9750-52E469945C79}"/>
          </ac:picMkLst>
        </pc:picChg>
        <pc:picChg chg="del">
          <ac:chgData name="VINCENZO FABIANO" userId="cc879eed-53f3-405c-8385-23def28708ba" providerId="ADAL" clId="{2707434C-24BF-CB42-8F09-37BD57DB34B8}" dt="2020-05-29T11:13:37.603" v="36" actId="478"/>
          <ac:picMkLst>
            <pc:docMk/>
            <pc:sldMk cId="2144347686" sldId="316"/>
            <ac:picMk id="7" creationId="{29DB87DD-20DC-4D42-82BB-0437D46000FE}"/>
          </ac:picMkLst>
        </pc:picChg>
        <pc:picChg chg="del">
          <ac:chgData name="VINCENZO FABIANO" userId="cc879eed-53f3-405c-8385-23def28708ba" providerId="ADAL" clId="{2707434C-24BF-CB42-8F09-37BD57DB34B8}" dt="2020-05-29T11:13:41.561" v="38" actId="478"/>
          <ac:picMkLst>
            <pc:docMk/>
            <pc:sldMk cId="2144347686" sldId="316"/>
            <ac:picMk id="11" creationId="{FAA1E6B1-F7B8-434F-A3B7-198C33395041}"/>
          </ac:picMkLst>
        </pc:picChg>
      </pc:sldChg>
      <pc:sldChg chg="modSp del">
        <pc:chgData name="VINCENZO FABIANO" userId="cc879eed-53f3-405c-8385-23def28708ba" providerId="ADAL" clId="{2707434C-24BF-CB42-8F09-37BD57DB34B8}" dt="2020-05-29T15:24:08.538" v="4505" actId="2696"/>
        <pc:sldMkLst>
          <pc:docMk/>
          <pc:sldMk cId="2710951743" sldId="317"/>
        </pc:sldMkLst>
        <pc:spChg chg="mod">
          <ac:chgData name="VINCENZO FABIANO" userId="cc879eed-53f3-405c-8385-23def28708ba" providerId="ADAL" clId="{2707434C-24BF-CB42-8F09-37BD57DB34B8}" dt="2020-05-29T11:12:57.306" v="35" actId="20577"/>
          <ac:spMkLst>
            <pc:docMk/>
            <pc:sldMk cId="2710951743" sldId="317"/>
            <ac:spMk id="2580" creationId="{00000000-0000-0000-0000-000000000000}"/>
          </ac:spMkLst>
        </pc:spChg>
      </pc:sldChg>
      <pc:sldChg chg="addSp modSp modAnim">
        <pc:chgData name="VINCENZO FABIANO" userId="cc879eed-53f3-405c-8385-23def28708ba" providerId="ADAL" clId="{2707434C-24BF-CB42-8F09-37BD57DB34B8}" dt="2020-06-01T13:59:10.738" v="7359"/>
        <pc:sldMkLst>
          <pc:docMk/>
          <pc:sldMk cId="3866337423" sldId="319"/>
        </pc:sldMkLst>
        <pc:spChg chg="mod">
          <ac:chgData name="VINCENZO FABIANO" userId="cc879eed-53f3-405c-8385-23def28708ba" providerId="ADAL" clId="{2707434C-24BF-CB42-8F09-37BD57DB34B8}" dt="2020-05-29T11:37:37.065" v="1134" actId="208"/>
          <ac:spMkLst>
            <pc:docMk/>
            <pc:sldMk cId="3866337423" sldId="319"/>
            <ac:spMk id="14" creationId="{00000000-0000-0000-0000-000000000000}"/>
          </ac:spMkLst>
        </pc:spChg>
        <pc:spChg chg="mod">
          <ac:chgData name="VINCENZO FABIANO" userId="cc879eed-53f3-405c-8385-23def28708ba" providerId="ADAL" clId="{2707434C-24BF-CB42-8F09-37BD57DB34B8}" dt="2020-05-29T11:37:37.065" v="1134" actId="208"/>
          <ac:spMkLst>
            <pc:docMk/>
            <pc:sldMk cId="3866337423" sldId="319"/>
            <ac:spMk id="15" creationId="{00000000-0000-0000-0000-000000000000}"/>
          </ac:spMkLst>
        </pc:spChg>
        <pc:spChg chg="mod">
          <ac:chgData name="VINCENZO FABIANO" userId="cc879eed-53f3-405c-8385-23def28708ba" providerId="ADAL" clId="{2707434C-24BF-CB42-8F09-37BD57DB34B8}" dt="2020-05-29T11:36:43.763" v="1125" actId="207"/>
          <ac:spMkLst>
            <pc:docMk/>
            <pc:sldMk cId="3866337423" sldId="319"/>
            <ac:spMk id="16" creationId="{00000000-0000-0000-0000-000000000000}"/>
          </ac:spMkLst>
        </pc:spChg>
        <pc:grpChg chg="mod">
          <ac:chgData name="VINCENZO FABIANO" userId="cc879eed-53f3-405c-8385-23def28708ba" providerId="ADAL" clId="{2707434C-24BF-CB42-8F09-37BD57DB34B8}" dt="2020-05-29T11:36:48.472" v="1127" actId="207"/>
          <ac:grpSpMkLst>
            <pc:docMk/>
            <pc:sldMk cId="3866337423" sldId="319"/>
            <ac:grpSpMk id="13" creationId="{00000000-0000-0000-0000-000000000000}"/>
          </ac:grpSpMkLst>
        </pc:grpChg>
        <pc:picChg chg="mod">
          <ac:chgData name="VINCENZO FABIANO" userId="cc879eed-53f3-405c-8385-23def28708ba" providerId="ADAL" clId="{2707434C-24BF-CB42-8F09-37BD57DB34B8}" dt="2020-05-29T11:37:27.743" v="1131" actId="1076"/>
          <ac:picMkLst>
            <pc:docMk/>
            <pc:sldMk cId="3866337423" sldId="319"/>
            <ac:picMk id="8" creationId="{F38357C6-A3FA-4A62-B8F1-8F2AE7863621}"/>
          </ac:picMkLst>
        </pc:picChg>
        <pc:picChg chg="add mod">
          <ac:chgData name="VINCENZO FABIANO" userId="cc879eed-53f3-405c-8385-23def28708ba" providerId="ADAL" clId="{2707434C-24BF-CB42-8F09-37BD57DB34B8}" dt="2020-06-01T12:51:48.070" v="6309" actId="14100"/>
          <ac:picMkLst>
            <pc:docMk/>
            <pc:sldMk cId="3866337423" sldId="319"/>
            <ac:picMk id="10" creationId="{59DD5BE3-10D7-4548-9D65-28411DB456DE}"/>
          </ac:picMkLst>
        </pc:picChg>
      </pc:sldChg>
      <pc:sldChg chg="del">
        <pc:chgData name="VINCENZO FABIANO" userId="cc879eed-53f3-405c-8385-23def28708ba" providerId="ADAL" clId="{2707434C-24BF-CB42-8F09-37BD57DB34B8}" dt="2020-05-29T15:24:10.611" v="4507" actId="2696"/>
        <pc:sldMkLst>
          <pc:docMk/>
          <pc:sldMk cId="2355103457" sldId="320"/>
        </pc:sldMkLst>
      </pc:sldChg>
      <pc:sldChg chg="addSp delSp modSp del">
        <pc:chgData name="VINCENZO FABIANO" userId="cc879eed-53f3-405c-8385-23def28708ba" providerId="ADAL" clId="{2707434C-24BF-CB42-8F09-37BD57DB34B8}" dt="2020-05-29T14:35:22.203" v="3416" actId="2696"/>
        <pc:sldMkLst>
          <pc:docMk/>
          <pc:sldMk cId="1952598970" sldId="322"/>
        </pc:sldMkLst>
        <pc:spChg chg="del mod">
          <ac:chgData name="VINCENZO FABIANO" userId="cc879eed-53f3-405c-8385-23def28708ba" providerId="ADAL" clId="{2707434C-24BF-CB42-8F09-37BD57DB34B8}" dt="2020-05-29T13:59:02.676" v="2745" actId="478"/>
          <ac:spMkLst>
            <pc:docMk/>
            <pc:sldMk cId="1952598970" sldId="322"/>
            <ac:spMk id="2" creationId="{FCE238D3-F128-48DD-AFDE-3C5F88849916}"/>
          </ac:spMkLst>
        </pc:spChg>
        <pc:spChg chg="add del mod">
          <ac:chgData name="VINCENZO FABIANO" userId="cc879eed-53f3-405c-8385-23def28708ba" providerId="ADAL" clId="{2707434C-24BF-CB42-8F09-37BD57DB34B8}" dt="2020-05-29T13:59:22.710" v="2754" actId="478"/>
          <ac:spMkLst>
            <pc:docMk/>
            <pc:sldMk cId="1952598970" sldId="322"/>
            <ac:spMk id="4" creationId="{F1652252-82BB-FB43-8C6E-E12EC7422B42}"/>
          </ac:spMkLst>
        </pc:spChg>
        <pc:spChg chg="add mod">
          <ac:chgData name="VINCENZO FABIANO" userId="cc879eed-53f3-405c-8385-23def28708ba" providerId="ADAL" clId="{2707434C-24BF-CB42-8F09-37BD57DB34B8}" dt="2020-05-29T14:34:09.903" v="3415" actId="1076"/>
          <ac:spMkLst>
            <pc:docMk/>
            <pc:sldMk cId="1952598970" sldId="322"/>
            <ac:spMk id="313" creationId="{CCB51B6B-8111-E945-BAB4-8FC2DE94D067}"/>
          </ac:spMkLst>
        </pc:spChg>
        <pc:spChg chg="del mod">
          <ac:chgData name="VINCENZO FABIANO" userId="cc879eed-53f3-405c-8385-23def28708ba" providerId="ADAL" clId="{2707434C-24BF-CB42-8F09-37BD57DB34B8}" dt="2020-05-29T13:59:15.960" v="2753" actId="478"/>
          <ac:spMkLst>
            <pc:docMk/>
            <pc:sldMk cId="1952598970" sldId="322"/>
            <ac:spMk id="647" creationId="{5EED07D8-D243-4BCC-AF19-F822524757AA}"/>
          </ac:spMkLst>
        </pc:spChg>
        <pc:picChg chg="del">
          <ac:chgData name="VINCENZO FABIANO" userId="cc879eed-53f3-405c-8385-23def28708ba" providerId="ADAL" clId="{2707434C-24BF-CB42-8F09-37BD57DB34B8}" dt="2020-05-29T12:47:01.527" v="2685" actId="478"/>
          <ac:picMkLst>
            <pc:docMk/>
            <pc:sldMk cId="1952598970" sldId="322"/>
            <ac:picMk id="7" creationId="{7CAA3EA8-8907-4C0D-B2DB-BF9627703792}"/>
          </ac:picMkLst>
        </pc:picChg>
      </pc:sldChg>
      <pc:sldChg chg="addSp delSp modSp add mod ord modClrScheme delAnim modAnim chgLayout">
        <pc:chgData name="VINCENZO FABIANO" userId="cc879eed-53f3-405c-8385-23def28708ba" providerId="ADAL" clId="{2707434C-24BF-CB42-8F09-37BD57DB34B8}" dt="2020-06-02T16:59:30.918" v="7701"/>
        <pc:sldMkLst>
          <pc:docMk/>
          <pc:sldMk cId="675708415" sldId="325"/>
        </pc:sldMkLst>
        <pc:spChg chg="add mod">
          <ac:chgData name="VINCENZO FABIANO" userId="cc879eed-53f3-405c-8385-23def28708ba" providerId="ADAL" clId="{2707434C-24BF-CB42-8F09-37BD57DB34B8}" dt="2020-06-02T16:33:26.662" v="7479" actId="20577"/>
          <ac:spMkLst>
            <pc:docMk/>
            <pc:sldMk cId="675708415" sldId="325"/>
            <ac:spMk id="38" creationId="{0C392FEC-066B-A246-B1D8-D036DE164C15}"/>
          </ac:spMkLst>
        </pc:spChg>
        <pc:spChg chg="add mod">
          <ac:chgData name="VINCENZO FABIANO" userId="cc879eed-53f3-405c-8385-23def28708ba" providerId="ADAL" clId="{2707434C-24BF-CB42-8F09-37BD57DB34B8}" dt="2020-06-02T16:38:20.782" v="7518" actId="1076"/>
          <ac:spMkLst>
            <pc:docMk/>
            <pc:sldMk cId="675708415" sldId="325"/>
            <ac:spMk id="39" creationId="{776DBA08-2BDD-F44A-9B7A-B005BAA5E4FC}"/>
          </ac:spMkLst>
        </pc:spChg>
        <pc:spChg chg="add mod">
          <ac:chgData name="VINCENZO FABIANO" userId="cc879eed-53f3-405c-8385-23def28708ba" providerId="ADAL" clId="{2707434C-24BF-CB42-8F09-37BD57DB34B8}" dt="2020-06-02T16:39:27.745" v="7560" actId="1076"/>
          <ac:spMkLst>
            <pc:docMk/>
            <pc:sldMk cId="675708415" sldId="325"/>
            <ac:spMk id="40" creationId="{5799FBAB-4C8A-C243-9B70-94CE756F2C75}"/>
          </ac:spMkLst>
        </pc:spChg>
        <pc:spChg chg="add mod">
          <ac:chgData name="VINCENZO FABIANO" userId="cc879eed-53f3-405c-8385-23def28708ba" providerId="ADAL" clId="{2707434C-24BF-CB42-8F09-37BD57DB34B8}" dt="2020-06-02T16:39:18.190" v="7559" actId="1076"/>
          <ac:spMkLst>
            <pc:docMk/>
            <pc:sldMk cId="675708415" sldId="325"/>
            <ac:spMk id="41" creationId="{3DF7FA1F-1429-814D-9546-F429C65648D1}"/>
          </ac:spMkLst>
        </pc:spChg>
        <pc:spChg chg="add mod">
          <ac:chgData name="VINCENZO FABIANO" userId="cc879eed-53f3-405c-8385-23def28708ba" providerId="ADAL" clId="{2707434C-24BF-CB42-8F09-37BD57DB34B8}" dt="2020-06-02T16:41:26.853" v="7610" actId="1076"/>
          <ac:spMkLst>
            <pc:docMk/>
            <pc:sldMk cId="675708415" sldId="325"/>
            <ac:spMk id="42" creationId="{BC32802F-D319-CD4A-9499-6EA38423F9FB}"/>
          </ac:spMkLst>
        </pc:spChg>
        <pc:spChg chg="add mod">
          <ac:chgData name="VINCENZO FABIANO" userId="cc879eed-53f3-405c-8385-23def28708ba" providerId="ADAL" clId="{2707434C-24BF-CB42-8F09-37BD57DB34B8}" dt="2020-06-02T16:41:53.692" v="7637" actId="1076"/>
          <ac:spMkLst>
            <pc:docMk/>
            <pc:sldMk cId="675708415" sldId="325"/>
            <ac:spMk id="43" creationId="{0C25DDA9-AF24-CE41-9A5D-D270DDBD5FE5}"/>
          </ac:spMkLst>
        </pc:spChg>
        <pc:spChg chg="add mod">
          <ac:chgData name="VINCENZO FABIANO" userId="cc879eed-53f3-405c-8385-23def28708ba" providerId="ADAL" clId="{2707434C-24BF-CB42-8F09-37BD57DB34B8}" dt="2020-06-02T16:42:18.438" v="7657" actId="207"/>
          <ac:spMkLst>
            <pc:docMk/>
            <pc:sldMk cId="675708415" sldId="325"/>
            <ac:spMk id="44" creationId="{D6A28958-66B4-AD46-B206-0A7B43A66C5A}"/>
          </ac:spMkLst>
        </pc:spChg>
        <pc:spChg chg="add mod">
          <ac:chgData name="VINCENZO FABIANO" userId="cc879eed-53f3-405c-8385-23def28708ba" providerId="ADAL" clId="{2707434C-24BF-CB42-8F09-37BD57DB34B8}" dt="2020-06-02T16:43:11.229" v="7680" actId="207"/>
          <ac:spMkLst>
            <pc:docMk/>
            <pc:sldMk cId="675708415" sldId="325"/>
            <ac:spMk id="45" creationId="{C71131A6-B853-234A-9D57-A3EA7D7CE175}"/>
          </ac:spMkLst>
        </pc:spChg>
        <pc:spChg chg="del mod ord">
          <ac:chgData name="VINCENZO FABIANO" userId="cc879eed-53f3-405c-8385-23def28708ba" providerId="ADAL" clId="{2707434C-24BF-CB42-8F09-37BD57DB34B8}" dt="2020-06-02T16:33:00.423" v="7448" actId="478"/>
          <ac:spMkLst>
            <pc:docMk/>
            <pc:sldMk cId="675708415" sldId="325"/>
            <ac:spMk id="3196" creationId="{00000000-0000-0000-0000-000000000000}"/>
          </ac:spMkLst>
        </pc:spChg>
        <pc:spChg chg="del mod ord">
          <ac:chgData name="VINCENZO FABIANO" userId="cc879eed-53f3-405c-8385-23def28708ba" providerId="ADAL" clId="{2707434C-24BF-CB42-8F09-37BD57DB34B8}" dt="2020-06-02T16:32:45.755" v="7443" actId="478"/>
          <ac:spMkLst>
            <pc:docMk/>
            <pc:sldMk cId="675708415" sldId="325"/>
            <ac:spMk id="3197" creationId="{00000000-0000-0000-0000-000000000000}"/>
          </ac:spMkLst>
        </pc:spChg>
        <pc:spChg chg="del mod ord">
          <ac:chgData name="VINCENZO FABIANO" userId="cc879eed-53f3-405c-8385-23def28708ba" providerId="ADAL" clId="{2707434C-24BF-CB42-8F09-37BD57DB34B8}" dt="2020-06-02T16:32:43.091" v="7442" actId="478"/>
          <ac:spMkLst>
            <pc:docMk/>
            <pc:sldMk cId="675708415" sldId="325"/>
            <ac:spMk id="3198" creationId="{00000000-0000-0000-0000-000000000000}"/>
          </ac:spMkLst>
        </pc:spChg>
        <pc:spChg chg="del mod ord">
          <ac:chgData name="VINCENZO FABIANO" userId="cc879eed-53f3-405c-8385-23def28708ba" providerId="ADAL" clId="{2707434C-24BF-CB42-8F09-37BD57DB34B8}" dt="2020-06-02T16:32:36.322" v="7440" actId="478"/>
          <ac:spMkLst>
            <pc:docMk/>
            <pc:sldMk cId="675708415" sldId="325"/>
            <ac:spMk id="3199" creationId="{00000000-0000-0000-0000-000000000000}"/>
          </ac:spMkLst>
        </pc:spChg>
        <pc:spChg chg="del mod ord">
          <ac:chgData name="VINCENZO FABIANO" userId="cc879eed-53f3-405c-8385-23def28708ba" providerId="ADAL" clId="{2707434C-24BF-CB42-8F09-37BD57DB34B8}" dt="2020-06-02T16:32:38.562" v="7441" actId="478"/>
          <ac:spMkLst>
            <pc:docMk/>
            <pc:sldMk cId="675708415" sldId="325"/>
            <ac:spMk id="3200" creationId="{00000000-0000-0000-0000-000000000000}"/>
          </ac:spMkLst>
        </pc:spChg>
        <pc:spChg chg="del mod ord">
          <ac:chgData name="VINCENZO FABIANO" userId="cc879eed-53f3-405c-8385-23def28708ba" providerId="ADAL" clId="{2707434C-24BF-CB42-8F09-37BD57DB34B8}" dt="2020-06-02T16:32:49.522" v="7444" actId="478"/>
          <ac:spMkLst>
            <pc:docMk/>
            <pc:sldMk cId="675708415" sldId="325"/>
            <ac:spMk id="3201" creationId="{00000000-0000-0000-0000-000000000000}"/>
          </ac:spMkLst>
        </pc:spChg>
        <pc:spChg chg="del mod ord">
          <ac:chgData name="VINCENZO FABIANO" userId="cc879eed-53f3-405c-8385-23def28708ba" providerId="ADAL" clId="{2707434C-24BF-CB42-8F09-37BD57DB34B8}" dt="2020-06-02T16:32:51.575" v="7445" actId="478"/>
          <ac:spMkLst>
            <pc:docMk/>
            <pc:sldMk cId="675708415" sldId="325"/>
            <ac:spMk id="3202" creationId="{00000000-0000-0000-0000-000000000000}"/>
          </ac:spMkLst>
        </pc:spChg>
        <pc:spChg chg="mod">
          <ac:chgData name="VINCENZO FABIANO" userId="cc879eed-53f3-405c-8385-23def28708ba" providerId="ADAL" clId="{2707434C-24BF-CB42-8F09-37BD57DB34B8}" dt="2020-06-02T16:37:09.927" v="7494" actId="1076"/>
          <ac:spMkLst>
            <pc:docMk/>
            <pc:sldMk cId="675708415" sldId="325"/>
            <ac:spMk id="3216" creationId="{00000000-0000-0000-0000-000000000000}"/>
          </ac:spMkLst>
        </pc:spChg>
        <pc:spChg chg="mod">
          <ac:chgData name="VINCENZO FABIANO" userId="cc879eed-53f3-405c-8385-23def28708ba" providerId="ADAL" clId="{2707434C-24BF-CB42-8F09-37BD57DB34B8}" dt="2020-06-02T16:36:50.384" v="7491" actId="1076"/>
          <ac:spMkLst>
            <pc:docMk/>
            <pc:sldMk cId="675708415" sldId="325"/>
            <ac:spMk id="3217" creationId="{00000000-0000-0000-0000-000000000000}"/>
          </ac:spMkLst>
        </pc:spChg>
        <pc:spChg chg="mod">
          <ac:chgData name="VINCENZO FABIANO" userId="cc879eed-53f3-405c-8385-23def28708ba" providerId="ADAL" clId="{2707434C-24BF-CB42-8F09-37BD57DB34B8}" dt="2020-06-02T16:36:39.484" v="7488" actId="1076"/>
          <ac:spMkLst>
            <pc:docMk/>
            <pc:sldMk cId="675708415" sldId="325"/>
            <ac:spMk id="3218" creationId="{00000000-0000-0000-0000-000000000000}"/>
          </ac:spMkLst>
        </pc:spChg>
        <pc:spChg chg="mod">
          <ac:chgData name="VINCENZO FABIANO" userId="cc879eed-53f3-405c-8385-23def28708ba" providerId="ADAL" clId="{2707434C-24BF-CB42-8F09-37BD57DB34B8}" dt="2020-06-02T16:49:40.556" v="7692" actId="207"/>
          <ac:spMkLst>
            <pc:docMk/>
            <pc:sldMk cId="675708415" sldId="325"/>
            <ac:spMk id="3246" creationId="{00000000-0000-0000-0000-000000000000}"/>
          </ac:spMkLst>
        </pc:spChg>
        <pc:spChg chg="mod">
          <ac:chgData name="VINCENZO FABIANO" userId="cc879eed-53f3-405c-8385-23def28708ba" providerId="ADAL" clId="{2707434C-24BF-CB42-8F09-37BD57DB34B8}" dt="2020-06-02T16:36:34.936" v="7487" actId="1076"/>
          <ac:spMkLst>
            <pc:docMk/>
            <pc:sldMk cId="675708415" sldId="325"/>
            <ac:spMk id="3278" creationId="{00000000-0000-0000-0000-000000000000}"/>
          </ac:spMkLst>
        </pc:spChg>
        <pc:grpChg chg="del">
          <ac:chgData name="VINCENZO FABIANO" userId="cc879eed-53f3-405c-8385-23def28708ba" providerId="ADAL" clId="{2707434C-24BF-CB42-8F09-37BD57DB34B8}" dt="2020-06-02T16:31:55.996" v="7432" actId="478"/>
          <ac:grpSpMkLst>
            <pc:docMk/>
            <pc:sldMk cId="675708415" sldId="325"/>
            <ac:grpSpMk id="151" creationId="{16FA557C-E97C-4754-9EFD-3883CC950524}"/>
          </ac:grpSpMkLst>
        </pc:grpChg>
        <pc:grpChg chg="del">
          <ac:chgData name="VINCENZO FABIANO" userId="cc879eed-53f3-405c-8385-23def28708ba" providerId="ADAL" clId="{2707434C-24BF-CB42-8F09-37BD57DB34B8}" dt="2020-06-02T16:32:53.645" v="7446" actId="478"/>
          <ac:grpSpMkLst>
            <pc:docMk/>
            <pc:sldMk cId="675708415" sldId="325"/>
            <ac:grpSpMk id="171" creationId="{81C13E73-CA37-43F4-B85A-4B4A2BF5DD7A}"/>
          </ac:grpSpMkLst>
        </pc:grpChg>
        <pc:picChg chg="del">
          <ac:chgData name="VINCENZO FABIANO" userId="cc879eed-53f3-405c-8385-23def28708ba" providerId="ADAL" clId="{2707434C-24BF-CB42-8F09-37BD57DB34B8}" dt="2020-06-02T16:32:55.854" v="7447" actId="478"/>
          <ac:picMkLst>
            <pc:docMk/>
            <pc:sldMk cId="675708415" sldId="325"/>
            <ac:picMk id="1026" creationId="{F1A6FBD3-191C-478E-931F-497A747BE3BD}"/>
          </ac:picMkLst>
        </pc:picChg>
        <pc:picChg chg="del">
          <ac:chgData name="VINCENZO FABIANO" userId="cc879eed-53f3-405c-8385-23def28708ba" providerId="ADAL" clId="{2707434C-24BF-CB42-8F09-37BD57DB34B8}" dt="2020-06-02T16:32:20.197" v="7438" actId="478"/>
          <ac:picMkLst>
            <pc:docMk/>
            <pc:sldMk cId="675708415" sldId="325"/>
            <ac:picMk id="3170" creationId="{FCD78753-74BE-4F0B-A471-2F603892753A}"/>
          </ac:picMkLst>
        </pc:picChg>
        <pc:picChg chg="del mod">
          <ac:chgData name="VINCENZO FABIANO" userId="cc879eed-53f3-405c-8385-23def28708ba" providerId="ADAL" clId="{2707434C-24BF-CB42-8F09-37BD57DB34B8}" dt="2020-06-02T16:32:18.538" v="7437" actId="478"/>
          <ac:picMkLst>
            <pc:docMk/>
            <pc:sldMk cId="675708415" sldId="325"/>
            <ac:picMk id="3172" creationId="{0E6824D2-FE62-4558-86D6-E6E84698736B}"/>
          </ac:picMkLst>
        </pc:picChg>
        <pc:picChg chg="del">
          <ac:chgData name="VINCENZO FABIANO" userId="cc879eed-53f3-405c-8385-23def28708ba" providerId="ADAL" clId="{2707434C-24BF-CB42-8F09-37BD57DB34B8}" dt="2020-06-02T16:31:54.263" v="7431" actId="478"/>
          <ac:picMkLst>
            <pc:docMk/>
            <pc:sldMk cId="675708415" sldId="325"/>
            <ac:picMk id="3174" creationId="{702BF9DE-B72A-4C3A-9389-A18E0B1B2F24}"/>
          </ac:picMkLst>
        </pc:picChg>
      </pc:sldChg>
      <pc:sldChg chg="delSp modSp del">
        <pc:chgData name="VINCENZO FABIANO" userId="cc879eed-53f3-405c-8385-23def28708ba" providerId="ADAL" clId="{2707434C-24BF-CB42-8F09-37BD57DB34B8}" dt="2020-05-29T15:24:00.941" v="4504" actId="2696"/>
        <pc:sldMkLst>
          <pc:docMk/>
          <pc:sldMk cId="888913437" sldId="328"/>
        </pc:sldMkLst>
        <pc:spChg chg="mod">
          <ac:chgData name="VINCENZO FABIANO" userId="cc879eed-53f3-405c-8385-23def28708ba" providerId="ADAL" clId="{2707434C-24BF-CB42-8F09-37BD57DB34B8}" dt="2020-05-29T15:23:53.962" v="4503" actId="207"/>
          <ac:spMkLst>
            <pc:docMk/>
            <pc:sldMk cId="888913437" sldId="328"/>
            <ac:spMk id="3325" creationId="{00000000-0000-0000-0000-000000000000}"/>
          </ac:spMkLst>
        </pc:spChg>
        <pc:grpChg chg="del">
          <ac:chgData name="VINCENZO FABIANO" userId="cc879eed-53f3-405c-8385-23def28708ba" providerId="ADAL" clId="{2707434C-24BF-CB42-8F09-37BD57DB34B8}" dt="2020-05-29T15:23:34.236" v="4502" actId="478"/>
          <ac:grpSpMkLst>
            <pc:docMk/>
            <pc:sldMk cId="888913437" sldId="328"/>
            <ac:grpSpMk id="117" creationId="{C0534A13-EC3A-488D-94A8-D9D56EEC542D}"/>
          </ac:grpSpMkLst>
        </pc:grpChg>
        <pc:grpChg chg="del">
          <ac:chgData name="VINCENZO FABIANO" userId="cc879eed-53f3-405c-8385-23def28708ba" providerId="ADAL" clId="{2707434C-24BF-CB42-8F09-37BD57DB34B8}" dt="2020-05-29T15:23:31.800" v="4500" actId="478"/>
          <ac:grpSpMkLst>
            <pc:docMk/>
            <pc:sldMk cId="888913437" sldId="328"/>
            <ac:grpSpMk id="121" creationId="{602C9782-1ABF-412E-8587-6F71436DFCDA}"/>
          </ac:grpSpMkLst>
        </pc:grpChg>
        <pc:grpChg chg="del">
          <ac:chgData name="VINCENZO FABIANO" userId="cc879eed-53f3-405c-8385-23def28708ba" providerId="ADAL" clId="{2707434C-24BF-CB42-8F09-37BD57DB34B8}" dt="2020-05-29T15:23:33.061" v="4501" actId="478"/>
          <ac:grpSpMkLst>
            <pc:docMk/>
            <pc:sldMk cId="888913437" sldId="328"/>
            <ac:grpSpMk id="127" creationId="{12D2BF96-DAA2-4347-A0B1-3AF8A3485698}"/>
          </ac:grpSpMkLst>
        </pc:grpChg>
      </pc:sldChg>
      <pc:sldChg chg="modSp add mod modClrScheme chgLayout">
        <pc:chgData name="VINCENZO FABIANO" userId="cc879eed-53f3-405c-8385-23def28708ba" providerId="ADAL" clId="{2707434C-24BF-CB42-8F09-37BD57DB34B8}" dt="2020-06-02T16:30:39.551" v="7426" actId="700"/>
        <pc:sldMkLst>
          <pc:docMk/>
          <pc:sldMk cId="1281470912" sldId="328"/>
        </pc:sldMkLst>
        <pc:spChg chg="mod ord">
          <ac:chgData name="VINCENZO FABIANO" userId="cc879eed-53f3-405c-8385-23def28708ba" providerId="ADAL" clId="{2707434C-24BF-CB42-8F09-37BD57DB34B8}" dt="2020-06-02T16:30:39.551" v="7426" actId="700"/>
          <ac:spMkLst>
            <pc:docMk/>
            <pc:sldMk cId="1281470912" sldId="328"/>
            <ac:spMk id="5" creationId="{C01F0F95-0222-4931-B211-859DA97D82CC}"/>
          </ac:spMkLst>
        </pc:spChg>
        <pc:spChg chg="mod ord">
          <ac:chgData name="VINCENZO FABIANO" userId="cc879eed-53f3-405c-8385-23def28708ba" providerId="ADAL" clId="{2707434C-24BF-CB42-8F09-37BD57DB34B8}" dt="2020-06-02T16:30:39.551" v="7426" actId="700"/>
          <ac:spMkLst>
            <pc:docMk/>
            <pc:sldMk cId="1281470912" sldId="328"/>
            <ac:spMk id="3311" creationId="{00000000-0000-0000-0000-000000000000}"/>
          </ac:spMkLst>
        </pc:spChg>
      </pc:sldChg>
      <pc:sldChg chg="del">
        <pc:chgData name="VINCENZO FABIANO" userId="cc879eed-53f3-405c-8385-23def28708ba" providerId="ADAL" clId="{2707434C-24BF-CB42-8F09-37BD57DB34B8}" dt="2020-05-29T18:51:36.298" v="5562" actId="2696"/>
        <pc:sldMkLst>
          <pc:docMk/>
          <pc:sldMk cId="3088954431" sldId="411"/>
        </pc:sldMkLst>
      </pc:sldChg>
      <pc:sldChg chg="addSp delSp modSp del">
        <pc:chgData name="VINCENZO FABIANO" userId="cc879eed-53f3-405c-8385-23def28708ba" providerId="ADAL" clId="{2707434C-24BF-CB42-8F09-37BD57DB34B8}" dt="2020-05-29T18:52:03.950" v="5572" actId="2696"/>
        <pc:sldMkLst>
          <pc:docMk/>
          <pc:sldMk cId="4087538756" sldId="513"/>
        </pc:sldMkLst>
        <pc:spChg chg="add del mod">
          <ac:chgData name="VINCENZO FABIANO" userId="cc879eed-53f3-405c-8385-23def28708ba" providerId="ADAL" clId="{2707434C-24BF-CB42-8F09-37BD57DB34B8}" dt="2020-05-29T16:48:41.457" v="4800"/>
          <ac:spMkLst>
            <pc:docMk/>
            <pc:sldMk cId="4087538756" sldId="513"/>
            <ac:spMk id="3" creationId="{FCE66E6C-DE51-F449-B743-0E9A2457B23C}"/>
          </ac:spMkLst>
        </pc:spChg>
      </pc:sldChg>
      <pc:sldChg chg="addSp delSp modSp mod ord modClrScheme modAnim chgLayout">
        <pc:chgData name="VINCENZO FABIANO" userId="cc879eed-53f3-405c-8385-23def28708ba" providerId="ADAL" clId="{2707434C-24BF-CB42-8F09-37BD57DB34B8}" dt="2020-06-03T19:23:46.529" v="8315" actId="20577"/>
        <pc:sldMkLst>
          <pc:docMk/>
          <pc:sldMk cId="4082545720" sldId="532"/>
        </pc:sldMkLst>
        <pc:spChg chg="add del mod">
          <ac:chgData name="VINCENZO FABIANO" userId="cc879eed-53f3-405c-8385-23def28708ba" providerId="ADAL" clId="{2707434C-24BF-CB42-8F09-37BD57DB34B8}" dt="2020-05-29T12:10:34.878" v="1416"/>
          <ac:spMkLst>
            <pc:docMk/>
            <pc:sldMk cId="4082545720" sldId="532"/>
            <ac:spMk id="2" creationId="{73BAFC8F-5E91-094E-8A53-0B6A7D6C7E36}"/>
          </ac:spMkLst>
        </pc:spChg>
        <pc:spChg chg="add del mod">
          <ac:chgData name="VINCENZO FABIANO" userId="cc879eed-53f3-405c-8385-23def28708ba" providerId="ADAL" clId="{2707434C-24BF-CB42-8F09-37BD57DB34B8}" dt="2020-06-01T09:11:42.777" v="5985"/>
          <ac:spMkLst>
            <pc:docMk/>
            <pc:sldMk cId="4082545720" sldId="532"/>
            <ac:spMk id="2" creationId="{CBA30AE1-CE88-AA4F-83BB-D302EC2BDADC}"/>
          </ac:spMkLst>
        </pc:spChg>
        <pc:spChg chg="add del mod">
          <ac:chgData name="VINCENZO FABIANO" userId="cc879eed-53f3-405c-8385-23def28708ba" providerId="ADAL" clId="{2707434C-24BF-CB42-8F09-37BD57DB34B8}" dt="2020-05-29T14:10:44.161" v="2854" actId="478"/>
          <ac:spMkLst>
            <pc:docMk/>
            <pc:sldMk cId="4082545720" sldId="532"/>
            <ac:spMk id="3" creationId="{42D329B6-1F84-374F-9EC1-259140E5B6BD}"/>
          </ac:spMkLst>
        </pc:spChg>
        <pc:spChg chg="add del mod">
          <ac:chgData name="VINCENZO FABIANO" userId="cc879eed-53f3-405c-8385-23def28708ba" providerId="ADAL" clId="{2707434C-24BF-CB42-8F09-37BD57DB34B8}" dt="2020-05-29T12:24:56.005" v="1687"/>
          <ac:spMkLst>
            <pc:docMk/>
            <pc:sldMk cId="4082545720" sldId="532"/>
            <ac:spMk id="4" creationId="{8A218278-05C7-BD46-A6FB-898FD013AACA}"/>
          </ac:spMkLst>
        </pc:spChg>
        <pc:spChg chg="mod">
          <ac:chgData name="VINCENZO FABIANO" userId="cc879eed-53f3-405c-8385-23def28708ba" providerId="ADAL" clId="{2707434C-24BF-CB42-8F09-37BD57DB34B8}" dt="2020-06-01T12:48:49.517" v="6290" actId="1076"/>
          <ac:spMkLst>
            <pc:docMk/>
            <pc:sldMk cId="4082545720" sldId="532"/>
            <ac:spMk id="5" creationId="{6699AC3C-FE44-4341-B799-F20DE8937C2B}"/>
          </ac:spMkLst>
        </pc:spChg>
        <pc:spChg chg="mod">
          <ac:chgData name="VINCENZO FABIANO" userId="cc879eed-53f3-405c-8385-23def28708ba" providerId="ADAL" clId="{2707434C-24BF-CB42-8F09-37BD57DB34B8}" dt="2020-06-01T12:48:32.611" v="6287" actId="1076"/>
          <ac:spMkLst>
            <pc:docMk/>
            <pc:sldMk cId="4082545720" sldId="532"/>
            <ac:spMk id="7" creationId="{03688A05-31C3-4712-88CA-332BE36CFC3E}"/>
          </ac:spMkLst>
        </pc:spChg>
        <pc:spChg chg="del mod">
          <ac:chgData name="VINCENZO FABIANO" userId="cc879eed-53f3-405c-8385-23def28708ba" providerId="ADAL" clId="{2707434C-24BF-CB42-8F09-37BD57DB34B8}" dt="2020-05-29T12:10:35.032" v="1418"/>
          <ac:spMkLst>
            <pc:docMk/>
            <pc:sldMk cId="4082545720" sldId="532"/>
            <ac:spMk id="31" creationId="{C918A4A2-116D-4E25-B275-38864CB639AD}"/>
          </ac:spMkLst>
        </pc:spChg>
        <pc:spChg chg="del mod">
          <ac:chgData name="VINCENZO FABIANO" userId="cc879eed-53f3-405c-8385-23def28708ba" providerId="ADAL" clId="{2707434C-24BF-CB42-8F09-37BD57DB34B8}" dt="2020-05-29T12:25:29.173" v="1697" actId="478"/>
          <ac:spMkLst>
            <pc:docMk/>
            <pc:sldMk cId="4082545720" sldId="532"/>
            <ac:spMk id="315" creationId="{E17FF7A4-ACD9-4DE2-8F10-4B38A7E5C695}"/>
          </ac:spMkLst>
        </pc:spChg>
        <pc:spChg chg="del mod">
          <ac:chgData name="VINCENZO FABIANO" userId="cc879eed-53f3-405c-8385-23def28708ba" providerId="ADAL" clId="{2707434C-24BF-CB42-8F09-37BD57DB34B8}" dt="2020-05-29T12:25:31.500" v="1699" actId="478"/>
          <ac:spMkLst>
            <pc:docMk/>
            <pc:sldMk cId="4082545720" sldId="532"/>
            <ac:spMk id="316" creationId="{331BC179-2382-4D3E-B205-7D7D2CC61671}"/>
          </ac:spMkLst>
        </pc:spChg>
        <pc:spChg chg="mod">
          <ac:chgData name="VINCENZO FABIANO" userId="cc879eed-53f3-405c-8385-23def28708ba" providerId="ADAL" clId="{2707434C-24BF-CB42-8F09-37BD57DB34B8}" dt="2020-06-01T12:48:32.611" v="6287" actId="1076"/>
          <ac:spMkLst>
            <pc:docMk/>
            <pc:sldMk cId="4082545720" sldId="532"/>
            <ac:spMk id="348" creationId="{B44A1BC0-FFEE-4346-B305-B823E48D489C}"/>
          </ac:spMkLst>
        </pc:spChg>
        <pc:spChg chg="del mod">
          <ac:chgData name="VINCENZO FABIANO" userId="cc879eed-53f3-405c-8385-23def28708ba" providerId="ADAL" clId="{2707434C-24BF-CB42-8F09-37BD57DB34B8}" dt="2020-05-29T14:09:58.846" v="2851" actId="478"/>
          <ac:spMkLst>
            <pc:docMk/>
            <pc:sldMk cId="4082545720" sldId="532"/>
            <ac:spMk id="353" creationId="{FBEFF949-25F8-DA47-BCD9-8866612D639E}"/>
          </ac:spMkLst>
        </pc:spChg>
        <pc:spChg chg="mod">
          <ac:chgData name="VINCENZO FABIANO" userId="cc879eed-53f3-405c-8385-23def28708ba" providerId="ADAL" clId="{2707434C-24BF-CB42-8F09-37BD57DB34B8}" dt="2020-05-29T14:09:12.213" v="2847"/>
          <ac:spMkLst>
            <pc:docMk/>
            <pc:sldMk cId="4082545720" sldId="532"/>
            <ac:spMk id="354" creationId="{1DBA02A3-FF45-1146-9E83-7212DA1B173A}"/>
          </ac:spMkLst>
        </pc:spChg>
        <pc:spChg chg="mod">
          <ac:chgData name="VINCENZO FABIANO" userId="cc879eed-53f3-405c-8385-23def28708ba" providerId="ADAL" clId="{2707434C-24BF-CB42-8F09-37BD57DB34B8}" dt="2020-05-29T14:09:12.213" v="2847"/>
          <ac:spMkLst>
            <pc:docMk/>
            <pc:sldMk cId="4082545720" sldId="532"/>
            <ac:spMk id="355" creationId="{D5783964-BE87-3243-BA94-224783E8EF48}"/>
          </ac:spMkLst>
        </pc:spChg>
        <pc:spChg chg="mod">
          <ac:chgData name="VINCENZO FABIANO" userId="cc879eed-53f3-405c-8385-23def28708ba" providerId="ADAL" clId="{2707434C-24BF-CB42-8F09-37BD57DB34B8}" dt="2020-05-29T14:09:12.213" v="2847"/>
          <ac:spMkLst>
            <pc:docMk/>
            <pc:sldMk cId="4082545720" sldId="532"/>
            <ac:spMk id="356" creationId="{5D3B2A07-96CF-0047-9DA5-6A7A08FEE60F}"/>
          </ac:spMkLst>
        </pc:spChg>
        <pc:spChg chg="mod">
          <ac:chgData name="VINCENZO FABIANO" userId="cc879eed-53f3-405c-8385-23def28708ba" providerId="ADAL" clId="{2707434C-24BF-CB42-8F09-37BD57DB34B8}" dt="2020-05-29T14:09:12.213" v="2847"/>
          <ac:spMkLst>
            <pc:docMk/>
            <pc:sldMk cId="4082545720" sldId="532"/>
            <ac:spMk id="357" creationId="{02FBFDE4-26DF-F640-9A2A-63D4A7A713DD}"/>
          </ac:spMkLst>
        </pc:spChg>
        <pc:spChg chg="mod">
          <ac:chgData name="VINCENZO FABIANO" userId="cc879eed-53f3-405c-8385-23def28708ba" providerId="ADAL" clId="{2707434C-24BF-CB42-8F09-37BD57DB34B8}" dt="2020-05-29T14:09:12.213" v="2847"/>
          <ac:spMkLst>
            <pc:docMk/>
            <pc:sldMk cId="4082545720" sldId="532"/>
            <ac:spMk id="358" creationId="{8702DFC6-43B5-2849-8661-AB5072C9C13D}"/>
          </ac:spMkLst>
        </pc:spChg>
        <pc:spChg chg="mod">
          <ac:chgData name="VINCENZO FABIANO" userId="cc879eed-53f3-405c-8385-23def28708ba" providerId="ADAL" clId="{2707434C-24BF-CB42-8F09-37BD57DB34B8}" dt="2020-05-29T14:09:12.213" v="2847"/>
          <ac:spMkLst>
            <pc:docMk/>
            <pc:sldMk cId="4082545720" sldId="532"/>
            <ac:spMk id="359" creationId="{1D34BD49-272C-4849-832C-8AB8167F253C}"/>
          </ac:spMkLst>
        </pc:spChg>
        <pc:spChg chg="mod">
          <ac:chgData name="VINCENZO FABIANO" userId="cc879eed-53f3-405c-8385-23def28708ba" providerId="ADAL" clId="{2707434C-24BF-CB42-8F09-37BD57DB34B8}" dt="2020-05-29T14:09:12.213" v="2847"/>
          <ac:spMkLst>
            <pc:docMk/>
            <pc:sldMk cId="4082545720" sldId="532"/>
            <ac:spMk id="360" creationId="{A2D4895A-E86C-F040-892A-2889EA399BF5}"/>
          </ac:spMkLst>
        </pc:spChg>
        <pc:spChg chg="mod">
          <ac:chgData name="VINCENZO FABIANO" userId="cc879eed-53f3-405c-8385-23def28708ba" providerId="ADAL" clId="{2707434C-24BF-CB42-8F09-37BD57DB34B8}" dt="2020-05-29T14:09:12.213" v="2847"/>
          <ac:spMkLst>
            <pc:docMk/>
            <pc:sldMk cId="4082545720" sldId="532"/>
            <ac:spMk id="361" creationId="{DC82473B-F12A-0E43-8748-AED06EC96B34}"/>
          </ac:spMkLst>
        </pc:spChg>
        <pc:spChg chg="add mod">
          <ac:chgData name="VINCENZO FABIANO" userId="cc879eed-53f3-405c-8385-23def28708ba" providerId="ADAL" clId="{2707434C-24BF-CB42-8F09-37BD57DB34B8}" dt="2020-06-01T13:11:15.910" v="7167" actId="164"/>
          <ac:spMkLst>
            <pc:docMk/>
            <pc:sldMk cId="4082545720" sldId="532"/>
            <ac:spMk id="362" creationId="{3F9297FC-8BA2-E54D-BB7B-3D0E3697830A}"/>
          </ac:spMkLst>
        </pc:spChg>
        <pc:spChg chg="add mod">
          <ac:chgData name="VINCENZO FABIANO" userId="cc879eed-53f3-405c-8385-23def28708ba" providerId="ADAL" clId="{2707434C-24BF-CB42-8F09-37BD57DB34B8}" dt="2020-06-01T13:11:15.910" v="7167" actId="164"/>
          <ac:spMkLst>
            <pc:docMk/>
            <pc:sldMk cId="4082545720" sldId="532"/>
            <ac:spMk id="363" creationId="{12F12AB7-84C1-614D-937F-93345612C81D}"/>
          </ac:spMkLst>
        </pc:spChg>
        <pc:spChg chg="add mod">
          <ac:chgData name="VINCENZO FABIANO" userId="cc879eed-53f3-405c-8385-23def28708ba" providerId="ADAL" clId="{2707434C-24BF-CB42-8F09-37BD57DB34B8}" dt="2020-06-01T13:11:10.636" v="7166" actId="164"/>
          <ac:spMkLst>
            <pc:docMk/>
            <pc:sldMk cId="4082545720" sldId="532"/>
            <ac:spMk id="364" creationId="{07E50541-95AF-1F44-93F0-24341466B227}"/>
          </ac:spMkLst>
        </pc:spChg>
        <pc:spChg chg="add mod">
          <ac:chgData name="VINCENZO FABIANO" userId="cc879eed-53f3-405c-8385-23def28708ba" providerId="ADAL" clId="{2707434C-24BF-CB42-8F09-37BD57DB34B8}" dt="2020-06-01T13:11:10.636" v="7166" actId="164"/>
          <ac:spMkLst>
            <pc:docMk/>
            <pc:sldMk cId="4082545720" sldId="532"/>
            <ac:spMk id="365" creationId="{2A55B031-8229-354D-8FB6-042722495A41}"/>
          </ac:spMkLst>
        </pc:spChg>
        <pc:spChg chg="add mod">
          <ac:chgData name="VINCENZO FABIANO" userId="cc879eed-53f3-405c-8385-23def28708ba" providerId="ADAL" clId="{2707434C-24BF-CB42-8F09-37BD57DB34B8}" dt="2020-06-01T13:11:06.407" v="7165" actId="164"/>
          <ac:spMkLst>
            <pc:docMk/>
            <pc:sldMk cId="4082545720" sldId="532"/>
            <ac:spMk id="366" creationId="{D24C4124-0FD0-E343-A26B-08ECEFDB8343}"/>
          </ac:spMkLst>
        </pc:spChg>
        <pc:spChg chg="add mod">
          <ac:chgData name="VINCENZO FABIANO" userId="cc879eed-53f3-405c-8385-23def28708ba" providerId="ADAL" clId="{2707434C-24BF-CB42-8F09-37BD57DB34B8}" dt="2020-06-01T13:11:06.407" v="7165" actId="164"/>
          <ac:spMkLst>
            <pc:docMk/>
            <pc:sldMk cId="4082545720" sldId="532"/>
            <ac:spMk id="367" creationId="{FF94FC80-B70F-724E-A540-53A2C8FCF9A3}"/>
          </ac:spMkLst>
        </pc:spChg>
        <pc:spChg chg="add mod">
          <ac:chgData name="VINCENZO FABIANO" userId="cc879eed-53f3-405c-8385-23def28708ba" providerId="ADAL" clId="{2707434C-24BF-CB42-8F09-37BD57DB34B8}" dt="2020-06-01T13:11:00.399" v="7164" actId="164"/>
          <ac:spMkLst>
            <pc:docMk/>
            <pc:sldMk cId="4082545720" sldId="532"/>
            <ac:spMk id="368" creationId="{4626C21C-6749-6142-8865-32A2431B8C5F}"/>
          </ac:spMkLst>
        </pc:spChg>
        <pc:spChg chg="add mod">
          <ac:chgData name="VINCENZO FABIANO" userId="cc879eed-53f3-405c-8385-23def28708ba" providerId="ADAL" clId="{2707434C-24BF-CB42-8F09-37BD57DB34B8}" dt="2020-06-01T13:11:00.399" v="7164" actId="164"/>
          <ac:spMkLst>
            <pc:docMk/>
            <pc:sldMk cId="4082545720" sldId="532"/>
            <ac:spMk id="369" creationId="{819BBDAB-393D-6748-A7D3-5E815C91ABCF}"/>
          </ac:spMkLst>
        </pc:spChg>
        <pc:spChg chg="add del mod">
          <ac:chgData name="VINCENZO FABIANO" userId="cc879eed-53f3-405c-8385-23def28708ba" providerId="ADAL" clId="{2707434C-24BF-CB42-8F09-37BD57DB34B8}" dt="2020-05-29T14:26:32.704" v="3382" actId="478"/>
          <ac:spMkLst>
            <pc:docMk/>
            <pc:sldMk cId="4082545720" sldId="532"/>
            <ac:spMk id="370" creationId="{D6AADA48-CF92-B945-88C4-BC2EE51B37FE}"/>
          </ac:spMkLst>
        </pc:spChg>
        <pc:spChg chg="mod">
          <ac:chgData name="VINCENZO FABIANO" userId="cc879eed-53f3-405c-8385-23def28708ba" providerId="ADAL" clId="{2707434C-24BF-CB42-8F09-37BD57DB34B8}" dt="2020-05-29T14:10:45.245" v="2855"/>
          <ac:spMkLst>
            <pc:docMk/>
            <pc:sldMk cId="4082545720" sldId="532"/>
            <ac:spMk id="372" creationId="{EC46ED00-B6AD-EF4A-8DC8-192785091FA0}"/>
          </ac:spMkLst>
        </pc:spChg>
        <pc:spChg chg="mod">
          <ac:chgData name="VINCENZO FABIANO" userId="cc879eed-53f3-405c-8385-23def28708ba" providerId="ADAL" clId="{2707434C-24BF-CB42-8F09-37BD57DB34B8}" dt="2020-05-29T14:10:45.245" v="2855"/>
          <ac:spMkLst>
            <pc:docMk/>
            <pc:sldMk cId="4082545720" sldId="532"/>
            <ac:spMk id="373" creationId="{F3ED283D-FA54-4046-A08C-FB0AE5034610}"/>
          </ac:spMkLst>
        </pc:spChg>
        <pc:spChg chg="mod">
          <ac:chgData name="VINCENZO FABIANO" userId="cc879eed-53f3-405c-8385-23def28708ba" providerId="ADAL" clId="{2707434C-24BF-CB42-8F09-37BD57DB34B8}" dt="2020-05-29T14:10:45.245" v="2855"/>
          <ac:spMkLst>
            <pc:docMk/>
            <pc:sldMk cId="4082545720" sldId="532"/>
            <ac:spMk id="374" creationId="{EBE8CBC9-1B35-8F4B-A60E-10183E966232}"/>
          </ac:spMkLst>
        </pc:spChg>
        <pc:spChg chg="mod">
          <ac:chgData name="VINCENZO FABIANO" userId="cc879eed-53f3-405c-8385-23def28708ba" providerId="ADAL" clId="{2707434C-24BF-CB42-8F09-37BD57DB34B8}" dt="2020-05-29T14:10:45.245" v="2855"/>
          <ac:spMkLst>
            <pc:docMk/>
            <pc:sldMk cId="4082545720" sldId="532"/>
            <ac:spMk id="375" creationId="{A837E553-4734-8E42-8BDD-5782FD7232B3}"/>
          </ac:spMkLst>
        </pc:spChg>
        <pc:spChg chg="mod">
          <ac:chgData name="VINCENZO FABIANO" userId="cc879eed-53f3-405c-8385-23def28708ba" providerId="ADAL" clId="{2707434C-24BF-CB42-8F09-37BD57DB34B8}" dt="2020-05-29T14:10:45.245" v="2855"/>
          <ac:spMkLst>
            <pc:docMk/>
            <pc:sldMk cId="4082545720" sldId="532"/>
            <ac:spMk id="376" creationId="{C3DA15B8-93CA-1B4E-80FA-F80419BD5E67}"/>
          </ac:spMkLst>
        </pc:spChg>
        <pc:spChg chg="mod">
          <ac:chgData name="VINCENZO FABIANO" userId="cc879eed-53f3-405c-8385-23def28708ba" providerId="ADAL" clId="{2707434C-24BF-CB42-8F09-37BD57DB34B8}" dt="2020-05-29T14:10:45.245" v="2855"/>
          <ac:spMkLst>
            <pc:docMk/>
            <pc:sldMk cId="4082545720" sldId="532"/>
            <ac:spMk id="377" creationId="{8A4A3CB5-C781-7745-AF04-1ACBE643F6A6}"/>
          </ac:spMkLst>
        </pc:spChg>
        <pc:spChg chg="mod">
          <ac:chgData name="VINCENZO FABIANO" userId="cc879eed-53f3-405c-8385-23def28708ba" providerId="ADAL" clId="{2707434C-24BF-CB42-8F09-37BD57DB34B8}" dt="2020-05-29T14:10:45.245" v="2855"/>
          <ac:spMkLst>
            <pc:docMk/>
            <pc:sldMk cId="4082545720" sldId="532"/>
            <ac:spMk id="379" creationId="{DD19E032-0EAC-F24A-8905-FC35F0EF5C56}"/>
          </ac:spMkLst>
        </pc:spChg>
        <pc:spChg chg="mod">
          <ac:chgData name="VINCENZO FABIANO" userId="cc879eed-53f3-405c-8385-23def28708ba" providerId="ADAL" clId="{2707434C-24BF-CB42-8F09-37BD57DB34B8}" dt="2020-05-29T14:10:45.245" v="2855"/>
          <ac:spMkLst>
            <pc:docMk/>
            <pc:sldMk cId="4082545720" sldId="532"/>
            <ac:spMk id="380" creationId="{C9FD9577-5B96-0B4F-BD47-B1D1CF0F881C}"/>
          </ac:spMkLst>
        </pc:spChg>
        <pc:spChg chg="mod">
          <ac:chgData name="VINCENZO FABIANO" userId="cc879eed-53f3-405c-8385-23def28708ba" providerId="ADAL" clId="{2707434C-24BF-CB42-8F09-37BD57DB34B8}" dt="2020-05-29T14:10:45.245" v="2855"/>
          <ac:spMkLst>
            <pc:docMk/>
            <pc:sldMk cId="4082545720" sldId="532"/>
            <ac:spMk id="381" creationId="{F2A70BEF-6B12-2B4E-994F-72149CC2145E}"/>
          </ac:spMkLst>
        </pc:spChg>
        <pc:spChg chg="mod">
          <ac:chgData name="VINCENZO FABIANO" userId="cc879eed-53f3-405c-8385-23def28708ba" providerId="ADAL" clId="{2707434C-24BF-CB42-8F09-37BD57DB34B8}" dt="2020-05-29T14:10:45.245" v="2855"/>
          <ac:spMkLst>
            <pc:docMk/>
            <pc:sldMk cId="4082545720" sldId="532"/>
            <ac:spMk id="383" creationId="{3BB8D3B2-F45F-2B43-8348-C3D4F762060C}"/>
          </ac:spMkLst>
        </pc:spChg>
        <pc:spChg chg="mod">
          <ac:chgData name="VINCENZO FABIANO" userId="cc879eed-53f3-405c-8385-23def28708ba" providerId="ADAL" clId="{2707434C-24BF-CB42-8F09-37BD57DB34B8}" dt="2020-05-29T14:10:45.245" v="2855"/>
          <ac:spMkLst>
            <pc:docMk/>
            <pc:sldMk cId="4082545720" sldId="532"/>
            <ac:spMk id="384" creationId="{EF649CC1-8CE2-3B4F-A401-E451FD39045D}"/>
          </ac:spMkLst>
        </pc:spChg>
        <pc:spChg chg="mod">
          <ac:chgData name="VINCENZO FABIANO" userId="cc879eed-53f3-405c-8385-23def28708ba" providerId="ADAL" clId="{2707434C-24BF-CB42-8F09-37BD57DB34B8}" dt="2020-05-29T14:10:45.245" v="2855"/>
          <ac:spMkLst>
            <pc:docMk/>
            <pc:sldMk cId="4082545720" sldId="532"/>
            <ac:spMk id="385" creationId="{C9BFC20A-4B3E-CA4D-939F-B7ADCA9AC382}"/>
          </ac:spMkLst>
        </pc:spChg>
        <pc:spChg chg="mod">
          <ac:chgData name="VINCENZO FABIANO" userId="cc879eed-53f3-405c-8385-23def28708ba" providerId="ADAL" clId="{2707434C-24BF-CB42-8F09-37BD57DB34B8}" dt="2020-05-29T14:10:45.245" v="2855"/>
          <ac:spMkLst>
            <pc:docMk/>
            <pc:sldMk cId="4082545720" sldId="532"/>
            <ac:spMk id="386" creationId="{0A13B4A6-59AC-4B44-ABED-BBB8653BA8A1}"/>
          </ac:spMkLst>
        </pc:spChg>
        <pc:spChg chg="mod">
          <ac:chgData name="VINCENZO FABIANO" userId="cc879eed-53f3-405c-8385-23def28708ba" providerId="ADAL" clId="{2707434C-24BF-CB42-8F09-37BD57DB34B8}" dt="2020-05-29T14:10:45.245" v="2855"/>
          <ac:spMkLst>
            <pc:docMk/>
            <pc:sldMk cId="4082545720" sldId="532"/>
            <ac:spMk id="387" creationId="{46DA4BCF-6A1C-5345-AAD0-7EDB0765420C}"/>
          </ac:spMkLst>
        </pc:spChg>
        <pc:spChg chg="mod">
          <ac:chgData name="VINCENZO FABIANO" userId="cc879eed-53f3-405c-8385-23def28708ba" providerId="ADAL" clId="{2707434C-24BF-CB42-8F09-37BD57DB34B8}" dt="2020-05-29T14:10:45.245" v="2855"/>
          <ac:spMkLst>
            <pc:docMk/>
            <pc:sldMk cId="4082545720" sldId="532"/>
            <ac:spMk id="388" creationId="{287D0C28-155F-2E49-86E6-F651CF5C40E4}"/>
          </ac:spMkLst>
        </pc:spChg>
        <pc:spChg chg="add mod">
          <ac:chgData name="VINCENZO FABIANO" userId="cc879eed-53f3-405c-8385-23def28708ba" providerId="ADAL" clId="{2707434C-24BF-CB42-8F09-37BD57DB34B8}" dt="2020-06-01T13:14:11.324" v="7182" actId="113"/>
          <ac:spMkLst>
            <pc:docMk/>
            <pc:sldMk cId="4082545720" sldId="532"/>
            <ac:spMk id="389" creationId="{55215763-C04D-DD4D-A0D9-4BFEBC326AFB}"/>
          </ac:spMkLst>
        </pc:spChg>
        <pc:spChg chg="add mod">
          <ac:chgData name="VINCENZO FABIANO" userId="cc879eed-53f3-405c-8385-23def28708ba" providerId="ADAL" clId="{2707434C-24BF-CB42-8F09-37BD57DB34B8}" dt="2020-06-01T13:14:07.481" v="7181" actId="113"/>
          <ac:spMkLst>
            <pc:docMk/>
            <pc:sldMk cId="4082545720" sldId="532"/>
            <ac:spMk id="390" creationId="{353C9729-7ACD-B447-8C1D-DBCCCB28111E}"/>
          </ac:spMkLst>
        </pc:spChg>
        <pc:spChg chg="add mod">
          <ac:chgData name="VINCENZO FABIANO" userId="cc879eed-53f3-405c-8385-23def28708ba" providerId="ADAL" clId="{2707434C-24BF-CB42-8F09-37BD57DB34B8}" dt="2020-06-01T13:14:14.838" v="7183" actId="113"/>
          <ac:spMkLst>
            <pc:docMk/>
            <pc:sldMk cId="4082545720" sldId="532"/>
            <ac:spMk id="391" creationId="{94FCB7EA-8E5A-A748-8071-3C68CCE20087}"/>
          </ac:spMkLst>
        </pc:spChg>
        <pc:spChg chg="add mod">
          <ac:chgData name="VINCENZO FABIANO" userId="cc879eed-53f3-405c-8385-23def28708ba" providerId="ADAL" clId="{2707434C-24BF-CB42-8F09-37BD57DB34B8}" dt="2020-06-03T19:23:46.529" v="8315" actId="20577"/>
          <ac:spMkLst>
            <pc:docMk/>
            <pc:sldMk cId="4082545720" sldId="532"/>
            <ac:spMk id="392" creationId="{4FF8BACE-D6B9-CB40-82C5-9404778003DB}"/>
          </ac:spMkLst>
        </pc:spChg>
        <pc:spChg chg="add mod">
          <ac:chgData name="VINCENZO FABIANO" userId="cc879eed-53f3-405c-8385-23def28708ba" providerId="ADAL" clId="{2707434C-24BF-CB42-8F09-37BD57DB34B8}" dt="2020-06-01T12:48:32.611" v="6287" actId="1076"/>
          <ac:spMkLst>
            <pc:docMk/>
            <pc:sldMk cId="4082545720" sldId="532"/>
            <ac:spMk id="393" creationId="{8B124073-4EF2-FE41-9C23-EF106EF53F25}"/>
          </ac:spMkLst>
        </pc:spChg>
        <pc:spChg chg="mod">
          <ac:chgData name="VINCENZO FABIANO" userId="cc879eed-53f3-405c-8385-23def28708ba" providerId="ADAL" clId="{2707434C-24BF-CB42-8F09-37BD57DB34B8}" dt="2020-05-29T14:24:13.694" v="3328"/>
          <ac:spMkLst>
            <pc:docMk/>
            <pc:sldMk cId="4082545720" sldId="532"/>
            <ac:spMk id="395" creationId="{CF05BDC2-FFE9-3849-BF46-8A51CE1D8D1B}"/>
          </ac:spMkLst>
        </pc:spChg>
        <pc:spChg chg="mod">
          <ac:chgData name="VINCENZO FABIANO" userId="cc879eed-53f3-405c-8385-23def28708ba" providerId="ADAL" clId="{2707434C-24BF-CB42-8F09-37BD57DB34B8}" dt="2020-05-29T14:24:13.694" v="3328"/>
          <ac:spMkLst>
            <pc:docMk/>
            <pc:sldMk cId="4082545720" sldId="532"/>
            <ac:spMk id="396" creationId="{1D4B0A88-A761-6649-AE88-D16C6C525F5A}"/>
          </ac:spMkLst>
        </pc:spChg>
        <pc:spChg chg="mod">
          <ac:chgData name="VINCENZO FABIANO" userId="cc879eed-53f3-405c-8385-23def28708ba" providerId="ADAL" clId="{2707434C-24BF-CB42-8F09-37BD57DB34B8}" dt="2020-05-29T14:24:13.694" v="3328"/>
          <ac:spMkLst>
            <pc:docMk/>
            <pc:sldMk cId="4082545720" sldId="532"/>
            <ac:spMk id="397" creationId="{E58794AA-50E0-214F-BF33-3EB8919E07E3}"/>
          </ac:spMkLst>
        </pc:spChg>
        <pc:spChg chg="mod">
          <ac:chgData name="VINCENZO FABIANO" userId="cc879eed-53f3-405c-8385-23def28708ba" providerId="ADAL" clId="{2707434C-24BF-CB42-8F09-37BD57DB34B8}" dt="2020-05-29T14:24:13.694" v="3328"/>
          <ac:spMkLst>
            <pc:docMk/>
            <pc:sldMk cId="4082545720" sldId="532"/>
            <ac:spMk id="398" creationId="{09BB1D9C-75C0-4743-B681-B76126BBEE5D}"/>
          </ac:spMkLst>
        </pc:spChg>
        <pc:spChg chg="mod">
          <ac:chgData name="VINCENZO FABIANO" userId="cc879eed-53f3-405c-8385-23def28708ba" providerId="ADAL" clId="{2707434C-24BF-CB42-8F09-37BD57DB34B8}" dt="2020-05-29T14:24:13.694" v="3328"/>
          <ac:spMkLst>
            <pc:docMk/>
            <pc:sldMk cId="4082545720" sldId="532"/>
            <ac:spMk id="399" creationId="{8A518CE5-8B7C-9D44-BA3A-7960CFE08F30}"/>
          </ac:spMkLst>
        </pc:spChg>
        <pc:spChg chg="mod">
          <ac:chgData name="VINCENZO FABIANO" userId="cc879eed-53f3-405c-8385-23def28708ba" providerId="ADAL" clId="{2707434C-24BF-CB42-8F09-37BD57DB34B8}" dt="2020-05-29T14:24:13.694" v="3328"/>
          <ac:spMkLst>
            <pc:docMk/>
            <pc:sldMk cId="4082545720" sldId="532"/>
            <ac:spMk id="400" creationId="{94D655D9-D996-D443-BDFE-2F096BEE20E2}"/>
          </ac:spMkLst>
        </pc:spChg>
        <pc:spChg chg="mod">
          <ac:chgData name="VINCENZO FABIANO" userId="cc879eed-53f3-405c-8385-23def28708ba" providerId="ADAL" clId="{2707434C-24BF-CB42-8F09-37BD57DB34B8}" dt="2020-05-29T14:26:33.796" v="3383"/>
          <ac:spMkLst>
            <pc:docMk/>
            <pc:sldMk cId="4082545720" sldId="532"/>
            <ac:spMk id="402" creationId="{D8F259EB-376E-B847-A9AB-507C68648769}"/>
          </ac:spMkLst>
        </pc:spChg>
        <pc:spChg chg="mod">
          <ac:chgData name="VINCENZO FABIANO" userId="cc879eed-53f3-405c-8385-23def28708ba" providerId="ADAL" clId="{2707434C-24BF-CB42-8F09-37BD57DB34B8}" dt="2020-05-29T14:26:33.796" v="3383"/>
          <ac:spMkLst>
            <pc:docMk/>
            <pc:sldMk cId="4082545720" sldId="532"/>
            <ac:spMk id="403" creationId="{B3E992DF-BC4B-0C4E-A64F-01415A148A0D}"/>
          </ac:spMkLst>
        </pc:spChg>
        <pc:spChg chg="mod">
          <ac:chgData name="VINCENZO FABIANO" userId="cc879eed-53f3-405c-8385-23def28708ba" providerId="ADAL" clId="{2707434C-24BF-CB42-8F09-37BD57DB34B8}" dt="2020-05-29T14:29:35.823" v="3388"/>
          <ac:spMkLst>
            <pc:docMk/>
            <pc:sldMk cId="4082545720" sldId="532"/>
            <ac:spMk id="405" creationId="{CF98BDDE-6137-4045-ABE2-B0CE3CEFFAD2}"/>
          </ac:spMkLst>
        </pc:spChg>
        <pc:spChg chg="mod">
          <ac:chgData name="VINCENZO FABIANO" userId="cc879eed-53f3-405c-8385-23def28708ba" providerId="ADAL" clId="{2707434C-24BF-CB42-8F09-37BD57DB34B8}" dt="2020-05-29T14:29:35.823" v="3388"/>
          <ac:spMkLst>
            <pc:docMk/>
            <pc:sldMk cId="4082545720" sldId="532"/>
            <ac:spMk id="406" creationId="{85B5C179-CA4E-8940-8840-485F6A320F97}"/>
          </ac:spMkLst>
        </pc:spChg>
        <pc:spChg chg="mod">
          <ac:chgData name="VINCENZO FABIANO" userId="cc879eed-53f3-405c-8385-23def28708ba" providerId="ADAL" clId="{2707434C-24BF-CB42-8F09-37BD57DB34B8}" dt="2020-05-29T14:29:35.823" v="3388"/>
          <ac:spMkLst>
            <pc:docMk/>
            <pc:sldMk cId="4082545720" sldId="532"/>
            <ac:spMk id="407" creationId="{EB62D086-7CC9-5F41-A31C-C183838974FB}"/>
          </ac:spMkLst>
        </pc:spChg>
        <pc:spChg chg="add mod">
          <ac:chgData name="VINCENZO FABIANO" userId="cc879eed-53f3-405c-8385-23def28708ba" providerId="ADAL" clId="{2707434C-24BF-CB42-8F09-37BD57DB34B8}" dt="2020-06-01T12:48:32.611" v="6287" actId="1076"/>
          <ac:spMkLst>
            <pc:docMk/>
            <pc:sldMk cId="4082545720" sldId="532"/>
            <ac:spMk id="408" creationId="{218C2452-3E7D-7245-86FC-5ED2A109F533}"/>
          </ac:spMkLst>
        </pc:spChg>
        <pc:grpChg chg="add mod">
          <ac:chgData name="VINCENZO FABIANO" userId="cc879eed-53f3-405c-8385-23def28708ba" providerId="ADAL" clId="{2707434C-24BF-CB42-8F09-37BD57DB34B8}" dt="2020-06-01T13:11:00.399" v="7164" actId="164"/>
          <ac:grpSpMkLst>
            <pc:docMk/>
            <pc:sldMk cId="4082545720" sldId="532"/>
            <ac:grpSpMk id="2" creationId="{C5CF3F12-DA51-AE46-89AF-4D0CF6A37574}"/>
          </ac:grpSpMkLst>
        </pc:grpChg>
        <pc:grpChg chg="add mod">
          <ac:chgData name="VINCENZO FABIANO" userId="cc879eed-53f3-405c-8385-23def28708ba" providerId="ADAL" clId="{2707434C-24BF-CB42-8F09-37BD57DB34B8}" dt="2020-06-01T13:11:00.399" v="7164" actId="164"/>
          <ac:grpSpMkLst>
            <pc:docMk/>
            <pc:sldMk cId="4082545720" sldId="532"/>
            <ac:grpSpMk id="3" creationId="{6F69CFF1-1F82-E24B-B919-C5E89E394BF6}"/>
          </ac:grpSpMkLst>
        </pc:grpChg>
        <pc:grpChg chg="add mod">
          <ac:chgData name="VINCENZO FABIANO" userId="cc879eed-53f3-405c-8385-23def28708ba" providerId="ADAL" clId="{2707434C-24BF-CB42-8F09-37BD57DB34B8}" dt="2020-06-01T13:11:06.407" v="7165" actId="164"/>
          <ac:grpSpMkLst>
            <pc:docMk/>
            <pc:sldMk cId="4082545720" sldId="532"/>
            <ac:grpSpMk id="4" creationId="{E381C1E7-ECF1-CF4E-9F33-CB202D99087C}"/>
          </ac:grpSpMkLst>
        </pc:grpChg>
        <pc:grpChg chg="add mod">
          <ac:chgData name="VINCENZO FABIANO" userId="cc879eed-53f3-405c-8385-23def28708ba" providerId="ADAL" clId="{2707434C-24BF-CB42-8F09-37BD57DB34B8}" dt="2020-06-01T13:11:10.636" v="7166" actId="164"/>
          <ac:grpSpMkLst>
            <pc:docMk/>
            <pc:sldMk cId="4082545720" sldId="532"/>
            <ac:grpSpMk id="6" creationId="{25AB5352-6511-884B-910E-E07444BCC79D}"/>
          </ac:grpSpMkLst>
        </pc:grpChg>
        <pc:grpChg chg="add mod">
          <ac:chgData name="VINCENZO FABIANO" userId="cc879eed-53f3-405c-8385-23def28708ba" providerId="ADAL" clId="{2707434C-24BF-CB42-8F09-37BD57DB34B8}" dt="2020-06-01T13:11:15.910" v="7167" actId="164"/>
          <ac:grpSpMkLst>
            <pc:docMk/>
            <pc:sldMk cId="4082545720" sldId="532"/>
            <ac:grpSpMk id="8" creationId="{FCE6BF15-348E-9F43-AF9C-79935BAD2CC9}"/>
          </ac:grpSpMkLst>
        </pc:grpChg>
        <pc:grpChg chg="del">
          <ac:chgData name="VINCENZO FABIANO" userId="cc879eed-53f3-405c-8385-23def28708ba" providerId="ADAL" clId="{2707434C-24BF-CB42-8F09-37BD57DB34B8}" dt="2020-05-29T14:09:10.719" v="2846" actId="478"/>
          <ac:grpSpMkLst>
            <pc:docMk/>
            <pc:sldMk cId="4082545720" sldId="532"/>
            <ac:grpSpMk id="35" creationId="{DB29A0CC-1117-4F0B-8471-33D14EB243E5}"/>
          </ac:grpSpMkLst>
        </pc:grpChg>
        <pc:grpChg chg="del mod">
          <ac:chgData name="VINCENZO FABIANO" userId="cc879eed-53f3-405c-8385-23def28708ba" providerId="ADAL" clId="{2707434C-24BF-CB42-8F09-37BD57DB34B8}" dt="2020-05-29T12:25:32.702" v="1700" actId="478"/>
          <ac:grpSpMkLst>
            <pc:docMk/>
            <pc:sldMk cId="4082545720" sldId="532"/>
            <ac:grpSpMk id="317" creationId="{B8C2CD2B-EEE5-4B23-8A52-9ACD4F3AF51B}"/>
          </ac:grpSpMkLst>
        </pc:grpChg>
        <pc:grpChg chg="del mod">
          <ac:chgData name="VINCENZO FABIANO" userId="cc879eed-53f3-405c-8385-23def28708ba" providerId="ADAL" clId="{2707434C-24BF-CB42-8F09-37BD57DB34B8}" dt="2020-05-29T12:25:35.513" v="1702" actId="478"/>
          <ac:grpSpMkLst>
            <pc:docMk/>
            <pc:sldMk cId="4082545720" sldId="532"/>
            <ac:grpSpMk id="325" creationId="{A954C364-FA2C-4DFB-9BAB-56F208FBF106}"/>
          </ac:grpSpMkLst>
        </pc:grpChg>
        <pc:grpChg chg="del mod">
          <ac:chgData name="VINCENZO FABIANO" userId="cc879eed-53f3-405c-8385-23def28708ba" providerId="ADAL" clId="{2707434C-24BF-CB42-8F09-37BD57DB34B8}" dt="2020-05-29T12:25:33.743" v="1701" actId="478"/>
          <ac:grpSpMkLst>
            <pc:docMk/>
            <pc:sldMk cId="4082545720" sldId="532"/>
            <ac:grpSpMk id="335" creationId="{FD0FC38F-9EDD-47D2-88A2-24613ED2A636}"/>
          </ac:grpSpMkLst>
        </pc:grpChg>
        <pc:grpChg chg="del mod">
          <ac:chgData name="VINCENZO FABIANO" userId="cc879eed-53f3-405c-8385-23def28708ba" providerId="ADAL" clId="{2707434C-24BF-CB42-8F09-37BD57DB34B8}" dt="2020-05-29T12:25:30.340" v="1698" actId="478"/>
          <ac:grpSpMkLst>
            <pc:docMk/>
            <pc:sldMk cId="4082545720" sldId="532"/>
            <ac:grpSpMk id="343" creationId="{F0CD54BD-8DD5-45C7-82CD-9B1AB1A1651D}"/>
          </ac:grpSpMkLst>
        </pc:grpChg>
        <pc:grpChg chg="add del mod">
          <ac:chgData name="VINCENZO FABIANO" userId="cc879eed-53f3-405c-8385-23def28708ba" providerId="ADAL" clId="{2707434C-24BF-CB42-8F09-37BD57DB34B8}" dt="2020-05-29T14:10:00.593" v="2852" actId="478"/>
          <ac:grpSpMkLst>
            <pc:docMk/>
            <pc:sldMk cId="4082545720" sldId="532"/>
            <ac:grpSpMk id="347" creationId="{BE4832BC-6F77-A34F-A50A-F2915BE05FE4}"/>
          </ac:grpSpMkLst>
        </pc:grpChg>
        <pc:grpChg chg="add del mod">
          <ac:chgData name="VINCENZO FABIANO" userId="cc879eed-53f3-405c-8385-23def28708ba" providerId="ADAL" clId="{2707434C-24BF-CB42-8F09-37BD57DB34B8}" dt="2020-05-29T14:29:40.579" v="3389" actId="478"/>
          <ac:grpSpMkLst>
            <pc:docMk/>
            <pc:sldMk cId="4082545720" sldId="532"/>
            <ac:grpSpMk id="371" creationId="{E6AD6DA3-D7A2-9E4C-B283-6DE127DC2BAA}"/>
          </ac:grpSpMkLst>
        </pc:grpChg>
        <pc:grpChg chg="add del mod">
          <ac:chgData name="VINCENZO FABIANO" userId="cc879eed-53f3-405c-8385-23def28708ba" providerId="ADAL" clId="{2707434C-24BF-CB42-8F09-37BD57DB34B8}" dt="2020-05-29T14:22:14.693" v="3327" actId="478"/>
          <ac:grpSpMkLst>
            <pc:docMk/>
            <pc:sldMk cId="4082545720" sldId="532"/>
            <ac:grpSpMk id="378" creationId="{31A8AE8D-3237-C743-B608-CC39AE282AEE}"/>
          </ac:grpSpMkLst>
        </pc:grpChg>
        <pc:grpChg chg="add del mod">
          <ac:chgData name="VINCENZO FABIANO" userId="cc879eed-53f3-405c-8385-23def28708ba" providerId="ADAL" clId="{2707434C-24BF-CB42-8F09-37BD57DB34B8}" dt="2020-05-29T14:32:20.614" v="3401" actId="478"/>
          <ac:grpSpMkLst>
            <pc:docMk/>
            <pc:sldMk cId="4082545720" sldId="532"/>
            <ac:grpSpMk id="382" creationId="{04DFC564-14BB-D44B-8CDC-EFCD75F1972B}"/>
          </ac:grpSpMkLst>
        </pc:grpChg>
        <pc:grpChg chg="add mod">
          <ac:chgData name="VINCENZO FABIANO" userId="cc879eed-53f3-405c-8385-23def28708ba" providerId="ADAL" clId="{2707434C-24BF-CB42-8F09-37BD57DB34B8}" dt="2020-06-01T12:48:32.611" v="6287" actId="1076"/>
          <ac:grpSpMkLst>
            <pc:docMk/>
            <pc:sldMk cId="4082545720" sldId="532"/>
            <ac:grpSpMk id="394" creationId="{F1DD881B-7521-EF46-AB6D-5ED2E0D4652D}"/>
          </ac:grpSpMkLst>
        </pc:grpChg>
        <pc:grpChg chg="add mod">
          <ac:chgData name="VINCENZO FABIANO" userId="cc879eed-53f3-405c-8385-23def28708ba" providerId="ADAL" clId="{2707434C-24BF-CB42-8F09-37BD57DB34B8}" dt="2020-06-01T12:48:32.611" v="6287" actId="1076"/>
          <ac:grpSpMkLst>
            <pc:docMk/>
            <pc:sldMk cId="4082545720" sldId="532"/>
            <ac:grpSpMk id="401" creationId="{1BB683D7-D70B-894A-A85A-EC35D0019DB2}"/>
          </ac:grpSpMkLst>
        </pc:grpChg>
        <pc:grpChg chg="add mod">
          <ac:chgData name="VINCENZO FABIANO" userId="cc879eed-53f3-405c-8385-23def28708ba" providerId="ADAL" clId="{2707434C-24BF-CB42-8F09-37BD57DB34B8}" dt="2020-06-01T12:48:32.611" v="6287" actId="1076"/>
          <ac:grpSpMkLst>
            <pc:docMk/>
            <pc:sldMk cId="4082545720" sldId="532"/>
            <ac:grpSpMk id="404" creationId="{6B106F40-8514-834F-ABE0-D0F41C32E3E0}"/>
          </ac:grpSpMkLst>
        </pc:grpChg>
        <pc:picChg chg="add del mod">
          <ac:chgData name="VINCENZO FABIANO" userId="cc879eed-53f3-405c-8385-23def28708ba" providerId="ADAL" clId="{2707434C-24BF-CB42-8F09-37BD57DB34B8}" dt="2020-05-29T12:40:22.598" v="2488" actId="478"/>
          <ac:picMkLst>
            <pc:docMk/>
            <pc:sldMk cId="4082545720" sldId="532"/>
            <ac:picMk id="8" creationId="{3081D908-5395-9049-861F-01BA594A00B5}"/>
          </ac:picMkLst>
        </pc:picChg>
        <pc:cxnChg chg="mod">
          <ac:chgData name="VINCENZO FABIANO" userId="cc879eed-53f3-405c-8385-23def28708ba" providerId="ADAL" clId="{2707434C-24BF-CB42-8F09-37BD57DB34B8}" dt="2020-05-29T14:09:12.213" v="2847"/>
          <ac:cxnSpMkLst>
            <pc:docMk/>
            <pc:sldMk cId="4082545720" sldId="532"/>
            <ac:cxnSpMk id="349" creationId="{569258B9-9957-C64F-843A-1CB551CF7701}"/>
          </ac:cxnSpMkLst>
        </pc:cxnChg>
        <pc:cxnChg chg="mod">
          <ac:chgData name="VINCENZO FABIANO" userId="cc879eed-53f3-405c-8385-23def28708ba" providerId="ADAL" clId="{2707434C-24BF-CB42-8F09-37BD57DB34B8}" dt="2020-05-29T14:09:12.213" v="2847"/>
          <ac:cxnSpMkLst>
            <pc:docMk/>
            <pc:sldMk cId="4082545720" sldId="532"/>
            <ac:cxnSpMk id="350" creationId="{EB1361FD-3CCF-CD4C-9D01-9098707ECD35}"/>
          </ac:cxnSpMkLst>
        </pc:cxnChg>
        <pc:cxnChg chg="mod">
          <ac:chgData name="VINCENZO FABIANO" userId="cc879eed-53f3-405c-8385-23def28708ba" providerId="ADAL" clId="{2707434C-24BF-CB42-8F09-37BD57DB34B8}" dt="2020-05-29T14:09:12.213" v="2847"/>
          <ac:cxnSpMkLst>
            <pc:docMk/>
            <pc:sldMk cId="4082545720" sldId="532"/>
            <ac:cxnSpMk id="351" creationId="{FF5DCD4D-8CF0-C84B-8692-5A50F2CB0CBF}"/>
          </ac:cxnSpMkLst>
        </pc:cxnChg>
        <pc:cxnChg chg="mod">
          <ac:chgData name="VINCENZO FABIANO" userId="cc879eed-53f3-405c-8385-23def28708ba" providerId="ADAL" clId="{2707434C-24BF-CB42-8F09-37BD57DB34B8}" dt="2020-05-29T14:09:12.213" v="2847"/>
          <ac:cxnSpMkLst>
            <pc:docMk/>
            <pc:sldMk cId="4082545720" sldId="532"/>
            <ac:cxnSpMk id="352" creationId="{EE9A5048-D06F-2843-B129-6BDFAF10B8C3}"/>
          </ac:cxnSpMkLst>
        </pc:cxnChg>
      </pc:sldChg>
      <pc:sldChg chg="del">
        <pc:chgData name="VINCENZO FABIANO" userId="cc879eed-53f3-405c-8385-23def28708ba" providerId="ADAL" clId="{2707434C-24BF-CB42-8F09-37BD57DB34B8}" dt="2020-05-29T15:24:30.572" v="4520" actId="2696"/>
        <pc:sldMkLst>
          <pc:docMk/>
          <pc:sldMk cId="1584770595" sldId="586"/>
        </pc:sldMkLst>
      </pc:sldChg>
      <pc:sldChg chg="del">
        <pc:chgData name="VINCENZO FABIANO" userId="cc879eed-53f3-405c-8385-23def28708ba" providerId="ADAL" clId="{2707434C-24BF-CB42-8F09-37BD57DB34B8}" dt="2020-05-29T15:24:21.725" v="4509" actId="2696"/>
        <pc:sldMkLst>
          <pc:docMk/>
          <pc:sldMk cId="1566186313" sldId="588"/>
        </pc:sldMkLst>
      </pc:sldChg>
      <pc:sldChg chg="del">
        <pc:chgData name="VINCENZO FABIANO" userId="cc879eed-53f3-405c-8385-23def28708ba" providerId="ADAL" clId="{2707434C-24BF-CB42-8F09-37BD57DB34B8}" dt="2020-05-29T15:24:23.407" v="4510" actId="2696"/>
        <pc:sldMkLst>
          <pc:docMk/>
          <pc:sldMk cId="2397211748" sldId="590"/>
        </pc:sldMkLst>
      </pc:sldChg>
      <pc:sldChg chg="del">
        <pc:chgData name="VINCENZO FABIANO" userId="cc879eed-53f3-405c-8385-23def28708ba" providerId="ADAL" clId="{2707434C-24BF-CB42-8F09-37BD57DB34B8}" dt="2020-05-29T15:24:27.307" v="4514" actId="2696"/>
        <pc:sldMkLst>
          <pc:docMk/>
          <pc:sldMk cId="1621299432" sldId="889"/>
        </pc:sldMkLst>
      </pc:sldChg>
      <pc:sldChg chg="del">
        <pc:chgData name="VINCENZO FABIANO" userId="cc879eed-53f3-405c-8385-23def28708ba" providerId="ADAL" clId="{2707434C-24BF-CB42-8F09-37BD57DB34B8}" dt="2020-05-29T15:24:24.759" v="4511" actId="2696"/>
        <pc:sldMkLst>
          <pc:docMk/>
          <pc:sldMk cId="3562760324" sldId="890"/>
        </pc:sldMkLst>
      </pc:sldChg>
      <pc:sldChg chg="del">
        <pc:chgData name="VINCENZO FABIANO" userId="cc879eed-53f3-405c-8385-23def28708ba" providerId="ADAL" clId="{2707434C-24BF-CB42-8F09-37BD57DB34B8}" dt="2020-05-29T15:24:30.003" v="4519" actId="2696"/>
        <pc:sldMkLst>
          <pc:docMk/>
          <pc:sldMk cId="3292389061" sldId="903"/>
        </pc:sldMkLst>
      </pc:sldChg>
      <pc:sldChg chg="del">
        <pc:chgData name="VINCENZO FABIANO" userId="cc879eed-53f3-405c-8385-23def28708ba" providerId="ADAL" clId="{2707434C-24BF-CB42-8F09-37BD57DB34B8}" dt="2020-05-29T15:24:28.597" v="4516" actId="2696"/>
        <pc:sldMkLst>
          <pc:docMk/>
          <pc:sldMk cId="858309866" sldId="907"/>
        </pc:sldMkLst>
      </pc:sldChg>
      <pc:sldChg chg="del">
        <pc:chgData name="VINCENZO FABIANO" userId="cc879eed-53f3-405c-8385-23def28708ba" providerId="ADAL" clId="{2707434C-24BF-CB42-8F09-37BD57DB34B8}" dt="2020-05-29T15:24:29.479" v="4518" actId="2696"/>
        <pc:sldMkLst>
          <pc:docMk/>
          <pc:sldMk cId="2059340312" sldId="909"/>
        </pc:sldMkLst>
      </pc:sldChg>
      <pc:sldChg chg="del">
        <pc:chgData name="VINCENZO FABIANO" userId="cc879eed-53f3-405c-8385-23def28708ba" providerId="ADAL" clId="{2707434C-24BF-CB42-8F09-37BD57DB34B8}" dt="2020-05-29T15:24:27.931" v="4515" actId="2696"/>
        <pc:sldMkLst>
          <pc:docMk/>
          <pc:sldMk cId="3337429788" sldId="910"/>
        </pc:sldMkLst>
      </pc:sldChg>
      <pc:sldChg chg="del">
        <pc:chgData name="VINCENZO FABIANO" userId="cc879eed-53f3-405c-8385-23def28708ba" providerId="ADAL" clId="{2707434C-24BF-CB42-8F09-37BD57DB34B8}" dt="2020-05-29T15:24:29.025" v="4517" actId="2696"/>
        <pc:sldMkLst>
          <pc:docMk/>
          <pc:sldMk cId="573996695" sldId="921"/>
        </pc:sldMkLst>
      </pc:sldChg>
      <pc:sldChg chg="del">
        <pc:chgData name="VINCENZO FABIANO" userId="cc879eed-53f3-405c-8385-23def28708ba" providerId="ADAL" clId="{2707434C-24BF-CB42-8F09-37BD57DB34B8}" dt="2020-05-29T18:51:37.988" v="5565" actId="2696"/>
        <pc:sldMkLst>
          <pc:docMk/>
          <pc:sldMk cId="1168013525" sldId="923"/>
        </pc:sldMkLst>
      </pc:sldChg>
      <pc:sldChg chg="del">
        <pc:chgData name="VINCENZO FABIANO" userId="cc879eed-53f3-405c-8385-23def28708ba" providerId="ADAL" clId="{2707434C-24BF-CB42-8F09-37BD57DB34B8}" dt="2020-05-29T18:51:38.520" v="5566" actId="2696"/>
        <pc:sldMkLst>
          <pc:docMk/>
          <pc:sldMk cId="1192797057" sldId="924"/>
        </pc:sldMkLst>
      </pc:sldChg>
      <pc:sldChg chg="del">
        <pc:chgData name="VINCENZO FABIANO" userId="cc879eed-53f3-405c-8385-23def28708ba" providerId="ADAL" clId="{2707434C-24BF-CB42-8F09-37BD57DB34B8}" dt="2020-05-29T18:51:36.998" v="5563" actId="2696"/>
        <pc:sldMkLst>
          <pc:docMk/>
          <pc:sldMk cId="3582816097" sldId="935"/>
        </pc:sldMkLst>
      </pc:sldChg>
      <pc:sldChg chg="addSp delSp modSp ord modAnim">
        <pc:chgData name="VINCENZO FABIANO" userId="cc879eed-53f3-405c-8385-23def28708ba" providerId="ADAL" clId="{2707434C-24BF-CB42-8F09-37BD57DB34B8}" dt="2020-06-01T20:27:21.977" v="7375" actId="20577"/>
        <pc:sldMkLst>
          <pc:docMk/>
          <pc:sldMk cId="1696092700" sldId="955"/>
        </pc:sldMkLst>
        <pc:spChg chg="mod">
          <ac:chgData name="VINCENZO FABIANO" userId="cc879eed-53f3-405c-8385-23def28708ba" providerId="ADAL" clId="{2707434C-24BF-CB42-8F09-37BD57DB34B8}" dt="2020-06-01T12:43:34.075" v="6245" actId="207"/>
          <ac:spMkLst>
            <pc:docMk/>
            <pc:sldMk cId="1696092700" sldId="955"/>
            <ac:spMk id="4" creationId="{39B29853-8A82-488C-8B30-EDA5A24BB533}"/>
          </ac:spMkLst>
        </pc:spChg>
        <pc:spChg chg="mod">
          <ac:chgData name="VINCENZO FABIANO" userId="cc879eed-53f3-405c-8385-23def28708ba" providerId="ADAL" clId="{2707434C-24BF-CB42-8F09-37BD57DB34B8}" dt="2020-06-01T12:43:30.470" v="6244" actId="207"/>
          <ac:spMkLst>
            <pc:docMk/>
            <pc:sldMk cId="1696092700" sldId="955"/>
            <ac:spMk id="6" creationId="{3D983F61-C1C8-4CFD-9A98-C5403BD4C937}"/>
          </ac:spMkLst>
        </pc:spChg>
        <pc:spChg chg="mod">
          <ac:chgData name="VINCENZO FABIANO" userId="cc879eed-53f3-405c-8385-23def28708ba" providerId="ADAL" clId="{2707434C-24BF-CB42-8F09-37BD57DB34B8}" dt="2020-06-01T12:44:26.358" v="6255" actId="207"/>
          <ac:spMkLst>
            <pc:docMk/>
            <pc:sldMk cId="1696092700" sldId="955"/>
            <ac:spMk id="13" creationId="{395C72A6-7585-4716-AE82-A06E40D94952}"/>
          </ac:spMkLst>
        </pc:spChg>
        <pc:spChg chg="mod">
          <ac:chgData name="VINCENZO FABIANO" userId="cc879eed-53f3-405c-8385-23def28708ba" providerId="ADAL" clId="{2707434C-24BF-CB42-8F09-37BD57DB34B8}" dt="2020-06-01T12:44:19.563" v="6254" actId="207"/>
          <ac:spMkLst>
            <pc:docMk/>
            <pc:sldMk cId="1696092700" sldId="955"/>
            <ac:spMk id="17" creationId="{5982AD2B-14D3-4182-9325-C9250B7A4150}"/>
          </ac:spMkLst>
        </pc:spChg>
        <pc:spChg chg="mod">
          <ac:chgData name="VINCENZO FABIANO" userId="cc879eed-53f3-405c-8385-23def28708ba" providerId="ADAL" clId="{2707434C-24BF-CB42-8F09-37BD57DB34B8}" dt="2020-06-01T12:44:29.157" v="6256" actId="207"/>
          <ac:spMkLst>
            <pc:docMk/>
            <pc:sldMk cId="1696092700" sldId="955"/>
            <ac:spMk id="19" creationId="{5F899698-B01D-4798-B52C-7205F1016503}"/>
          </ac:spMkLst>
        </pc:spChg>
        <pc:spChg chg="mod">
          <ac:chgData name="VINCENZO FABIANO" userId="cc879eed-53f3-405c-8385-23def28708ba" providerId="ADAL" clId="{2707434C-24BF-CB42-8F09-37BD57DB34B8}" dt="2020-06-01T12:43:40.665" v="6247" actId="207"/>
          <ac:spMkLst>
            <pc:docMk/>
            <pc:sldMk cId="1696092700" sldId="955"/>
            <ac:spMk id="103" creationId="{CBF31261-4512-44A7-A9F5-540683322893}"/>
          </ac:spMkLst>
        </pc:spChg>
        <pc:spChg chg="mod">
          <ac:chgData name="VINCENZO FABIANO" userId="cc879eed-53f3-405c-8385-23def28708ba" providerId="ADAL" clId="{2707434C-24BF-CB42-8F09-37BD57DB34B8}" dt="2020-06-01T12:43:37.565" v="6246" actId="207"/>
          <ac:spMkLst>
            <pc:docMk/>
            <pc:sldMk cId="1696092700" sldId="955"/>
            <ac:spMk id="105" creationId="{D0AEB0D4-39BD-4DC7-A811-CB6764F7B324}"/>
          </ac:spMkLst>
        </pc:spChg>
        <pc:spChg chg="mod">
          <ac:chgData name="VINCENZO FABIANO" userId="cc879eed-53f3-405c-8385-23def28708ba" providerId="ADAL" clId="{2707434C-24BF-CB42-8F09-37BD57DB34B8}" dt="2020-06-01T12:43:47.387" v="6248" actId="207"/>
          <ac:spMkLst>
            <pc:docMk/>
            <pc:sldMk cId="1696092700" sldId="955"/>
            <ac:spMk id="106" creationId="{3193D4B2-BB49-4A7A-AC26-ED3E2AFE701B}"/>
          </ac:spMkLst>
        </pc:spChg>
        <pc:spChg chg="mod">
          <ac:chgData name="VINCENZO FABIANO" userId="cc879eed-53f3-405c-8385-23def28708ba" providerId="ADAL" clId="{2707434C-24BF-CB42-8F09-37BD57DB34B8}" dt="2020-06-01T12:43:50.393" v="6249" actId="207"/>
          <ac:spMkLst>
            <pc:docMk/>
            <pc:sldMk cId="1696092700" sldId="955"/>
            <ac:spMk id="107" creationId="{F453E47D-9D0A-4442-9EEF-46075306839B}"/>
          </ac:spMkLst>
        </pc:spChg>
        <pc:spChg chg="mod">
          <ac:chgData name="VINCENZO FABIANO" userId="cc879eed-53f3-405c-8385-23def28708ba" providerId="ADAL" clId="{2707434C-24BF-CB42-8F09-37BD57DB34B8}" dt="2020-06-01T12:42:53.625" v="6239" actId="207"/>
          <ac:spMkLst>
            <pc:docMk/>
            <pc:sldMk cId="1696092700" sldId="955"/>
            <ac:spMk id="111" creationId="{38AE89DD-B038-4177-A861-11AB01B18D16}"/>
          </ac:spMkLst>
        </pc:spChg>
        <pc:spChg chg="mod">
          <ac:chgData name="VINCENZO FABIANO" userId="cc879eed-53f3-405c-8385-23def28708ba" providerId="ADAL" clId="{2707434C-24BF-CB42-8F09-37BD57DB34B8}" dt="2020-06-01T12:42:42.547" v="6236" actId="207"/>
          <ac:spMkLst>
            <pc:docMk/>
            <pc:sldMk cId="1696092700" sldId="955"/>
            <ac:spMk id="112" creationId="{4258975D-4016-49F3-8159-942225FD2979}"/>
          </ac:spMkLst>
        </pc:spChg>
        <pc:spChg chg="mod">
          <ac:chgData name="VINCENZO FABIANO" userId="cc879eed-53f3-405c-8385-23def28708ba" providerId="ADAL" clId="{2707434C-24BF-CB42-8F09-37BD57DB34B8}" dt="2020-06-01T12:43:02.646" v="6240" actId="207"/>
          <ac:spMkLst>
            <pc:docMk/>
            <pc:sldMk cId="1696092700" sldId="955"/>
            <ac:spMk id="113" creationId="{073C62B0-63B5-4F3E-9E62-391083320C2D}"/>
          </ac:spMkLst>
        </pc:spChg>
        <pc:spChg chg="mod">
          <ac:chgData name="VINCENZO FABIANO" userId="cc879eed-53f3-405c-8385-23def28708ba" providerId="ADAL" clId="{2707434C-24BF-CB42-8F09-37BD57DB34B8}" dt="2020-06-01T12:42:48.504" v="6238" actId="207"/>
          <ac:spMkLst>
            <pc:docMk/>
            <pc:sldMk cId="1696092700" sldId="955"/>
            <ac:spMk id="114" creationId="{211F3D63-76ED-42BE-83C2-2B51FBB29688}"/>
          </ac:spMkLst>
        </pc:spChg>
        <pc:spChg chg="mod">
          <ac:chgData name="VINCENZO FABIANO" userId="cc879eed-53f3-405c-8385-23def28708ba" providerId="ADAL" clId="{2707434C-24BF-CB42-8F09-37BD57DB34B8}" dt="2020-06-01T12:42:44.888" v="6237" actId="207"/>
          <ac:spMkLst>
            <pc:docMk/>
            <pc:sldMk cId="1696092700" sldId="955"/>
            <ac:spMk id="130" creationId="{4EA3C258-9469-451D-840B-0B643547DE61}"/>
          </ac:spMkLst>
        </pc:spChg>
        <pc:spChg chg="mod">
          <ac:chgData name="VINCENZO FABIANO" userId="cc879eed-53f3-405c-8385-23def28708ba" providerId="ADAL" clId="{2707434C-24BF-CB42-8F09-37BD57DB34B8}" dt="2020-06-01T20:27:21.977" v="7375" actId="20577"/>
          <ac:spMkLst>
            <pc:docMk/>
            <pc:sldMk cId="1696092700" sldId="955"/>
            <ac:spMk id="144" creationId="{040B00B0-C320-49AE-AD61-81B8AF5F117D}"/>
          </ac:spMkLst>
        </pc:spChg>
        <pc:spChg chg="add del mod">
          <ac:chgData name="VINCENZO FABIANO" userId="cc879eed-53f3-405c-8385-23def28708ba" providerId="ADAL" clId="{2707434C-24BF-CB42-8F09-37BD57DB34B8}" dt="2020-06-01T13:59:51.290" v="7363"/>
          <ac:spMkLst>
            <pc:docMk/>
            <pc:sldMk cId="1696092700" sldId="955"/>
            <ac:spMk id="145" creationId="{1CFEB4FF-2561-4B4F-B7E6-1CDF9B01A3D6}"/>
          </ac:spMkLst>
        </pc:spChg>
        <pc:spChg chg="add del mod">
          <ac:chgData name="VINCENZO FABIANO" userId="cc879eed-53f3-405c-8385-23def28708ba" providerId="ADAL" clId="{2707434C-24BF-CB42-8F09-37BD57DB34B8}" dt="2020-05-29T14:39:47.832" v="3439" actId="478"/>
          <ac:spMkLst>
            <pc:docMk/>
            <pc:sldMk cId="1696092700" sldId="955"/>
            <ac:spMk id="145" creationId="{E180134C-004D-9C4A-8200-180A987FBFB4}"/>
          </ac:spMkLst>
        </pc:spChg>
        <pc:spChg chg="add del mod">
          <ac:chgData name="VINCENZO FABIANO" userId="cc879eed-53f3-405c-8385-23def28708ba" providerId="ADAL" clId="{2707434C-24BF-CB42-8F09-37BD57DB34B8}" dt="2020-05-29T14:39:54.675" v="3441" actId="478"/>
          <ac:spMkLst>
            <pc:docMk/>
            <pc:sldMk cId="1696092700" sldId="955"/>
            <ac:spMk id="146" creationId="{82D0A8BA-E8E8-374D-BC13-0F8B4DDD6566}"/>
          </ac:spMkLst>
        </pc:spChg>
        <pc:spChg chg="add del mod">
          <ac:chgData name="VINCENZO FABIANO" userId="cc879eed-53f3-405c-8385-23def28708ba" providerId="ADAL" clId="{2707434C-24BF-CB42-8F09-37BD57DB34B8}" dt="2020-05-29T14:40:20.688" v="3453" actId="478"/>
          <ac:spMkLst>
            <pc:docMk/>
            <pc:sldMk cId="1696092700" sldId="955"/>
            <ac:spMk id="147" creationId="{594772FD-2887-8040-BEF9-581D4AD690BF}"/>
          </ac:spMkLst>
        </pc:spChg>
        <pc:spChg chg="add del mod">
          <ac:chgData name="VINCENZO FABIANO" userId="cc879eed-53f3-405c-8385-23def28708ba" providerId="ADAL" clId="{2707434C-24BF-CB42-8F09-37BD57DB34B8}" dt="2020-05-29T14:40:45.290" v="3460" actId="478"/>
          <ac:spMkLst>
            <pc:docMk/>
            <pc:sldMk cId="1696092700" sldId="955"/>
            <ac:spMk id="148" creationId="{4152B53D-6DB3-3D40-9372-E748C14EA491}"/>
          </ac:spMkLst>
        </pc:spChg>
        <pc:spChg chg="add del mod">
          <ac:chgData name="VINCENZO FABIANO" userId="cc879eed-53f3-405c-8385-23def28708ba" providerId="ADAL" clId="{2707434C-24BF-CB42-8F09-37BD57DB34B8}" dt="2020-05-29T14:40:43.979" v="3459" actId="478"/>
          <ac:spMkLst>
            <pc:docMk/>
            <pc:sldMk cId="1696092700" sldId="955"/>
            <ac:spMk id="149" creationId="{0C858C93-EDB5-2F4E-BD62-F3116A5911B3}"/>
          </ac:spMkLst>
        </pc:spChg>
        <pc:spChg chg="add mod">
          <ac:chgData name="VINCENZO FABIANO" userId="cc879eed-53f3-405c-8385-23def28708ba" providerId="ADAL" clId="{2707434C-24BF-CB42-8F09-37BD57DB34B8}" dt="2020-06-01T12:33:39.168" v="6008" actId="207"/>
          <ac:spMkLst>
            <pc:docMk/>
            <pc:sldMk cId="1696092700" sldId="955"/>
            <ac:spMk id="150" creationId="{7D6C693D-B3E8-3B48-ACDA-CBF12644E0F7}"/>
          </ac:spMkLst>
        </pc:spChg>
        <pc:spChg chg="add mod">
          <ac:chgData name="VINCENZO FABIANO" userId="cc879eed-53f3-405c-8385-23def28708ba" providerId="ADAL" clId="{2707434C-24BF-CB42-8F09-37BD57DB34B8}" dt="2020-06-01T13:18:41.170" v="7215" actId="1076"/>
          <ac:spMkLst>
            <pc:docMk/>
            <pc:sldMk cId="1696092700" sldId="955"/>
            <ac:spMk id="157" creationId="{27A25002-CEE2-274C-AB73-0B75EB6BD3B9}"/>
          </ac:spMkLst>
        </pc:spChg>
        <pc:spChg chg="add del mod">
          <ac:chgData name="VINCENZO FABIANO" userId="cc879eed-53f3-405c-8385-23def28708ba" providerId="ADAL" clId="{2707434C-24BF-CB42-8F09-37BD57DB34B8}" dt="2020-05-29T14:54:24.501" v="4270"/>
          <ac:spMkLst>
            <pc:docMk/>
            <pc:sldMk cId="1696092700" sldId="955"/>
            <ac:spMk id="158" creationId="{64B33705-7545-A647-BCA8-4F9C07398ED2}"/>
          </ac:spMkLst>
        </pc:spChg>
        <pc:grpChg chg="mod">
          <ac:chgData name="VINCENZO FABIANO" userId="cc879eed-53f3-405c-8385-23def28708ba" providerId="ADAL" clId="{2707434C-24BF-CB42-8F09-37BD57DB34B8}" dt="2020-05-29T14:35:57.204" v="3430" actId="1076"/>
          <ac:grpSpMkLst>
            <pc:docMk/>
            <pc:sldMk cId="1696092700" sldId="955"/>
            <ac:grpSpMk id="2" creationId="{DA21FAF2-C090-457E-B615-D87B1EF8FF7A}"/>
          </ac:grpSpMkLst>
        </pc:grpChg>
        <pc:grpChg chg="mod">
          <ac:chgData name="VINCENZO FABIANO" userId="cc879eed-53f3-405c-8385-23def28708ba" providerId="ADAL" clId="{2707434C-24BF-CB42-8F09-37BD57DB34B8}" dt="2020-05-29T18:53:38.042" v="5598" actId="1076"/>
          <ac:grpSpMkLst>
            <pc:docMk/>
            <pc:sldMk cId="1696092700" sldId="955"/>
            <ac:grpSpMk id="67" creationId="{9CB4C6B2-AABB-4C71-B812-BF2DCADA43ED}"/>
          </ac:grpSpMkLst>
        </pc:grpChg>
        <pc:picChg chg="add mod">
          <ac:chgData name="VINCENZO FABIANO" userId="cc879eed-53f3-405c-8385-23def28708ba" providerId="ADAL" clId="{2707434C-24BF-CB42-8F09-37BD57DB34B8}" dt="2020-06-01T13:18:30.680" v="7212" actId="1076"/>
          <ac:picMkLst>
            <pc:docMk/>
            <pc:sldMk cId="1696092700" sldId="955"/>
            <ac:picMk id="152" creationId="{17B9414B-61AB-AC41-89A6-BAE16103B6C9}"/>
          </ac:picMkLst>
        </pc:picChg>
        <pc:picChg chg="add del mod">
          <ac:chgData name="VINCENZO FABIANO" userId="cc879eed-53f3-405c-8385-23def28708ba" providerId="ADAL" clId="{2707434C-24BF-CB42-8F09-37BD57DB34B8}" dt="2020-05-29T14:47:38.021" v="4107" actId="478"/>
          <ac:picMkLst>
            <pc:docMk/>
            <pc:sldMk cId="1696092700" sldId="955"/>
            <ac:picMk id="154" creationId="{B3618784-71F6-BB41-8F69-14EDF2C26AE6}"/>
          </ac:picMkLst>
        </pc:picChg>
        <pc:picChg chg="add mod">
          <ac:chgData name="VINCENZO FABIANO" userId="cc879eed-53f3-405c-8385-23def28708ba" providerId="ADAL" clId="{2707434C-24BF-CB42-8F09-37BD57DB34B8}" dt="2020-06-01T13:18:33.253" v="7213" actId="1076"/>
          <ac:picMkLst>
            <pc:docMk/>
            <pc:sldMk cId="1696092700" sldId="955"/>
            <ac:picMk id="156" creationId="{CD7099D4-E78E-FE49-8590-DCB3D2A0B9D0}"/>
          </ac:picMkLst>
        </pc:picChg>
      </pc:sldChg>
      <pc:sldChg chg="del">
        <pc:chgData name="VINCENZO FABIANO" userId="cc879eed-53f3-405c-8385-23def28708ba" providerId="ADAL" clId="{2707434C-24BF-CB42-8F09-37BD57DB34B8}" dt="2020-05-29T18:51:37.497" v="5564" actId="2696"/>
        <pc:sldMkLst>
          <pc:docMk/>
          <pc:sldMk cId="2583533025" sldId="963"/>
        </pc:sldMkLst>
      </pc:sldChg>
      <pc:sldChg chg="del">
        <pc:chgData name="VINCENZO FABIANO" userId="cc879eed-53f3-405c-8385-23def28708ba" providerId="ADAL" clId="{2707434C-24BF-CB42-8F09-37BD57DB34B8}" dt="2020-05-29T18:51:39.001" v="5567" actId="2696"/>
        <pc:sldMkLst>
          <pc:docMk/>
          <pc:sldMk cId="2018508114" sldId="976"/>
        </pc:sldMkLst>
      </pc:sldChg>
      <pc:sldChg chg="del">
        <pc:chgData name="VINCENZO FABIANO" userId="cc879eed-53f3-405c-8385-23def28708ba" providerId="ADAL" clId="{2707434C-24BF-CB42-8F09-37BD57DB34B8}" dt="2020-05-29T15:24:26.065" v="4512" actId="2696"/>
        <pc:sldMkLst>
          <pc:docMk/>
          <pc:sldMk cId="3895549708" sldId="980"/>
        </pc:sldMkLst>
      </pc:sldChg>
      <pc:sldChg chg="del">
        <pc:chgData name="VINCENZO FABIANO" userId="cc879eed-53f3-405c-8385-23def28708ba" providerId="ADAL" clId="{2707434C-24BF-CB42-8F09-37BD57DB34B8}" dt="2020-05-29T18:51:35.705" v="5561" actId="2696"/>
        <pc:sldMkLst>
          <pc:docMk/>
          <pc:sldMk cId="998895619" sldId="989"/>
        </pc:sldMkLst>
      </pc:sldChg>
      <pc:sldChg chg="del">
        <pc:chgData name="VINCENZO FABIANO" userId="cc879eed-53f3-405c-8385-23def28708ba" providerId="ADAL" clId="{2707434C-24BF-CB42-8F09-37BD57DB34B8}" dt="2020-05-29T18:51:42.575" v="5570" actId="2696"/>
        <pc:sldMkLst>
          <pc:docMk/>
          <pc:sldMk cId="2035140569" sldId="992"/>
        </pc:sldMkLst>
      </pc:sldChg>
      <pc:sldChg chg="del">
        <pc:chgData name="VINCENZO FABIANO" userId="cc879eed-53f3-405c-8385-23def28708ba" providerId="ADAL" clId="{2707434C-24BF-CB42-8F09-37BD57DB34B8}" dt="2020-05-29T18:51:34.909" v="5559" actId="2696"/>
        <pc:sldMkLst>
          <pc:docMk/>
          <pc:sldMk cId="3731600311" sldId="994"/>
        </pc:sldMkLst>
      </pc:sldChg>
      <pc:sldChg chg="del">
        <pc:chgData name="VINCENZO FABIANO" userId="cc879eed-53f3-405c-8385-23def28708ba" providerId="ADAL" clId="{2707434C-24BF-CB42-8F09-37BD57DB34B8}" dt="2020-05-29T15:24:44.333" v="4521" actId="2696"/>
        <pc:sldMkLst>
          <pc:docMk/>
          <pc:sldMk cId="1322627739" sldId="995"/>
        </pc:sldMkLst>
      </pc:sldChg>
      <pc:sldChg chg="addSp delSp modSp">
        <pc:chgData name="VINCENZO FABIANO" userId="cc879eed-53f3-405c-8385-23def28708ba" providerId="ADAL" clId="{2707434C-24BF-CB42-8F09-37BD57DB34B8}" dt="2020-06-02T20:18:40.101" v="8071" actId="478"/>
        <pc:sldMkLst>
          <pc:docMk/>
          <pc:sldMk cId="462236853" sldId="996"/>
        </pc:sldMkLst>
        <pc:spChg chg="add del mod">
          <ac:chgData name="VINCENZO FABIANO" userId="cc879eed-53f3-405c-8385-23def28708ba" providerId="ADAL" clId="{2707434C-24BF-CB42-8F09-37BD57DB34B8}" dt="2020-06-02T20:09:33.185" v="7706"/>
          <ac:spMkLst>
            <pc:docMk/>
            <pc:sldMk cId="462236853" sldId="996"/>
            <ac:spMk id="2" creationId="{E859178E-9A36-E54E-ABBE-A34615981552}"/>
          </ac:spMkLst>
        </pc:spChg>
        <pc:spChg chg="add mod">
          <ac:chgData name="VINCENZO FABIANO" userId="cc879eed-53f3-405c-8385-23def28708ba" providerId="ADAL" clId="{2707434C-24BF-CB42-8F09-37BD57DB34B8}" dt="2020-06-02T20:14:20.213" v="7963" actId="1076"/>
          <ac:spMkLst>
            <pc:docMk/>
            <pc:sldMk cId="462236853" sldId="996"/>
            <ac:spMk id="183" creationId="{C8D1D6E5-9CE7-D24B-911A-A5FE70C86B0B}"/>
          </ac:spMkLst>
        </pc:spChg>
        <pc:spChg chg="add del mod">
          <ac:chgData name="VINCENZO FABIANO" userId="cc879eed-53f3-405c-8385-23def28708ba" providerId="ADAL" clId="{2707434C-24BF-CB42-8F09-37BD57DB34B8}" dt="2020-06-02T20:14:16.206" v="7962" actId="478"/>
          <ac:spMkLst>
            <pc:docMk/>
            <pc:sldMk cId="462236853" sldId="996"/>
            <ac:spMk id="188" creationId="{2EA33AC2-5709-6A47-B378-1D7504A15657}"/>
          </ac:spMkLst>
        </pc:spChg>
        <pc:spChg chg="mod">
          <ac:chgData name="VINCENZO FABIANO" userId="cc879eed-53f3-405c-8385-23def28708ba" providerId="ADAL" clId="{2707434C-24BF-CB42-8F09-37BD57DB34B8}" dt="2020-06-02T20:15:00.732" v="7964"/>
          <ac:spMkLst>
            <pc:docMk/>
            <pc:sldMk cId="462236853" sldId="996"/>
            <ac:spMk id="190" creationId="{33C03BC8-72AE-1246-969D-E2F8858E8051}"/>
          </ac:spMkLst>
        </pc:spChg>
        <pc:spChg chg="mod">
          <ac:chgData name="VINCENZO FABIANO" userId="cc879eed-53f3-405c-8385-23def28708ba" providerId="ADAL" clId="{2707434C-24BF-CB42-8F09-37BD57DB34B8}" dt="2020-06-02T20:15:00.732" v="7964"/>
          <ac:spMkLst>
            <pc:docMk/>
            <pc:sldMk cId="462236853" sldId="996"/>
            <ac:spMk id="191" creationId="{1465A0C7-305A-8048-8E48-F022BA5C4D53}"/>
          </ac:spMkLst>
        </pc:spChg>
        <pc:spChg chg="mod">
          <ac:chgData name="VINCENZO FABIANO" userId="cc879eed-53f3-405c-8385-23def28708ba" providerId="ADAL" clId="{2707434C-24BF-CB42-8F09-37BD57DB34B8}" dt="2020-06-02T20:15:00.732" v="7964"/>
          <ac:spMkLst>
            <pc:docMk/>
            <pc:sldMk cId="462236853" sldId="996"/>
            <ac:spMk id="192" creationId="{DE147E88-BFDB-B144-9727-4E0055705F0D}"/>
          </ac:spMkLst>
        </pc:spChg>
        <pc:spChg chg="mod">
          <ac:chgData name="VINCENZO FABIANO" userId="cc879eed-53f3-405c-8385-23def28708ba" providerId="ADAL" clId="{2707434C-24BF-CB42-8F09-37BD57DB34B8}" dt="2020-06-02T20:15:00.732" v="7964"/>
          <ac:spMkLst>
            <pc:docMk/>
            <pc:sldMk cId="462236853" sldId="996"/>
            <ac:spMk id="193" creationId="{7F8ADE23-0AB1-484F-B267-E86F3DA77E7D}"/>
          </ac:spMkLst>
        </pc:spChg>
        <pc:spChg chg="mod">
          <ac:chgData name="VINCENZO FABIANO" userId="cc879eed-53f3-405c-8385-23def28708ba" providerId="ADAL" clId="{2707434C-24BF-CB42-8F09-37BD57DB34B8}" dt="2020-06-02T20:15:00.732" v="7964"/>
          <ac:spMkLst>
            <pc:docMk/>
            <pc:sldMk cId="462236853" sldId="996"/>
            <ac:spMk id="194" creationId="{AA7E4D57-CD6B-9B48-9F9A-328C2382DFBE}"/>
          </ac:spMkLst>
        </pc:spChg>
        <pc:spChg chg="mod">
          <ac:chgData name="VINCENZO FABIANO" userId="cc879eed-53f3-405c-8385-23def28708ba" providerId="ADAL" clId="{2707434C-24BF-CB42-8F09-37BD57DB34B8}" dt="2020-06-02T20:15:00.732" v="7964"/>
          <ac:spMkLst>
            <pc:docMk/>
            <pc:sldMk cId="462236853" sldId="996"/>
            <ac:spMk id="195" creationId="{12B39682-EDD2-0C4A-81FF-C98834961032}"/>
          </ac:spMkLst>
        </pc:spChg>
        <pc:spChg chg="mod">
          <ac:chgData name="VINCENZO FABIANO" userId="cc879eed-53f3-405c-8385-23def28708ba" providerId="ADAL" clId="{2707434C-24BF-CB42-8F09-37BD57DB34B8}" dt="2020-06-02T20:15:00.732" v="7964"/>
          <ac:spMkLst>
            <pc:docMk/>
            <pc:sldMk cId="462236853" sldId="996"/>
            <ac:spMk id="196" creationId="{3FEA6C0B-E71F-F84E-A4AD-1A7B690B2285}"/>
          </ac:spMkLst>
        </pc:spChg>
        <pc:spChg chg="mod">
          <ac:chgData name="VINCENZO FABIANO" userId="cc879eed-53f3-405c-8385-23def28708ba" providerId="ADAL" clId="{2707434C-24BF-CB42-8F09-37BD57DB34B8}" dt="2020-06-02T20:15:00.732" v="7964"/>
          <ac:spMkLst>
            <pc:docMk/>
            <pc:sldMk cId="462236853" sldId="996"/>
            <ac:spMk id="197" creationId="{7E52FB2F-22B3-3744-B781-B902F0481BF6}"/>
          </ac:spMkLst>
        </pc:spChg>
        <pc:spChg chg="mod">
          <ac:chgData name="VINCENZO FABIANO" userId="cc879eed-53f3-405c-8385-23def28708ba" providerId="ADAL" clId="{2707434C-24BF-CB42-8F09-37BD57DB34B8}" dt="2020-06-02T20:15:00.732" v="7964"/>
          <ac:spMkLst>
            <pc:docMk/>
            <pc:sldMk cId="462236853" sldId="996"/>
            <ac:spMk id="198" creationId="{C486DCC6-8031-EA4C-906A-37451412D1BD}"/>
          </ac:spMkLst>
        </pc:spChg>
        <pc:spChg chg="mod">
          <ac:chgData name="VINCENZO FABIANO" userId="cc879eed-53f3-405c-8385-23def28708ba" providerId="ADAL" clId="{2707434C-24BF-CB42-8F09-37BD57DB34B8}" dt="2020-06-02T20:15:00.732" v="7964"/>
          <ac:spMkLst>
            <pc:docMk/>
            <pc:sldMk cId="462236853" sldId="996"/>
            <ac:spMk id="199" creationId="{A2D58FF0-C158-5249-A21E-A6C1BD71205A}"/>
          </ac:spMkLst>
        </pc:spChg>
        <pc:spChg chg="mod">
          <ac:chgData name="VINCENZO FABIANO" userId="cc879eed-53f3-405c-8385-23def28708ba" providerId="ADAL" clId="{2707434C-24BF-CB42-8F09-37BD57DB34B8}" dt="2020-06-02T20:15:00.732" v="7964"/>
          <ac:spMkLst>
            <pc:docMk/>
            <pc:sldMk cId="462236853" sldId="996"/>
            <ac:spMk id="200" creationId="{32D20B3D-AE82-974C-BE98-A2BCC4DEAE20}"/>
          </ac:spMkLst>
        </pc:spChg>
        <pc:spChg chg="mod">
          <ac:chgData name="VINCENZO FABIANO" userId="cc879eed-53f3-405c-8385-23def28708ba" providerId="ADAL" clId="{2707434C-24BF-CB42-8F09-37BD57DB34B8}" dt="2020-06-02T20:15:00.732" v="7964"/>
          <ac:spMkLst>
            <pc:docMk/>
            <pc:sldMk cId="462236853" sldId="996"/>
            <ac:spMk id="201" creationId="{E701EE36-B2C5-2048-A933-BF5AFE43A0D9}"/>
          </ac:spMkLst>
        </pc:spChg>
        <pc:spChg chg="mod">
          <ac:chgData name="VINCENZO FABIANO" userId="cc879eed-53f3-405c-8385-23def28708ba" providerId="ADAL" clId="{2707434C-24BF-CB42-8F09-37BD57DB34B8}" dt="2020-06-02T20:15:00.732" v="7964"/>
          <ac:spMkLst>
            <pc:docMk/>
            <pc:sldMk cId="462236853" sldId="996"/>
            <ac:spMk id="202" creationId="{4E77482D-0DFE-394F-9663-C9BF4AFEB765}"/>
          </ac:spMkLst>
        </pc:spChg>
        <pc:spChg chg="mod">
          <ac:chgData name="VINCENZO FABIANO" userId="cc879eed-53f3-405c-8385-23def28708ba" providerId="ADAL" clId="{2707434C-24BF-CB42-8F09-37BD57DB34B8}" dt="2020-06-02T20:15:00.732" v="7964"/>
          <ac:spMkLst>
            <pc:docMk/>
            <pc:sldMk cId="462236853" sldId="996"/>
            <ac:spMk id="203" creationId="{640D7DE8-E53E-D94C-9BB4-A98C3966D18B}"/>
          </ac:spMkLst>
        </pc:spChg>
        <pc:spChg chg="mod">
          <ac:chgData name="VINCENZO FABIANO" userId="cc879eed-53f3-405c-8385-23def28708ba" providerId="ADAL" clId="{2707434C-24BF-CB42-8F09-37BD57DB34B8}" dt="2020-06-02T20:15:00.732" v="7964"/>
          <ac:spMkLst>
            <pc:docMk/>
            <pc:sldMk cId="462236853" sldId="996"/>
            <ac:spMk id="204" creationId="{8FE6B36E-B77E-274E-9858-8DCCAB2742D4}"/>
          </ac:spMkLst>
        </pc:spChg>
        <pc:spChg chg="mod">
          <ac:chgData name="VINCENZO FABIANO" userId="cc879eed-53f3-405c-8385-23def28708ba" providerId="ADAL" clId="{2707434C-24BF-CB42-8F09-37BD57DB34B8}" dt="2020-06-02T20:15:00.732" v="7964"/>
          <ac:spMkLst>
            <pc:docMk/>
            <pc:sldMk cId="462236853" sldId="996"/>
            <ac:spMk id="205" creationId="{D63A3C56-0E33-664C-BE15-E6F0E6241A01}"/>
          </ac:spMkLst>
        </pc:spChg>
        <pc:spChg chg="mod">
          <ac:chgData name="VINCENZO FABIANO" userId="cc879eed-53f3-405c-8385-23def28708ba" providerId="ADAL" clId="{2707434C-24BF-CB42-8F09-37BD57DB34B8}" dt="2020-06-02T20:15:00.732" v="7964"/>
          <ac:spMkLst>
            <pc:docMk/>
            <pc:sldMk cId="462236853" sldId="996"/>
            <ac:spMk id="206" creationId="{F79DB880-7D0A-FA49-BDD5-0298B098FF1F}"/>
          </ac:spMkLst>
        </pc:spChg>
        <pc:spChg chg="mod">
          <ac:chgData name="VINCENZO FABIANO" userId="cc879eed-53f3-405c-8385-23def28708ba" providerId="ADAL" clId="{2707434C-24BF-CB42-8F09-37BD57DB34B8}" dt="2020-06-02T20:15:00.732" v="7964"/>
          <ac:spMkLst>
            <pc:docMk/>
            <pc:sldMk cId="462236853" sldId="996"/>
            <ac:spMk id="207" creationId="{708D4A14-2087-7742-A72E-1177E0BDFD3A}"/>
          </ac:spMkLst>
        </pc:spChg>
        <pc:spChg chg="mod">
          <ac:chgData name="VINCENZO FABIANO" userId="cc879eed-53f3-405c-8385-23def28708ba" providerId="ADAL" clId="{2707434C-24BF-CB42-8F09-37BD57DB34B8}" dt="2020-06-02T20:15:00.732" v="7964"/>
          <ac:spMkLst>
            <pc:docMk/>
            <pc:sldMk cId="462236853" sldId="996"/>
            <ac:spMk id="208" creationId="{7B974136-A4F3-5540-A96E-71163A755968}"/>
          </ac:spMkLst>
        </pc:spChg>
        <pc:spChg chg="mod">
          <ac:chgData name="VINCENZO FABIANO" userId="cc879eed-53f3-405c-8385-23def28708ba" providerId="ADAL" clId="{2707434C-24BF-CB42-8F09-37BD57DB34B8}" dt="2020-06-02T20:15:00.732" v="7964"/>
          <ac:spMkLst>
            <pc:docMk/>
            <pc:sldMk cId="462236853" sldId="996"/>
            <ac:spMk id="209" creationId="{EB1916A8-43FB-564E-893B-B1CF77B28D96}"/>
          </ac:spMkLst>
        </pc:spChg>
        <pc:spChg chg="mod">
          <ac:chgData name="VINCENZO FABIANO" userId="cc879eed-53f3-405c-8385-23def28708ba" providerId="ADAL" clId="{2707434C-24BF-CB42-8F09-37BD57DB34B8}" dt="2020-06-02T20:15:00.732" v="7964"/>
          <ac:spMkLst>
            <pc:docMk/>
            <pc:sldMk cId="462236853" sldId="996"/>
            <ac:spMk id="210" creationId="{F588C6F0-DC29-004D-8492-A76913170B7A}"/>
          </ac:spMkLst>
        </pc:spChg>
        <pc:spChg chg="mod">
          <ac:chgData name="VINCENZO FABIANO" userId="cc879eed-53f3-405c-8385-23def28708ba" providerId="ADAL" clId="{2707434C-24BF-CB42-8F09-37BD57DB34B8}" dt="2020-06-02T20:18:31.109" v="8068" actId="207"/>
          <ac:spMkLst>
            <pc:docMk/>
            <pc:sldMk cId="462236853" sldId="996"/>
            <ac:spMk id="212" creationId="{AD13CDF4-6314-F84D-B1A3-089BB4982BEE}"/>
          </ac:spMkLst>
        </pc:spChg>
        <pc:spChg chg="mod">
          <ac:chgData name="VINCENZO FABIANO" userId="cc879eed-53f3-405c-8385-23def28708ba" providerId="ADAL" clId="{2707434C-24BF-CB42-8F09-37BD57DB34B8}" dt="2020-06-02T20:16:49.080" v="7981" actId="207"/>
          <ac:spMkLst>
            <pc:docMk/>
            <pc:sldMk cId="462236853" sldId="996"/>
            <ac:spMk id="213" creationId="{2A6E75CC-C353-5241-9DBF-0DA90706B8EB}"/>
          </ac:spMkLst>
        </pc:spChg>
        <pc:spChg chg="mod">
          <ac:chgData name="VINCENZO FABIANO" userId="cc879eed-53f3-405c-8385-23def28708ba" providerId="ADAL" clId="{2707434C-24BF-CB42-8F09-37BD57DB34B8}" dt="2020-06-02T20:17:22.739" v="7988" actId="207"/>
          <ac:spMkLst>
            <pc:docMk/>
            <pc:sldMk cId="462236853" sldId="996"/>
            <ac:spMk id="214" creationId="{78955930-000D-8745-977A-AA39A97B323A}"/>
          </ac:spMkLst>
        </pc:spChg>
        <pc:spChg chg="mod">
          <ac:chgData name="VINCENZO FABIANO" userId="cc879eed-53f3-405c-8385-23def28708ba" providerId="ADAL" clId="{2707434C-24BF-CB42-8F09-37BD57DB34B8}" dt="2020-06-02T20:17:16.345" v="7987" actId="207"/>
          <ac:spMkLst>
            <pc:docMk/>
            <pc:sldMk cId="462236853" sldId="996"/>
            <ac:spMk id="215" creationId="{BF79865C-EFA8-F74D-8292-0185A58EC7E5}"/>
          </ac:spMkLst>
        </pc:spChg>
        <pc:spChg chg="mod">
          <ac:chgData name="VINCENZO FABIANO" userId="cc879eed-53f3-405c-8385-23def28708ba" providerId="ADAL" clId="{2707434C-24BF-CB42-8F09-37BD57DB34B8}" dt="2020-06-02T20:16:38.539" v="7979" actId="207"/>
          <ac:spMkLst>
            <pc:docMk/>
            <pc:sldMk cId="462236853" sldId="996"/>
            <ac:spMk id="216" creationId="{38EC4A69-5725-6146-9A07-9FB63D8220A4}"/>
          </ac:spMkLst>
        </pc:spChg>
        <pc:spChg chg="mod">
          <ac:chgData name="VINCENZO FABIANO" userId="cc879eed-53f3-405c-8385-23def28708ba" providerId="ADAL" clId="{2707434C-24BF-CB42-8F09-37BD57DB34B8}" dt="2020-06-02T20:17:05.874" v="7985" actId="207"/>
          <ac:spMkLst>
            <pc:docMk/>
            <pc:sldMk cId="462236853" sldId="996"/>
            <ac:spMk id="217" creationId="{8FF7FAD2-85D2-E746-B6C4-A313BEEF4425}"/>
          </ac:spMkLst>
        </pc:spChg>
        <pc:spChg chg="mod">
          <ac:chgData name="VINCENZO FABIANO" userId="cc879eed-53f3-405c-8385-23def28708ba" providerId="ADAL" clId="{2707434C-24BF-CB42-8F09-37BD57DB34B8}" dt="2020-06-02T20:17:27.767" v="7989" actId="207"/>
          <ac:spMkLst>
            <pc:docMk/>
            <pc:sldMk cId="462236853" sldId="996"/>
            <ac:spMk id="218" creationId="{4086338E-142A-3E4A-8C9C-46F66AE3AA9F}"/>
          </ac:spMkLst>
        </pc:spChg>
        <pc:spChg chg="mod">
          <ac:chgData name="VINCENZO FABIANO" userId="cc879eed-53f3-405c-8385-23def28708ba" providerId="ADAL" clId="{2707434C-24BF-CB42-8F09-37BD57DB34B8}" dt="2020-06-02T20:17:03.235" v="7984" actId="207"/>
          <ac:spMkLst>
            <pc:docMk/>
            <pc:sldMk cId="462236853" sldId="996"/>
            <ac:spMk id="219" creationId="{E417DBE9-0201-A84F-B259-39BAC08A6A71}"/>
          </ac:spMkLst>
        </pc:spChg>
        <pc:spChg chg="mod">
          <ac:chgData name="VINCENZO FABIANO" userId="cc879eed-53f3-405c-8385-23def28708ba" providerId="ADAL" clId="{2707434C-24BF-CB42-8F09-37BD57DB34B8}" dt="2020-06-02T20:17:31.634" v="7990" actId="207"/>
          <ac:spMkLst>
            <pc:docMk/>
            <pc:sldMk cId="462236853" sldId="996"/>
            <ac:spMk id="220" creationId="{A944E0EA-E980-1249-ABC5-D95046AD4A55}"/>
          </ac:spMkLst>
        </pc:spChg>
        <pc:spChg chg="mod">
          <ac:chgData name="VINCENZO FABIANO" userId="cc879eed-53f3-405c-8385-23def28708ba" providerId="ADAL" clId="{2707434C-24BF-CB42-8F09-37BD57DB34B8}" dt="2020-06-02T20:17:08.570" v="7986" actId="207"/>
          <ac:spMkLst>
            <pc:docMk/>
            <pc:sldMk cId="462236853" sldId="996"/>
            <ac:spMk id="221" creationId="{06582C63-BA8D-5747-A5F1-2CAD0A7ED1EA}"/>
          </ac:spMkLst>
        </pc:spChg>
        <pc:grpChg chg="add del mod">
          <ac:chgData name="VINCENZO FABIANO" userId="cc879eed-53f3-405c-8385-23def28708ba" providerId="ADAL" clId="{2707434C-24BF-CB42-8F09-37BD57DB34B8}" dt="2020-06-02T20:15:12.189" v="7967" actId="478"/>
          <ac:grpSpMkLst>
            <pc:docMk/>
            <pc:sldMk cId="462236853" sldId="996"/>
            <ac:grpSpMk id="189" creationId="{8AE32027-5ACD-044D-A68E-A4CF8613C696}"/>
          </ac:grpSpMkLst>
        </pc:grpChg>
        <pc:grpChg chg="add del mod">
          <ac:chgData name="VINCENZO FABIANO" userId="cc879eed-53f3-405c-8385-23def28708ba" providerId="ADAL" clId="{2707434C-24BF-CB42-8F09-37BD57DB34B8}" dt="2020-06-02T20:18:40.101" v="8071" actId="478"/>
          <ac:grpSpMkLst>
            <pc:docMk/>
            <pc:sldMk cId="462236853" sldId="996"/>
            <ac:grpSpMk id="211" creationId="{8D728893-53DB-7C46-AF90-AF84C772F778}"/>
          </ac:grpSpMkLst>
        </pc:grpChg>
      </pc:sldChg>
      <pc:sldChg chg="del">
        <pc:chgData name="VINCENZO FABIANO" userId="cc879eed-53f3-405c-8385-23def28708ba" providerId="ADAL" clId="{2707434C-24BF-CB42-8F09-37BD57DB34B8}" dt="2020-05-29T18:51:39.698" v="5568" actId="2696"/>
        <pc:sldMkLst>
          <pc:docMk/>
          <pc:sldMk cId="1021944716" sldId="997"/>
        </pc:sldMkLst>
      </pc:sldChg>
      <pc:sldChg chg="addSp modSp">
        <pc:chgData name="VINCENZO FABIANO" userId="cc879eed-53f3-405c-8385-23def28708ba" providerId="ADAL" clId="{2707434C-24BF-CB42-8F09-37BD57DB34B8}" dt="2020-06-02T16:20:47.962" v="7418" actId="14100"/>
        <pc:sldMkLst>
          <pc:docMk/>
          <pc:sldMk cId="2891802282" sldId="1000"/>
        </pc:sldMkLst>
        <pc:spChg chg="mod">
          <ac:chgData name="VINCENZO FABIANO" userId="cc879eed-53f3-405c-8385-23def28708ba" providerId="ADAL" clId="{2707434C-24BF-CB42-8F09-37BD57DB34B8}" dt="2020-06-02T16:20:23.614" v="7413"/>
          <ac:spMkLst>
            <pc:docMk/>
            <pc:sldMk cId="2891802282" sldId="1000"/>
            <ac:spMk id="9" creationId="{D2CE3488-3F4D-CE4E-A896-E5678D813971}"/>
          </ac:spMkLst>
        </pc:spChg>
        <pc:spChg chg="mod">
          <ac:chgData name="VINCENZO FABIANO" userId="cc879eed-53f3-405c-8385-23def28708ba" providerId="ADAL" clId="{2707434C-24BF-CB42-8F09-37BD57DB34B8}" dt="2020-06-02T16:20:23.614" v="7413"/>
          <ac:spMkLst>
            <pc:docMk/>
            <pc:sldMk cId="2891802282" sldId="1000"/>
            <ac:spMk id="10" creationId="{11D86A1D-BBAB-E44A-BF2E-3AFD505B77EE}"/>
          </ac:spMkLst>
        </pc:spChg>
        <pc:spChg chg="mod">
          <ac:chgData name="VINCENZO FABIANO" userId="cc879eed-53f3-405c-8385-23def28708ba" providerId="ADAL" clId="{2707434C-24BF-CB42-8F09-37BD57DB34B8}" dt="2020-06-02T16:20:23.614" v="7413"/>
          <ac:spMkLst>
            <pc:docMk/>
            <pc:sldMk cId="2891802282" sldId="1000"/>
            <ac:spMk id="11" creationId="{344F7D49-AD11-8F4B-BFF1-C716B37D1F66}"/>
          </ac:spMkLst>
        </pc:spChg>
        <pc:spChg chg="mod">
          <ac:chgData name="VINCENZO FABIANO" userId="cc879eed-53f3-405c-8385-23def28708ba" providerId="ADAL" clId="{2707434C-24BF-CB42-8F09-37BD57DB34B8}" dt="2020-06-02T16:20:23.614" v="7413"/>
          <ac:spMkLst>
            <pc:docMk/>
            <pc:sldMk cId="2891802282" sldId="1000"/>
            <ac:spMk id="12" creationId="{979CEEF1-E2BB-BC42-B4C9-288983C60AA4}"/>
          </ac:spMkLst>
        </pc:spChg>
        <pc:spChg chg="mod">
          <ac:chgData name="VINCENZO FABIANO" userId="cc879eed-53f3-405c-8385-23def28708ba" providerId="ADAL" clId="{2707434C-24BF-CB42-8F09-37BD57DB34B8}" dt="2020-06-02T16:20:23.614" v="7413"/>
          <ac:spMkLst>
            <pc:docMk/>
            <pc:sldMk cId="2891802282" sldId="1000"/>
            <ac:spMk id="13" creationId="{C370F9CE-C492-384D-AC65-14438376374E}"/>
          </ac:spMkLst>
        </pc:spChg>
        <pc:spChg chg="mod">
          <ac:chgData name="VINCENZO FABIANO" userId="cc879eed-53f3-405c-8385-23def28708ba" providerId="ADAL" clId="{2707434C-24BF-CB42-8F09-37BD57DB34B8}" dt="2020-06-02T16:20:23.614" v="7413"/>
          <ac:spMkLst>
            <pc:docMk/>
            <pc:sldMk cId="2891802282" sldId="1000"/>
            <ac:spMk id="14" creationId="{693CE4CA-17D9-5F46-8668-4A1A4BC1183E}"/>
          </ac:spMkLst>
        </pc:spChg>
        <pc:spChg chg="mod">
          <ac:chgData name="VINCENZO FABIANO" userId="cc879eed-53f3-405c-8385-23def28708ba" providerId="ADAL" clId="{2707434C-24BF-CB42-8F09-37BD57DB34B8}" dt="2020-06-02T16:20:23.614" v="7413"/>
          <ac:spMkLst>
            <pc:docMk/>
            <pc:sldMk cId="2891802282" sldId="1000"/>
            <ac:spMk id="15" creationId="{414CD57D-EA3C-C04D-A734-304C8C39ACC5}"/>
          </ac:spMkLst>
        </pc:spChg>
        <pc:spChg chg="mod">
          <ac:chgData name="VINCENZO FABIANO" userId="cc879eed-53f3-405c-8385-23def28708ba" providerId="ADAL" clId="{2707434C-24BF-CB42-8F09-37BD57DB34B8}" dt="2020-06-02T16:20:23.614" v="7413"/>
          <ac:spMkLst>
            <pc:docMk/>
            <pc:sldMk cId="2891802282" sldId="1000"/>
            <ac:spMk id="16" creationId="{C609B4CE-5773-6946-B7D5-B248B451AD58}"/>
          </ac:spMkLst>
        </pc:spChg>
        <pc:spChg chg="mod">
          <ac:chgData name="VINCENZO FABIANO" userId="cc879eed-53f3-405c-8385-23def28708ba" providerId="ADAL" clId="{2707434C-24BF-CB42-8F09-37BD57DB34B8}" dt="2020-06-02T16:20:23.614" v="7413"/>
          <ac:spMkLst>
            <pc:docMk/>
            <pc:sldMk cId="2891802282" sldId="1000"/>
            <ac:spMk id="17" creationId="{FC350456-C61D-7642-BA12-6E326E5B65B2}"/>
          </ac:spMkLst>
        </pc:spChg>
        <pc:spChg chg="mod">
          <ac:chgData name="VINCENZO FABIANO" userId="cc879eed-53f3-405c-8385-23def28708ba" providerId="ADAL" clId="{2707434C-24BF-CB42-8F09-37BD57DB34B8}" dt="2020-06-02T16:20:23.614" v="7413"/>
          <ac:spMkLst>
            <pc:docMk/>
            <pc:sldMk cId="2891802282" sldId="1000"/>
            <ac:spMk id="18" creationId="{EF924FCF-D9B3-FF42-881B-4CA35EB6C6B7}"/>
          </ac:spMkLst>
        </pc:spChg>
        <pc:spChg chg="mod">
          <ac:chgData name="VINCENZO FABIANO" userId="cc879eed-53f3-405c-8385-23def28708ba" providerId="ADAL" clId="{2707434C-24BF-CB42-8F09-37BD57DB34B8}" dt="2020-06-02T16:20:23.614" v="7413"/>
          <ac:spMkLst>
            <pc:docMk/>
            <pc:sldMk cId="2891802282" sldId="1000"/>
            <ac:spMk id="19" creationId="{E89622C8-16E8-7E4C-AF15-3043AA713580}"/>
          </ac:spMkLst>
        </pc:spChg>
        <pc:spChg chg="mod">
          <ac:chgData name="VINCENZO FABIANO" userId="cc879eed-53f3-405c-8385-23def28708ba" providerId="ADAL" clId="{2707434C-24BF-CB42-8F09-37BD57DB34B8}" dt="2020-06-02T16:20:23.614" v="7413"/>
          <ac:spMkLst>
            <pc:docMk/>
            <pc:sldMk cId="2891802282" sldId="1000"/>
            <ac:spMk id="20" creationId="{FE12FBE1-ACB4-3849-B29D-5EDB185382E5}"/>
          </ac:spMkLst>
        </pc:spChg>
        <pc:spChg chg="mod">
          <ac:chgData name="VINCENZO FABIANO" userId="cc879eed-53f3-405c-8385-23def28708ba" providerId="ADAL" clId="{2707434C-24BF-CB42-8F09-37BD57DB34B8}" dt="2020-06-02T16:20:23.614" v="7413"/>
          <ac:spMkLst>
            <pc:docMk/>
            <pc:sldMk cId="2891802282" sldId="1000"/>
            <ac:spMk id="21" creationId="{E84D34DA-0975-BB42-8078-B72BC2E01740}"/>
          </ac:spMkLst>
        </pc:spChg>
        <pc:spChg chg="mod">
          <ac:chgData name="VINCENZO FABIANO" userId="cc879eed-53f3-405c-8385-23def28708ba" providerId="ADAL" clId="{2707434C-24BF-CB42-8F09-37BD57DB34B8}" dt="2020-06-02T16:20:23.614" v="7413"/>
          <ac:spMkLst>
            <pc:docMk/>
            <pc:sldMk cId="2891802282" sldId="1000"/>
            <ac:spMk id="22" creationId="{6621E138-8D06-5E4B-A77F-654BFD21F1A3}"/>
          </ac:spMkLst>
        </pc:spChg>
        <pc:spChg chg="mod">
          <ac:chgData name="VINCENZO FABIANO" userId="cc879eed-53f3-405c-8385-23def28708ba" providerId="ADAL" clId="{2707434C-24BF-CB42-8F09-37BD57DB34B8}" dt="2020-06-02T16:20:23.614" v="7413"/>
          <ac:spMkLst>
            <pc:docMk/>
            <pc:sldMk cId="2891802282" sldId="1000"/>
            <ac:spMk id="23" creationId="{6F5571A8-E2EC-3F4C-A6E9-1A799D95D02A}"/>
          </ac:spMkLst>
        </pc:spChg>
        <pc:spChg chg="mod">
          <ac:chgData name="VINCENZO FABIANO" userId="cc879eed-53f3-405c-8385-23def28708ba" providerId="ADAL" clId="{2707434C-24BF-CB42-8F09-37BD57DB34B8}" dt="2020-06-02T16:20:23.614" v="7413"/>
          <ac:spMkLst>
            <pc:docMk/>
            <pc:sldMk cId="2891802282" sldId="1000"/>
            <ac:spMk id="24" creationId="{DCF7A108-0525-214B-98FC-765ED14FAFB3}"/>
          </ac:spMkLst>
        </pc:spChg>
        <pc:spChg chg="mod">
          <ac:chgData name="VINCENZO FABIANO" userId="cc879eed-53f3-405c-8385-23def28708ba" providerId="ADAL" clId="{2707434C-24BF-CB42-8F09-37BD57DB34B8}" dt="2020-06-02T16:20:23.614" v="7413"/>
          <ac:spMkLst>
            <pc:docMk/>
            <pc:sldMk cId="2891802282" sldId="1000"/>
            <ac:spMk id="25" creationId="{7B650AA1-139B-3244-ADB6-FCC6A592EE91}"/>
          </ac:spMkLst>
        </pc:spChg>
        <pc:spChg chg="mod">
          <ac:chgData name="VINCENZO FABIANO" userId="cc879eed-53f3-405c-8385-23def28708ba" providerId="ADAL" clId="{2707434C-24BF-CB42-8F09-37BD57DB34B8}" dt="2020-06-02T16:20:23.614" v="7413"/>
          <ac:spMkLst>
            <pc:docMk/>
            <pc:sldMk cId="2891802282" sldId="1000"/>
            <ac:spMk id="26" creationId="{53034E2A-2B45-6C49-83A1-1BED14F9B068}"/>
          </ac:spMkLst>
        </pc:spChg>
        <pc:spChg chg="mod">
          <ac:chgData name="VINCENZO FABIANO" userId="cc879eed-53f3-405c-8385-23def28708ba" providerId="ADAL" clId="{2707434C-24BF-CB42-8F09-37BD57DB34B8}" dt="2020-06-02T16:20:23.614" v="7413"/>
          <ac:spMkLst>
            <pc:docMk/>
            <pc:sldMk cId="2891802282" sldId="1000"/>
            <ac:spMk id="27" creationId="{77C93ED3-3A6B-1844-B49C-0ADF6421FCF3}"/>
          </ac:spMkLst>
        </pc:spChg>
        <pc:spChg chg="mod">
          <ac:chgData name="VINCENZO FABIANO" userId="cc879eed-53f3-405c-8385-23def28708ba" providerId="ADAL" clId="{2707434C-24BF-CB42-8F09-37BD57DB34B8}" dt="2020-06-02T16:20:23.614" v="7413"/>
          <ac:spMkLst>
            <pc:docMk/>
            <pc:sldMk cId="2891802282" sldId="1000"/>
            <ac:spMk id="28" creationId="{60A44F64-CD00-9D4F-BF76-22EDA8070008}"/>
          </ac:spMkLst>
        </pc:spChg>
        <pc:spChg chg="mod">
          <ac:chgData name="VINCENZO FABIANO" userId="cc879eed-53f3-405c-8385-23def28708ba" providerId="ADAL" clId="{2707434C-24BF-CB42-8F09-37BD57DB34B8}" dt="2020-06-02T16:20:23.614" v="7413"/>
          <ac:spMkLst>
            <pc:docMk/>
            <pc:sldMk cId="2891802282" sldId="1000"/>
            <ac:spMk id="29" creationId="{9155A1B4-40CE-2141-8054-E0A5510EE7C5}"/>
          </ac:spMkLst>
        </pc:spChg>
        <pc:spChg chg="mod">
          <ac:chgData name="VINCENZO FABIANO" userId="cc879eed-53f3-405c-8385-23def28708ba" providerId="ADAL" clId="{2707434C-24BF-CB42-8F09-37BD57DB34B8}" dt="2020-06-02T16:20:23.614" v="7413"/>
          <ac:spMkLst>
            <pc:docMk/>
            <pc:sldMk cId="2891802282" sldId="1000"/>
            <ac:spMk id="30" creationId="{A3FE951D-3A6C-984D-B8C1-E6BDCA0E348B}"/>
          </ac:spMkLst>
        </pc:spChg>
        <pc:spChg chg="mod">
          <ac:chgData name="VINCENZO FABIANO" userId="cc879eed-53f3-405c-8385-23def28708ba" providerId="ADAL" clId="{2707434C-24BF-CB42-8F09-37BD57DB34B8}" dt="2020-06-02T16:20:23.614" v="7413"/>
          <ac:spMkLst>
            <pc:docMk/>
            <pc:sldMk cId="2891802282" sldId="1000"/>
            <ac:spMk id="31" creationId="{8F21B68A-1B14-294D-9389-A0140B532C2A}"/>
          </ac:spMkLst>
        </pc:spChg>
        <pc:spChg chg="mod">
          <ac:chgData name="VINCENZO FABIANO" userId="cc879eed-53f3-405c-8385-23def28708ba" providerId="ADAL" clId="{2707434C-24BF-CB42-8F09-37BD57DB34B8}" dt="2020-06-02T16:20:23.614" v="7413"/>
          <ac:spMkLst>
            <pc:docMk/>
            <pc:sldMk cId="2891802282" sldId="1000"/>
            <ac:spMk id="32" creationId="{A761E1AB-A792-A248-99DE-0A6E6F2B7A9C}"/>
          </ac:spMkLst>
        </pc:spChg>
        <pc:spChg chg="mod">
          <ac:chgData name="VINCENZO FABIANO" userId="cc879eed-53f3-405c-8385-23def28708ba" providerId="ADAL" clId="{2707434C-24BF-CB42-8F09-37BD57DB34B8}" dt="2020-06-02T16:20:23.614" v="7413"/>
          <ac:spMkLst>
            <pc:docMk/>
            <pc:sldMk cId="2891802282" sldId="1000"/>
            <ac:spMk id="33" creationId="{4533D14C-0054-3C44-BEDC-AED4181FBF7C}"/>
          </ac:spMkLst>
        </pc:spChg>
        <pc:spChg chg="mod">
          <ac:chgData name="VINCENZO FABIANO" userId="cc879eed-53f3-405c-8385-23def28708ba" providerId="ADAL" clId="{2707434C-24BF-CB42-8F09-37BD57DB34B8}" dt="2020-06-02T16:20:23.614" v="7413"/>
          <ac:spMkLst>
            <pc:docMk/>
            <pc:sldMk cId="2891802282" sldId="1000"/>
            <ac:spMk id="34" creationId="{B7A75C1D-7910-2346-8334-5C3ABDFC0E40}"/>
          </ac:spMkLst>
        </pc:spChg>
        <pc:spChg chg="mod">
          <ac:chgData name="VINCENZO FABIANO" userId="cc879eed-53f3-405c-8385-23def28708ba" providerId="ADAL" clId="{2707434C-24BF-CB42-8F09-37BD57DB34B8}" dt="2020-06-02T16:20:23.614" v="7413"/>
          <ac:spMkLst>
            <pc:docMk/>
            <pc:sldMk cId="2891802282" sldId="1000"/>
            <ac:spMk id="35" creationId="{A596ACF4-61DB-A448-B247-958436C7A070}"/>
          </ac:spMkLst>
        </pc:spChg>
        <pc:spChg chg="mod">
          <ac:chgData name="VINCENZO FABIANO" userId="cc879eed-53f3-405c-8385-23def28708ba" providerId="ADAL" clId="{2707434C-24BF-CB42-8F09-37BD57DB34B8}" dt="2020-06-02T16:20:23.614" v="7413"/>
          <ac:spMkLst>
            <pc:docMk/>
            <pc:sldMk cId="2891802282" sldId="1000"/>
            <ac:spMk id="36" creationId="{0AC67A33-559E-1844-9B01-5D5BA7D11D1C}"/>
          </ac:spMkLst>
        </pc:spChg>
        <pc:spChg chg="mod">
          <ac:chgData name="VINCENZO FABIANO" userId="cc879eed-53f3-405c-8385-23def28708ba" providerId="ADAL" clId="{2707434C-24BF-CB42-8F09-37BD57DB34B8}" dt="2020-06-02T16:20:23.614" v="7413"/>
          <ac:spMkLst>
            <pc:docMk/>
            <pc:sldMk cId="2891802282" sldId="1000"/>
            <ac:spMk id="37" creationId="{E16FD26A-6000-944A-B88A-980609134A99}"/>
          </ac:spMkLst>
        </pc:spChg>
        <pc:spChg chg="mod">
          <ac:chgData name="VINCENZO FABIANO" userId="cc879eed-53f3-405c-8385-23def28708ba" providerId="ADAL" clId="{2707434C-24BF-CB42-8F09-37BD57DB34B8}" dt="2020-06-02T16:20:23.614" v="7413"/>
          <ac:spMkLst>
            <pc:docMk/>
            <pc:sldMk cId="2891802282" sldId="1000"/>
            <ac:spMk id="38" creationId="{9E1E93CD-3589-AE42-8267-5727718FC84C}"/>
          </ac:spMkLst>
        </pc:spChg>
        <pc:spChg chg="mod">
          <ac:chgData name="VINCENZO FABIANO" userId="cc879eed-53f3-405c-8385-23def28708ba" providerId="ADAL" clId="{2707434C-24BF-CB42-8F09-37BD57DB34B8}" dt="2020-06-02T16:20:23.614" v="7413"/>
          <ac:spMkLst>
            <pc:docMk/>
            <pc:sldMk cId="2891802282" sldId="1000"/>
            <ac:spMk id="39" creationId="{EB7980B3-D267-4940-87BE-AB4C03C76504}"/>
          </ac:spMkLst>
        </pc:spChg>
        <pc:spChg chg="mod">
          <ac:chgData name="VINCENZO FABIANO" userId="cc879eed-53f3-405c-8385-23def28708ba" providerId="ADAL" clId="{2707434C-24BF-CB42-8F09-37BD57DB34B8}" dt="2020-06-02T16:20:23.614" v="7413"/>
          <ac:spMkLst>
            <pc:docMk/>
            <pc:sldMk cId="2891802282" sldId="1000"/>
            <ac:spMk id="40" creationId="{C3549E58-B67B-5E4C-BBE4-70515634E371}"/>
          </ac:spMkLst>
        </pc:spChg>
        <pc:spChg chg="mod">
          <ac:chgData name="VINCENZO FABIANO" userId="cc879eed-53f3-405c-8385-23def28708ba" providerId="ADAL" clId="{2707434C-24BF-CB42-8F09-37BD57DB34B8}" dt="2020-06-02T16:20:23.614" v="7413"/>
          <ac:spMkLst>
            <pc:docMk/>
            <pc:sldMk cId="2891802282" sldId="1000"/>
            <ac:spMk id="41" creationId="{2BC85949-EFB1-3E49-8BD3-28F66716FF0E}"/>
          </ac:spMkLst>
        </pc:spChg>
        <pc:spChg chg="mod">
          <ac:chgData name="VINCENZO FABIANO" userId="cc879eed-53f3-405c-8385-23def28708ba" providerId="ADAL" clId="{2707434C-24BF-CB42-8F09-37BD57DB34B8}" dt="2020-06-02T16:20:23.614" v="7413"/>
          <ac:spMkLst>
            <pc:docMk/>
            <pc:sldMk cId="2891802282" sldId="1000"/>
            <ac:spMk id="42" creationId="{1F20330E-94B7-9A40-B8D9-489AEEA751DC}"/>
          </ac:spMkLst>
        </pc:spChg>
        <pc:spChg chg="mod">
          <ac:chgData name="VINCENZO FABIANO" userId="cc879eed-53f3-405c-8385-23def28708ba" providerId="ADAL" clId="{2707434C-24BF-CB42-8F09-37BD57DB34B8}" dt="2020-06-02T16:20:23.614" v="7413"/>
          <ac:spMkLst>
            <pc:docMk/>
            <pc:sldMk cId="2891802282" sldId="1000"/>
            <ac:spMk id="43" creationId="{143AE745-3BB7-A949-98BA-5797A79A7081}"/>
          </ac:spMkLst>
        </pc:spChg>
        <pc:spChg chg="mod">
          <ac:chgData name="VINCENZO FABIANO" userId="cc879eed-53f3-405c-8385-23def28708ba" providerId="ADAL" clId="{2707434C-24BF-CB42-8F09-37BD57DB34B8}" dt="2020-06-02T16:20:23.614" v="7413"/>
          <ac:spMkLst>
            <pc:docMk/>
            <pc:sldMk cId="2891802282" sldId="1000"/>
            <ac:spMk id="44" creationId="{56472095-88D1-5A45-AF5A-634A5D908D20}"/>
          </ac:spMkLst>
        </pc:spChg>
        <pc:spChg chg="mod">
          <ac:chgData name="VINCENZO FABIANO" userId="cc879eed-53f3-405c-8385-23def28708ba" providerId="ADAL" clId="{2707434C-24BF-CB42-8F09-37BD57DB34B8}" dt="2020-06-02T16:20:23.614" v="7413"/>
          <ac:spMkLst>
            <pc:docMk/>
            <pc:sldMk cId="2891802282" sldId="1000"/>
            <ac:spMk id="45" creationId="{5CC7DA31-2B66-2341-8E31-9BAC54AF8DAC}"/>
          </ac:spMkLst>
        </pc:spChg>
        <pc:spChg chg="mod">
          <ac:chgData name="VINCENZO FABIANO" userId="cc879eed-53f3-405c-8385-23def28708ba" providerId="ADAL" clId="{2707434C-24BF-CB42-8F09-37BD57DB34B8}" dt="2020-06-02T16:20:23.614" v="7413"/>
          <ac:spMkLst>
            <pc:docMk/>
            <pc:sldMk cId="2891802282" sldId="1000"/>
            <ac:spMk id="46" creationId="{41341788-D287-2649-BFFC-A9D2D8B5BE48}"/>
          </ac:spMkLst>
        </pc:spChg>
        <pc:spChg chg="mod">
          <ac:chgData name="VINCENZO FABIANO" userId="cc879eed-53f3-405c-8385-23def28708ba" providerId="ADAL" clId="{2707434C-24BF-CB42-8F09-37BD57DB34B8}" dt="2020-06-02T16:20:23.614" v="7413"/>
          <ac:spMkLst>
            <pc:docMk/>
            <pc:sldMk cId="2891802282" sldId="1000"/>
            <ac:spMk id="47" creationId="{E4C8A4DF-0532-0848-8B46-191161B60D11}"/>
          </ac:spMkLst>
        </pc:spChg>
        <pc:spChg chg="mod">
          <ac:chgData name="VINCENZO FABIANO" userId="cc879eed-53f3-405c-8385-23def28708ba" providerId="ADAL" clId="{2707434C-24BF-CB42-8F09-37BD57DB34B8}" dt="2020-06-02T16:20:23.614" v="7413"/>
          <ac:spMkLst>
            <pc:docMk/>
            <pc:sldMk cId="2891802282" sldId="1000"/>
            <ac:spMk id="48" creationId="{B2022D2F-167D-304E-9EEA-C0C5F5AD5DE9}"/>
          </ac:spMkLst>
        </pc:spChg>
        <pc:spChg chg="mod">
          <ac:chgData name="VINCENZO FABIANO" userId="cc879eed-53f3-405c-8385-23def28708ba" providerId="ADAL" clId="{2707434C-24BF-CB42-8F09-37BD57DB34B8}" dt="2020-06-02T16:20:23.614" v="7413"/>
          <ac:spMkLst>
            <pc:docMk/>
            <pc:sldMk cId="2891802282" sldId="1000"/>
            <ac:spMk id="49" creationId="{D1F5225E-9C76-8A40-811F-1DDB8EAAF4D6}"/>
          </ac:spMkLst>
        </pc:spChg>
        <pc:spChg chg="mod">
          <ac:chgData name="VINCENZO FABIANO" userId="cc879eed-53f3-405c-8385-23def28708ba" providerId="ADAL" clId="{2707434C-24BF-CB42-8F09-37BD57DB34B8}" dt="2020-06-02T16:20:23.614" v="7413"/>
          <ac:spMkLst>
            <pc:docMk/>
            <pc:sldMk cId="2891802282" sldId="1000"/>
            <ac:spMk id="50" creationId="{35768F0A-EDBC-7547-B543-93265B5FEE1D}"/>
          </ac:spMkLst>
        </pc:spChg>
        <pc:spChg chg="mod">
          <ac:chgData name="VINCENZO FABIANO" userId="cc879eed-53f3-405c-8385-23def28708ba" providerId="ADAL" clId="{2707434C-24BF-CB42-8F09-37BD57DB34B8}" dt="2020-06-02T16:20:23.614" v="7413"/>
          <ac:spMkLst>
            <pc:docMk/>
            <pc:sldMk cId="2891802282" sldId="1000"/>
            <ac:spMk id="51" creationId="{0D9ED168-5277-5446-8148-B3E1C0A6C83C}"/>
          </ac:spMkLst>
        </pc:spChg>
        <pc:spChg chg="mod">
          <ac:chgData name="VINCENZO FABIANO" userId="cc879eed-53f3-405c-8385-23def28708ba" providerId="ADAL" clId="{2707434C-24BF-CB42-8F09-37BD57DB34B8}" dt="2020-06-02T16:20:23.614" v="7413"/>
          <ac:spMkLst>
            <pc:docMk/>
            <pc:sldMk cId="2891802282" sldId="1000"/>
            <ac:spMk id="52" creationId="{E8CE335C-2572-D64F-8C65-B7AF0E988E1D}"/>
          </ac:spMkLst>
        </pc:spChg>
        <pc:spChg chg="mod">
          <ac:chgData name="VINCENZO FABIANO" userId="cc879eed-53f3-405c-8385-23def28708ba" providerId="ADAL" clId="{2707434C-24BF-CB42-8F09-37BD57DB34B8}" dt="2020-06-02T16:20:23.614" v="7413"/>
          <ac:spMkLst>
            <pc:docMk/>
            <pc:sldMk cId="2891802282" sldId="1000"/>
            <ac:spMk id="53" creationId="{17B241C2-97B4-2E49-83D2-53A2FA59B642}"/>
          </ac:spMkLst>
        </pc:spChg>
        <pc:spChg chg="mod">
          <ac:chgData name="VINCENZO FABIANO" userId="cc879eed-53f3-405c-8385-23def28708ba" providerId="ADAL" clId="{2707434C-24BF-CB42-8F09-37BD57DB34B8}" dt="2020-06-02T16:20:23.614" v="7413"/>
          <ac:spMkLst>
            <pc:docMk/>
            <pc:sldMk cId="2891802282" sldId="1000"/>
            <ac:spMk id="54" creationId="{F0EA42EF-27C1-8D48-8703-701F32338D21}"/>
          </ac:spMkLst>
        </pc:spChg>
        <pc:spChg chg="mod">
          <ac:chgData name="VINCENZO FABIANO" userId="cc879eed-53f3-405c-8385-23def28708ba" providerId="ADAL" clId="{2707434C-24BF-CB42-8F09-37BD57DB34B8}" dt="2020-06-02T16:20:23.614" v="7413"/>
          <ac:spMkLst>
            <pc:docMk/>
            <pc:sldMk cId="2891802282" sldId="1000"/>
            <ac:spMk id="55" creationId="{67F9F09D-60A3-444E-BEB8-82B954093093}"/>
          </ac:spMkLst>
        </pc:spChg>
        <pc:spChg chg="mod">
          <ac:chgData name="VINCENZO FABIANO" userId="cc879eed-53f3-405c-8385-23def28708ba" providerId="ADAL" clId="{2707434C-24BF-CB42-8F09-37BD57DB34B8}" dt="2020-06-02T16:20:23.614" v="7413"/>
          <ac:spMkLst>
            <pc:docMk/>
            <pc:sldMk cId="2891802282" sldId="1000"/>
            <ac:spMk id="56" creationId="{082E1592-E316-E541-8311-BB0B253D3CF3}"/>
          </ac:spMkLst>
        </pc:spChg>
        <pc:spChg chg="mod">
          <ac:chgData name="VINCENZO FABIANO" userId="cc879eed-53f3-405c-8385-23def28708ba" providerId="ADAL" clId="{2707434C-24BF-CB42-8F09-37BD57DB34B8}" dt="2020-06-02T16:20:23.614" v="7413"/>
          <ac:spMkLst>
            <pc:docMk/>
            <pc:sldMk cId="2891802282" sldId="1000"/>
            <ac:spMk id="57" creationId="{2BC17174-544F-C648-935B-590CE52F9DFB}"/>
          </ac:spMkLst>
        </pc:spChg>
        <pc:spChg chg="mod">
          <ac:chgData name="VINCENZO FABIANO" userId="cc879eed-53f3-405c-8385-23def28708ba" providerId="ADAL" clId="{2707434C-24BF-CB42-8F09-37BD57DB34B8}" dt="2020-06-02T16:20:23.614" v="7413"/>
          <ac:spMkLst>
            <pc:docMk/>
            <pc:sldMk cId="2891802282" sldId="1000"/>
            <ac:spMk id="58" creationId="{E63AD468-3AD9-8241-8559-FA1540519D17}"/>
          </ac:spMkLst>
        </pc:spChg>
        <pc:spChg chg="mod">
          <ac:chgData name="VINCENZO FABIANO" userId="cc879eed-53f3-405c-8385-23def28708ba" providerId="ADAL" clId="{2707434C-24BF-CB42-8F09-37BD57DB34B8}" dt="2020-06-02T16:20:23.614" v="7413"/>
          <ac:spMkLst>
            <pc:docMk/>
            <pc:sldMk cId="2891802282" sldId="1000"/>
            <ac:spMk id="59" creationId="{BE7A0352-2A74-A04A-92DE-BD19020A467C}"/>
          </ac:spMkLst>
        </pc:spChg>
        <pc:spChg chg="mod">
          <ac:chgData name="VINCENZO FABIANO" userId="cc879eed-53f3-405c-8385-23def28708ba" providerId="ADAL" clId="{2707434C-24BF-CB42-8F09-37BD57DB34B8}" dt="2020-06-02T16:20:23.614" v="7413"/>
          <ac:spMkLst>
            <pc:docMk/>
            <pc:sldMk cId="2891802282" sldId="1000"/>
            <ac:spMk id="60" creationId="{833F67AE-3779-FE4D-84B3-335BADB4CE84}"/>
          </ac:spMkLst>
        </pc:spChg>
        <pc:spChg chg="mod">
          <ac:chgData name="VINCENZO FABIANO" userId="cc879eed-53f3-405c-8385-23def28708ba" providerId="ADAL" clId="{2707434C-24BF-CB42-8F09-37BD57DB34B8}" dt="2020-06-02T16:20:23.614" v="7413"/>
          <ac:spMkLst>
            <pc:docMk/>
            <pc:sldMk cId="2891802282" sldId="1000"/>
            <ac:spMk id="61" creationId="{844594C2-F43E-5447-931E-F8C56AE5DEC8}"/>
          </ac:spMkLst>
        </pc:spChg>
        <pc:spChg chg="mod">
          <ac:chgData name="VINCENZO FABIANO" userId="cc879eed-53f3-405c-8385-23def28708ba" providerId="ADAL" clId="{2707434C-24BF-CB42-8F09-37BD57DB34B8}" dt="2020-06-02T16:20:23.614" v="7413"/>
          <ac:spMkLst>
            <pc:docMk/>
            <pc:sldMk cId="2891802282" sldId="1000"/>
            <ac:spMk id="62" creationId="{6CB7876A-B772-3A4D-928A-8D3F3FFF7569}"/>
          </ac:spMkLst>
        </pc:spChg>
        <pc:spChg chg="mod">
          <ac:chgData name="VINCENZO FABIANO" userId="cc879eed-53f3-405c-8385-23def28708ba" providerId="ADAL" clId="{2707434C-24BF-CB42-8F09-37BD57DB34B8}" dt="2020-06-02T16:20:23.614" v="7413"/>
          <ac:spMkLst>
            <pc:docMk/>
            <pc:sldMk cId="2891802282" sldId="1000"/>
            <ac:spMk id="63" creationId="{D0912C72-C691-4D48-85AB-E24469FCE3B7}"/>
          </ac:spMkLst>
        </pc:spChg>
        <pc:spChg chg="mod">
          <ac:chgData name="VINCENZO FABIANO" userId="cc879eed-53f3-405c-8385-23def28708ba" providerId="ADAL" clId="{2707434C-24BF-CB42-8F09-37BD57DB34B8}" dt="2020-06-02T16:20:23.614" v="7413"/>
          <ac:spMkLst>
            <pc:docMk/>
            <pc:sldMk cId="2891802282" sldId="1000"/>
            <ac:spMk id="64" creationId="{9D40C9B1-6360-C548-A457-E15CC58A4E66}"/>
          </ac:spMkLst>
        </pc:spChg>
        <pc:spChg chg="mod">
          <ac:chgData name="VINCENZO FABIANO" userId="cc879eed-53f3-405c-8385-23def28708ba" providerId="ADAL" clId="{2707434C-24BF-CB42-8F09-37BD57DB34B8}" dt="2020-06-02T16:20:23.614" v="7413"/>
          <ac:spMkLst>
            <pc:docMk/>
            <pc:sldMk cId="2891802282" sldId="1000"/>
            <ac:spMk id="65" creationId="{3D86F58E-0605-B643-A5F0-0514E16D8784}"/>
          </ac:spMkLst>
        </pc:spChg>
        <pc:spChg chg="mod">
          <ac:chgData name="VINCENZO FABIANO" userId="cc879eed-53f3-405c-8385-23def28708ba" providerId="ADAL" clId="{2707434C-24BF-CB42-8F09-37BD57DB34B8}" dt="2020-06-02T16:20:23.614" v="7413"/>
          <ac:spMkLst>
            <pc:docMk/>
            <pc:sldMk cId="2891802282" sldId="1000"/>
            <ac:spMk id="66" creationId="{AFD199EB-0B75-9144-8DAE-5B1DE27652BA}"/>
          </ac:spMkLst>
        </pc:spChg>
        <pc:spChg chg="mod">
          <ac:chgData name="VINCENZO FABIANO" userId="cc879eed-53f3-405c-8385-23def28708ba" providerId="ADAL" clId="{2707434C-24BF-CB42-8F09-37BD57DB34B8}" dt="2020-06-02T16:20:23.614" v="7413"/>
          <ac:spMkLst>
            <pc:docMk/>
            <pc:sldMk cId="2891802282" sldId="1000"/>
            <ac:spMk id="67" creationId="{853F0BEF-8E70-A84C-8418-A48FA9790F7C}"/>
          </ac:spMkLst>
        </pc:spChg>
        <pc:spChg chg="mod">
          <ac:chgData name="VINCENZO FABIANO" userId="cc879eed-53f3-405c-8385-23def28708ba" providerId="ADAL" clId="{2707434C-24BF-CB42-8F09-37BD57DB34B8}" dt="2020-06-02T16:20:23.614" v="7413"/>
          <ac:spMkLst>
            <pc:docMk/>
            <pc:sldMk cId="2891802282" sldId="1000"/>
            <ac:spMk id="68" creationId="{60B6A583-90B6-F842-97BA-9E2C19740B06}"/>
          </ac:spMkLst>
        </pc:spChg>
        <pc:spChg chg="mod">
          <ac:chgData name="VINCENZO FABIANO" userId="cc879eed-53f3-405c-8385-23def28708ba" providerId="ADAL" clId="{2707434C-24BF-CB42-8F09-37BD57DB34B8}" dt="2020-06-02T16:20:23.614" v="7413"/>
          <ac:spMkLst>
            <pc:docMk/>
            <pc:sldMk cId="2891802282" sldId="1000"/>
            <ac:spMk id="69" creationId="{8BFDEBBA-3320-EC43-BA96-9CA7C134D1C7}"/>
          </ac:spMkLst>
        </pc:spChg>
        <pc:spChg chg="mod">
          <ac:chgData name="VINCENZO FABIANO" userId="cc879eed-53f3-405c-8385-23def28708ba" providerId="ADAL" clId="{2707434C-24BF-CB42-8F09-37BD57DB34B8}" dt="2020-06-02T16:20:23.614" v="7413"/>
          <ac:spMkLst>
            <pc:docMk/>
            <pc:sldMk cId="2891802282" sldId="1000"/>
            <ac:spMk id="70" creationId="{E99BF4D3-B2D4-234E-8559-90670C3B7FBF}"/>
          </ac:spMkLst>
        </pc:spChg>
        <pc:spChg chg="mod">
          <ac:chgData name="VINCENZO FABIANO" userId="cc879eed-53f3-405c-8385-23def28708ba" providerId="ADAL" clId="{2707434C-24BF-CB42-8F09-37BD57DB34B8}" dt="2020-06-02T16:20:23.614" v="7413"/>
          <ac:spMkLst>
            <pc:docMk/>
            <pc:sldMk cId="2891802282" sldId="1000"/>
            <ac:spMk id="71" creationId="{3AAC2160-8A71-534A-A2A8-CB792C12DFF9}"/>
          </ac:spMkLst>
        </pc:spChg>
        <pc:spChg chg="mod">
          <ac:chgData name="VINCENZO FABIANO" userId="cc879eed-53f3-405c-8385-23def28708ba" providerId="ADAL" clId="{2707434C-24BF-CB42-8F09-37BD57DB34B8}" dt="2020-06-02T16:20:23.614" v="7413"/>
          <ac:spMkLst>
            <pc:docMk/>
            <pc:sldMk cId="2891802282" sldId="1000"/>
            <ac:spMk id="72" creationId="{7B865EB0-3400-1B44-A8F9-E41EB9DAF2EF}"/>
          </ac:spMkLst>
        </pc:spChg>
        <pc:spChg chg="mod">
          <ac:chgData name="VINCENZO FABIANO" userId="cc879eed-53f3-405c-8385-23def28708ba" providerId="ADAL" clId="{2707434C-24BF-CB42-8F09-37BD57DB34B8}" dt="2020-06-02T16:20:23.614" v="7413"/>
          <ac:spMkLst>
            <pc:docMk/>
            <pc:sldMk cId="2891802282" sldId="1000"/>
            <ac:spMk id="73" creationId="{5821E1A1-F38D-FE45-BDE7-B143853885EE}"/>
          </ac:spMkLst>
        </pc:spChg>
        <pc:spChg chg="mod">
          <ac:chgData name="VINCENZO FABIANO" userId="cc879eed-53f3-405c-8385-23def28708ba" providerId="ADAL" clId="{2707434C-24BF-CB42-8F09-37BD57DB34B8}" dt="2020-06-02T16:20:23.614" v="7413"/>
          <ac:spMkLst>
            <pc:docMk/>
            <pc:sldMk cId="2891802282" sldId="1000"/>
            <ac:spMk id="74" creationId="{A83E9235-64E2-3F44-9D8E-66E4C3F7D3A2}"/>
          </ac:spMkLst>
        </pc:spChg>
        <pc:spChg chg="mod">
          <ac:chgData name="VINCENZO FABIANO" userId="cc879eed-53f3-405c-8385-23def28708ba" providerId="ADAL" clId="{2707434C-24BF-CB42-8F09-37BD57DB34B8}" dt="2020-06-02T16:20:23.614" v="7413"/>
          <ac:spMkLst>
            <pc:docMk/>
            <pc:sldMk cId="2891802282" sldId="1000"/>
            <ac:spMk id="75" creationId="{1473EED4-E833-ED48-9301-350D05144044}"/>
          </ac:spMkLst>
        </pc:spChg>
        <pc:spChg chg="mod">
          <ac:chgData name="VINCENZO FABIANO" userId="cc879eed-53f3-405c-8385-23def28708ba" providerId="ADAL" clId="{2707434C-24BF-CB42-8F09-37BD57DB34B8}" dt="2020-06-02T16:20:23.614" v="7413"/>
          <ac:spMkLst>
            <pc:docMk/>
            <pc:sldMk cId="2891802282" sldId="1000"/>
            <ac:spMk id="76" creationId="{06BF076D-B8B6-514F-B923-CB4D3D0D1727}"/>
          </ac:spMkLst>
        </pc:spChg>
        <pc:spChg chg="mod">
          <ac:chgData name="VINCENZO FABIANO" userId="cc879eed-53f3-405c-8385-23def28708ba" providerId="ADAL" clId="{2707434C-24BF-CB42-8F09-37BD57DB34B8}" dt="2020-06-02T16:20:23.614" v="7413"/>
          <ac:spMkLst>
            <pc:docMk/>
            <pc:sldMk cId="2891802282" sldId="1000"/>
            <ac:spMk id="77" creationId="{5188A2A9-0197-F343-9170-C92B2DC4A4C7}"/>
          </ac:spMkLst>
        </pc:spChg>
        <pc:spChg chg="mod">
          <ac:chgData name="VINCENZO FABIANO" userId="cc879eed-53f3-405c-8385-23def28708ba" providerId="ADAL" clId="{2707434C-24BF-CB42-8F09-37BD57DB34B8}" dt="2020-06-02T16:20:23.614" v="7413"/>
          <ac:spMkLst>
            <pc:docMk/>
            <pc:sldMk cId="2891802282" sldId="1000"/>
            <ac:spMk id="78" creationId="{0219BFF3-D436-6F45-B0D9-D4D7420E724A}"/>
          </ac:spMkLst>
        </pc:spChg>
        <pc:spChg chg="mod">
          <ac:chgData name="VINCENZO FABIANO" userId="cc879eed-53f3-405c-8385-23def28708ba" providerId="ADAL" clId="{2707434C-24BF-CB42-8F09-37BD57DB34B8}" dt="2020-06-02T16:20:23.614" v="7413"/>
          <ac:spMkLst>
            <pc:docMk/>
            <pc:sldMk cId="2891802282" sldId="1000"/>
            <ac:spMk id="79" creationId="{73BE873A-DC5A-984B-870E-6DC5DF60EACD}"/>
          </ac:spMkLst>
        </pc:spChg>
        <pc:spChg chg="mod">
          <ac:chgData name="VINCENZO FABIANO" userId="cc879eed-53f3-405c-8385-23def28708ba" providerId="ADAL" clId="{2707434C-24BF-CB42-8F09-37BD57DB34B8}" dt="2020-06-02T16:20:23.614" v="7413"/>
          <ac:spMkLst>
            <pc:docMk/>
            <pc:sldMk cId="2891802282" sldId="1000"/>
            <ac:spMk id="80" creationId="{94C69B4B-8279-1141-A9CA-E0C6C5FA661F}"/>
          </ac:spMkLst>
        </pc:spChg>
        <pc:spChg chg="mod">
          <ac:chgData name="VINCENZO FABIANO" userId="cc879eed-53f3-405c-8385-23def28708ba" providerId="ADAL" clId="{2707434C-24BF-CB42-8F09-37BD57DB34B8}" dt="2020-06-02T16:20:23.614" v="7413"/>
          <ac:spMkLst>
            <pc:docMk/>
            <pc:sldMk cId="2891802282" sldId="1000"/>
            <ac:spMk id="81" creationId="{828D880B-DCF9-734E-A1CF-1643AA1C776C}"/>
          </ac:spMkLst>
        </pc:spChg>
        <pc:spChg chg="mod">
          <ac:chgData name="VINCENZO FABIANO" userId="cc879eed-53f3-405c-8385-23def28708ba" providerId="ADAL" clId="{2707434C-24BF-CB42-8F09-37BD57DB34B8}" dt="2020-06-02T16:20:23.614" v="7413"/>
          <ac:spMkLst>
            <pc:docMk/>
            <pc:sldMk cId="2891802282" sldId="1000"/>
            <ac:spMk id="82" creationId="{106DB67A-F4EC-434E-95A9-448805CA28C3}"/>
          </ac:spMkLst>
        </pc:spChg>
        <pc:spChg chg="mod">
          <ac:chgData name="VINCENZO FABIANO" userId="cc879eed-53f3-405c-8385-23def28708ba" providerId="ADAL" clId="{2707434C-24BF-CB42-8F09-37BD57DB34B8}" dt="2020-06-02T16:20:23.614" v="7413"/>
          <ac:spMkLst>
            <pc:docMk/>
            <pc:sldMk cId="2891802282" sldId="1000"/>
            <ac:spMk id="83" creationId="{03B9A403-2815-B949-900F-439ECE6DAF25}"/>
          </ac:spMkLst>
        </pc:spChg>
        <pc:spChg chg="mod">
          <ac:chgData name="VINCENZO FABIANO" userId="cc879eed-53f3-405c-8385-23def28708ba" providerId="ADAL" clId="{2707434C-24BF-CB42-8F09-37BD57DB34B8}" dt="2020-06-02T16:20:23.614" v="7413"/>
          <ac:spMkLst>
            <pc:docMk/>
            <pc:sldMk cId="2891802282" sldId="1000"/>
            <ac:spMk id="84" creationId="{907FAF2B-99DE-7340-A4CF-1884F0E7E721}"/>
          </ac:spMkLst>
        </pc:spChg>
        <pc:spChg chg="mod">
          <ac:chgData name="VINCENZO FABIANO" userId="cc879eed-53f3-405c-8385-23def28708ba" providerId="ADAL" clId="{2707434C-24BF-CB42-8F09-37BD57DB34B8}" dt="2020-06-02T16:20:23.614" v="7413"/>
          <ac:spMkLst>
            <pc:docMk/>
            <pc:sldMk cId="2891802282" sldId="1000"/>
            <ac:spMk id="85" creationId="{BB3742FE-D8F5-5C46-BE99-5F780ACEE8C2}"/>
          </ac:spMkLst>
        </pc:spChg>
        <pc:spChg chg="mod">
          <ac:chgData name="VINCENZO FABIANO" userId="cc879eed-53f3-405c-8385-23def28708ba" providerId="ADAL" clId="{2707434C-24BF-CB42-8F09-37BD57DB34B8}" dt="2020-06-02T16:20:23.614" v="7413"/>
          <ac:spMkLst>
            <pc:docMk/>
            <pc:sldMk cId="2891802282" sldId="1000"/>
            <ac:spMk id="86" creationId="{E2A771F9-640A-3F4F-932C-D1D5F8144121}"/>
          </ac:spMkLst>
        </pc:spChg>
        <pc:spChg chg="mod">
          <ac:chgData name="VINCENZO FABIANO" userId="cc879eed-53f3-405c-8385-23def28708ba" providerId="ADAL" clId="{2707434C-24BF-CB42-8F09-37BD57DB34B8}" dt="2020-06-02T16:20:23.614" v="7413"/>
          <ac:spMkLst>
            <pc:docMk/>
            <pc:sldMk cId="2891802282" sldId="1000"/>
            <ac:spMk id="87" creationId="{8D6541A7-E146-7D4E-A2C8-3D8AB8EA4A21}"/>
          </ac:spMkLst>
        </pc:spChg>
        <pc:spChg chg="mod">
          <ac:chgData name="VINCENZO FABIANO" userId="cc879eed-53f3-405c-8385-23def28708ba" providerId="ADAL" clId="{2707434C-24BF-CB42-8F09-37BD57DB34B8}" dt="2020-06-02T16:20:23.614" v="7413"/>
          <ac:spMkLst>
            <pc:docMk/>
            <pc:sldMk cId="2891802282" sldId="1000"/>
            <ac:spMk id="88" creationId="{D7A7DEB8-CE88-0045-AA5F-ADD0A290D083}"/>
          </ac:spMkLst>
        </pc:spChg>
        <pc:spChg chg="mod">
          <ac:chgData name="VINCENZO FABIANO" userId="cc879eed-53f3-405c-8385-23def28708ba" providerId="ADAL" clId="{2707434C-24BF-CB42-8F09-37BD57DB34B8}" dt="2020-06-02T16:20:23.614" v="7413"/>
          <ac:spMkLst>
            <pc:docMk/>
            <pc:sldMk cId="2891802282" sldId="1000"/>
            <ac:spMk id="89" creationId="{BA17CD32-D3AF-4649-8BE7-AD72CC886356}"/>
          </ac:spMkLst>
        </pc:spChg>
        <pc:spChg chg="mod">
          <ac:chgData name="VINCENZO FABIANO" userId="cc879eed-53f3-405c-8385-23def28708ba" providerId="ADAL" clId="{2707434C-24BF-CB42-8F09-37BD57DB34B8}" dt="2020-06-02T16:20:23.614" v="7413"/>
          <ac:spMkLst>
            <pc:docMk/>
            <pc:sldMk cId="2891802282" sldId="1000"/>
            <ac:spMk id="90" creationId="{E50C7EAC-E8CC-214E-B334-F122DFC27A90}"/>
          </ac:spMkLst>
        </pc:spChg>
        <pc:spChg chg="mod">
          <ac:chgData name="VINCENZO FABIANO" userId="cc879eed-53f3-405c-8385-23def28708ba" providerId="ADAL" clId="{2707434C-24BF-CB42-8F09-37BD57DB34B8}" dt="2020-06-02T16:20:23.614" v="7413"/>
          <ac:spMkLst>
            <pc:docMk/>
            <pc:sldMk cId="2891802282" sldId="1000"/>
            <ac:spMk id="91" creationId="{3DF008A8-E7D6-534D-B3A1-E31FBF6FC883}"/>
          </ac:spMkLst>
        </pc:spChg>
        <pc:spChg chg="mod">
          <ac:chgData name="VINCENZO FABIANO" userId="cc879eed-53f3-405c-8385-23def28708ba" providerId="ADAL" clId="{2707434C-24BF-CB42-8F09-37BD57DB34B8}" dt="2020-06-02T16:20:23.614" v="7413"/>
          <ac:spMkLst>
            <pc:docMk/>
            <pc:sldMk cId="2891802282" sldId="1000"/>
            <ac:spMk id="92" creationId="{8666BDC3-955A-BB49-AB8A-4CE904F54314}"/>
          </ac:spMkLst>
        </pc:spChg>
        <pc:spChg chg="mod">
          <ac:chgData name="VINCENZO FABIANO" userId="cc879eed-53f3-405c-8385-23def28708ba" providerId="ADAL" clId="{2707434C-24BF-CB42-8F09-37BD57DB34B8}" dt="2020-06-02T16:20:23.614" v="7413"/>
          <ac:spMkLst>
            <pc:docMk/>
            <pc:sldMk cId="2891802282" sldId="1000"/>
            <ac:spMk id="94" creationId="{45D52561-29E5-A041-A706-A1125C93C250}"/>
          </ac:spMkLst>
        </pc:spChg>
        <pc:spChg chg="mod">
          <ac:chgData name="VINCENZO FABIANO" userId="cc879eed-53f3-405c-8385-23def28708ba" providerId="ADAL" clId="{2707434C-24BF-CB42-8F09-37BD57DB34B8}" dt="2020-06-02T16:20:23.614" v="7413"/>
          <ac:spMkLst>
            <pc:docMk/>
            <pc:sldMk cId="2891802282" sldId="1000"/>
            <ac:spMk id="96" creationId="{A32046C9-2090-A745-8E19-0471AF8A4925}"/>
          </ac:spMkLst>
        </pc:spChg>
        <pc:spChg chg="mod">
          <ac:chgData name="VINCENZO FABIANO" userId="cc879eed-53f3-405c-8385-23def28708ba" providerId="ADAL" clId="{2707434C-24BF-CB42-8F09-37BD57DB34B8}" dt="2020-06-02T16:20:23.614" v="7413"/>
          <ac:spMkLst>
            <pc:docMk/>
            <pc:sldMk cId="2891802282" sldId="1000"/>
            <ac:spMk id="97" creationId="{D49D1A70-B3B6-BD48-A326-CD6B54801E82}"/>
          </ac:spMkLst>
        </pc:spChg>
        <pc:spChg chg="mod">
          <ac:chgData name="VINCENZO FABIANO" userId="cc879eed-53f3-405c-8385-23def28708ba" providerId="ADAL" clId="{2707434C-24BF-CB42-8F09-37BD57DB34B8}" dt="2020-06-02T16:20:23.614" v="7413"/>
          <ac:spMkLst>
            <pc:docMk/>
            <pc:sldMk cId="2891802282" sldId="1000"/>
            <ac:spMk id="98" creationId="{B8D5823D-1A50-5B41-A401-0BD6037AE267}"/>
          </ac:spMkLst>
        </pc:spChg>
        <pc:spChg chg="mod">
          <ac:chgData name="VINCENZO FABIANO" userId="cc879eed-53f3-405c-8385-23def28708ba" providerId="ADAL" clId="{2707434C-24BF-CB42-8F09-37BD57DB34B8}" dt="2020-06-02T16:20:23.614" v="7413"/>
          <ac:spMkLst>
            <pc:docMk/>
            <pc:sldMk cId="2891802282" sldId="1000"/>
            <ac:spMk id="99" creationId="{A7F9FC61-98B3-CE4F-BBAD-A83B18B2584B}"/>
          </ac:spMkLst>
        </pc:spChg>
        <pc:spChg chg="mod">
          <ac:chgData name="VINCENZO FABIANO" userId="cc879eed-53f3-405c-8385-23def28708ba" providerId="ADAL" clId="{2707434C-24BF-CB42-8F09-37BD57DB34B8}" dt="2020-06-02T16:20:23.614" v="7413"/>
          <ac:spMkLst>
            <pc:docMk/>
            <pc:sldMk cId="2891802282" sldId="1000"/>
            <ac:spMk id="100" creationId="{C648BA8B-F85E-1041-AE99-3257BD786A33}"/>
          </ac:spMkLst>
        </pc:spChg>
        <pc:spChg chg="mod">
          <ac:chgData name="VINCENZO FABIANO" userId="cc879eed-53f3-405c-8385-23def28708ba" providerId="ADAL" clId="{2707434C-24BF-CB42-8F09-37BD57DB34B8}" dt="2020-06-02T16:20:23.614" v="7413"/>
          <ac:spMkLst>
            <pc:docMk/>
            <pc:sldMk cId="2891802282" sldId="1000"/>
            <ac:spMk id="101" creationId="{6B99C1EA-659B-2B48-921A-C104215BD065}"/>
          </ac:spMkLst>
        </pc:spChg>
        <pc:spChg chg="mod">
          <ac:chgData name="VINCENZO FABIANO" userId="cc879eed-53f3-405c-8385-23def28708ba" providerId="ADAL" clId="{2707434C-24BF-CB42-8F09-37BD57DB34B8}" dt="2020-06-02T16:20:23.614" v="7413"/>
          <ac:spMkLst>
            <pc:docMk/>
            <pc:sldMk cId="2891802282" sldId="1000"/>
            <ac:spMk id="102" creationId="{BFB649D1-977C-7744-924D-8E39C39570D8}"/>
          </ac:spMkLst>
        </pc:spChg>
        <pc:spChg chg="mod">
          <ac:chgData name="VINCENZO FABIANO" userId="cc879eed-53f3-405c-8385-23def28708ba" providerId="ADAL" clId="{2707434C-24BF-CB42-8F09-37BD57DB34B8}" dt="2020-06-02T16:20:23.614" v="7413"/>
          <ac:spMkLst>
            <pc:docMk/>
            <pc:sldMk cId="2891802282" sldId="1000"/>
            <ac:spMk id="103" creationId="{1CC94229-D52F-384F-BFBB-09A4707597F4}"/>
          </ac:spMkLst>
        </pc:spChg>
        <pc:spChg chg="mod">
          <ac:chgData name="VINCENZO FABIANO" userId="cc879eed-53f3-405c-8385-23def28708ba" providerId="ADAL" clId="{2707434C-24BF-CB42-8F09-37BD57DB34B8}" dt="2020-06-02T16:20:23.614" v="7413"/>
          <ac:spMkLst>
            <pc:docMk/>
            <pc:sldMk cId="2891802282" sldId="1000"/>
            <ac:spMk id="104" creationId="{50BCD8C0-0F11-394D-AD62-595B9304F08E}"/>
          </ac:spMkLst>
        </pc:spChg>
        <pc:spChg chg="mod">
          <ac:chgData name="VINCENZO FABIANO" userId="cc879eed-53f3-405c-8385-23def28708ba" providerId="ADAL" clId="{2707434C-24BF-CB42-8F09-37BD57DB34B8}" dt="2020-06-02T16:20:23.614" v="7413"/>
          <ac:spMkLst>
            <pc:docMk/>
            <pc:sldMk cId="2891802282" sldId="1000"/>
            <ac:spMk id="105" creationId="{6BAB0EB7-E923-2448-B38D-8A6373684AEC}"/>
          </ac:spMkLst>
        </pc:spChg>
        <pc:spChg chg="mod">
          <ac:chgData name="VINCENZO FABIANO" userId="cc879eed-53f3-405c-8385-23def28708ba" providerId="ADAL" clId="{2707434C-24BF-CB42-8F09-37BD57DB34B8}" dt="2020-06-02T16:20:23.614" v="7413"/>
          <ac:spMkLst>
            <pc:docMk/>
            <pc:sldMk cId="2891802282" sldId="1000"/>
            <ac:spMk id="106" creationId="{F6F3FD43-D82F-1E43-9DF3-655A33D82896}"/>
          </ac:spMkLst>
        </pc:spChg>
        <pc:spChg chg="mod">
          <ac:chgData name="VINCENZO FABIANO" userId="cc879eed-53f3-405c-8385-23def28708ba" providerId="ADAL" clId="{2707434C-24BF-CB42-8F09-37BD57DB34B8}" dt="2020-06-02T16:20:23.614" v="7413"/>
          <ac:spMkLst>
            <pc:docMk/>
            <pc:sldMk cId="2891802282" sldId="1000"/>
            <ac:spMk id="107" creationId="{E511D4A6-62BF-CF4E-9CA6-19AB6B86E847}"/>
          </ac:spMkLst>
        </pc:spChg>
        <pc:spChg chg="mod">
          <ac:chgData name="VINCENZO FABIANO" userId="cc879eed-53f3-405c-8385-23def28708ba" providerId="ADAL" clId="{2707434C-24BF-CB42-8F09-37BD57DB34B8}" dt="2020-06-02T16:20:23.614" v="7413"/>
          <ac:spMkLst>
            <pc:docMk/>
            <pc:sldMk cId="2891802282" sldId="1000"/>
            <ac:spMk id="108" creationId="{E4B8EE6D-B12F-0B48-BD81-A69B56BA0F7C}"/>
          </ac:spMkLst>
        </pc:spChg>
        <pc:spChg chg="mod">
          <ac:chgData name="VINCENZO FABIANO" userId="cc879eed-53f3-405c-8385-23def28708ba" providerId="ADAL" clId="{2707434C-24BF-CB42-8F09-37BD57DB34B8}" dt="2020-06-02T16:20:23.614" v="7413"/>
          <ac:spMkLst>
            <pc:docMk/>
            <pc:sldMk cId="2891802282" sldId="1000"/>
            <ac:spMk id="109" creationId="{43AA06EA-D320-D44B-A42D-4EF5C3AE4175}"/>
          </ac:spMkLst>
        </pc:spChg>
        <pc:spChg chg="mod">
          <ac:chgData name="VINCENZO FABIANO" userId="cc879eed-53f3-405c-8385-23def28708ba" providerId="ADAL" clId="{2707434C-24BF-CB42-8F09-37BD57DB34B8}" dt="2020-06-02T16:20:23.614" v="7413"/>
          <ac:spMkLst>
            <pc:docMk/>
            <pc:sldMk cId="2891802282" sldId="1000"/>
            <ac:spMk id="110" creationId="{A268BADD-6D0B-384A-B2BE-23C8CB5A2641}"/>
          </ac:spMkLst>
        </pc:spChg>
        <pc:spChg chg="mod">
          <ac:chgData name="VINCENZO FABIANO" userId="cc879eed-53f3-405c-8385-23def28708ba" providerId="ADAL" clId="{2707434C-24BF-CB42-8F09-37BD57DB34B8}" dt="2020-06-02T16:20:23.614" v="7413"/>
          <ac:spMkLst>
            <pc:docMk/>
            <pc:sldMk cId="2891802282" sldId="1000"/>
            <ac:spMk id="111" creationId="{D42CC5D0-A588-484E-AF58-DCFEC274178F}"/>
          </ac:spMkLst>
        </pc:spChg>
        <pc:spChg chg="mod">
          <ac:chgData name="VINCENZO FABIANO" userId="cc879eed-53f3-405c-8385-23def28708ba" providerId="ADAL" clId="{2707434C-24BF-CB42-8F09-37BD57DB34B8}" dt="2020-06-02T16:20:23.614" v="7413"/>
          <ac:spMkLst>
            <pc:docMk/>
            <pc:sldMk cId="2891802282" sldId="1000"/>
            <ac:spMk id="112" creationId="{4539008D-6575-8346-8F09-9D48B0639FC3}"/>
          </ac:spMkLst>
        </pc:spChg>
        <pc:spChg chg="mod">
          <ac:chgData name="VINCENZO FABIANO" userId="cc879eed-53f3-405c-8385-23def28708ba" providerId="ADAL" clId="{2707434C-24BF-CB42-8F09-37BD57DB34B8}" dt="2020-06-02T16:20:23.614" v="7413"/>
          <ac:spMkLst>
            <pc:docMk/>
            <pc:sldMk cId="2891802282" sldId="1000"/>
            <ac:spMk id="113" creationId="{F720805A-03CD-9143-A0C5-4102E6D6C9EC}"/>
          </ac:spMkLst>
        </pc:spChg>
        <pc:spChg chg="mod">
          <ac:chgData name="VINCENZO FABIANO" userId="cc879eed-53f3-405c-8385-23def28708ba" providerId="ADAL" clId="{2707434C-24BF-CB42-8F09-37BD57DB34B8}" dt="2020-06-02T16:20:23.614" v="7413"/>
          <ac:spMkLst>
            <pc:docMk/>
            <pc:sldMk cId="2891802282" sldId="1000"/>
            <ac:spMk id="114" creationId="{EB48B44E-44E9-6140-84BB-177CF5663406}"/>
          </ac:spMkLst>
        </pc:spChg>
        <pc:spChg chg="mod">
          <ac:chgData name="VINCENZO FABIANO" userId="cc879eed-53f3-405c-8385-23def28708ba" providerId="ADAL" clId="{2707434C-24BF-CB42-8F09-37BD57DB34B8}" dt="2020-06-02T16:20:23.614" v="7413"/>
          <ac:spMkLst>
            <pc:docMk/>
            <pc:sldMk cId="2891802282" sldId="1000"/>
            <ac:spMk id="115" creationId="{6647D5E9-B35D-B443-9DF7-134C1E0554AC}"/>
          </ac:spMkLst>
        </pc:spChg>
        <pc:spChg chg="mod">
          <ac:chgData name="VINCENZO FABIANO" userId="cc879eed-53f3-405c-8385-23def28708ba" providerId="ADAL" clId="{2707434C-24BF-CB42-8F09-37BD57DB34B8}" dt="2020-06-02T16:20:23.614" v="7413"/>
          <ac:spMkLst>
            <pc:docMk/>
            <pc:sldMk cId="2891802282" sldId="1000"/>
            <ac:spMk id="116" creationId="{BF65E0E5-43CF-F349-8075-3C7252134B54}"/>
          </ac:spMkLst>
        </pc:spChg>
        <pc:spChg chg="mod">
          <ac:chgData name="VINCENZO FABIANO" userId="cc879eed-53f3-405c-8385-23def28708ba" providerId="ADAL" clId="{2707434C-24BF-CB42-8F09-37BD57DB34B8}" dt="2020-06-02T16:20:23.614" v="7413"/>
          <ac:spMkLst>
            <pc:docMk/>
            <pc:sldMk cId="2891802282" sldId="1000"/>
            <ac:spMk id="117" creationId="{C67F5CD8-9B82-4840-BAB5-70C40D0D55D5}"/>
          </ac:spMkLst>
        </pc:spChg>
        <pc:spChg chg="mod">
          <ac:chgData name="VINCENZO FABIANO" userId="cc879eed-53f3-405c-8385-23def28708ba" providerId="ADAL" clId="{2707434C-24BF-CB42-8F09-37BD57DB34B8}" dt="2020-06-02T16:20:23.614" v="7413"/>
          <ac:spMkLst>
            <pc:docMk/>
            <pc:sldMk cId="2891802282" sldId="1000"/>
            <ac:spMk id="118" creationId="{05D17366-2A90-0844-AD5C-C00A60BFCA79}"/>
          </ac:spMkLst>
        </pc:spChg>
        <pc:spChg chg="mod">
          <ac:chgData name="VINCENZO FABIANO" userId="cc879eed-53f3-405c-8385-23def28708ba" providerId="ADAL" clId="{2707434C-24BF-CB42-8F09-37BD57DB34B8}" dt="2020-06-02T16:20:23.614" v="7413"/>
          <ac:spMkLst>
            <pc:docMk/>
            <pc:sldMk cId="2891802282" sldId="1000"/>
            <ac:spMk id="119" creationId="{42E86DE9-3EB9-B94F-AE1E-0333E5CFFB34}"/>
          </ac:spMkLst>
        </pc:spChg>
        <pc:spChg chg="mod">
          <ac:chgData name="VINCENZO FABIANO" userId="cc879eed-53f3-405c-8385-23def28708ba" providerId="ADAL" clId="{2707434C-24BF-CB42-8F09-37BD57DB34B8}" dt="2020-06-02T16:20:23.614" v="7413"/>
          <ac:spMkLst>
            <pc:docMk/>
            <pc:sldMk cId="2891802282" sldId="1000"/>
            <ac:spMk id="120" creationId="{643E14DE-EF77-514A-A14A-37AAA380719C}"/>
          </ac:spMkLst>
        </pc:spChg>
        <pc:spChg chg="mod">
          <ac:chgData name="VINCENZO FABIANO" userId="cc879eed-53f3-405c-8385-23def28708ba" providerId="ADAL" clId="{2707434C-24BF-CB42-8F09-37BD57DB34B8}" dt="2020-06-02T16:20:23.614" v="7413"/>
          <ac:spMkLst>
            <pc:docMk/>
            <pc:sldMk cId="2891802282" sldId="1000"/>
            <ac:spMk id="121" creationId="{969D381D-18DC-884E-A7F0-1F1BDB0915BF}"/>
          </ac:spMkLst>
        </pc:spChg>
        <pc:spChg chg="mod">
          <ac:chgData name="VINCENZO FABIANO" userId="cc879eed-53f3-405c-8385-23def28708ba" providerId="ADAL" clId="{2707434C-24BF-CB42-8F09-37BD57DB34B8}" dt="2020-06-02T16:20:23.614" v="7413"/>
          <ac:spMkLst>
            <pc:docMk/>
            <pc:sldMk cId="2891802282" sldId="1000"/>
            <ac:spMk id="122" creationId="{D6B32548-4233-084B-9162-16BF4F59ECBC}"/>
          </ac:spMkLst>
        </pc:spChg>
        <pc:spChg chg="mod">
          <ac:chgData name="VINCENZO FABIANO" userId="cc879eed-53f3-405c-8385-23def28708ba" providerId="ADAL" clId="{2707434C-24BF-CB42-8F09-37BD57DB34B8}" dt="2020-06-02T16:20:23.614" v="7413"/>
          <ac:spMkLst>
            <pc:docMk/>
            <pc:sldMk cId="2891802282" sldId="1000"/>
            <ac:spMk id="123" creationId="{CE2060DC-1EAC-B643-82FA-F300B66B4970}"/>
          </ac:spMkLst>
        </pc:spChg>
        <pc:spChg chg="mod">
          <ac:chgData name="VINCENZO FABIANO" userId="cc879eed-53f3-405c-8385-23def28708ba" providerId="ADAL" clId="{2707434C-24BF-CB42-8F09-37BD57DB34B8}" dt="2020-06-02T16:20:23.614" v="7413"/>
          <ac:spMkLst>
            <pc:docMk/>
            <pc:sldMk cId="2891802282" sldId="1000"/>
            <ac:spMk id="124" creationId="{34F0359A-C615-C945-9971-C33C75F157FE}"/>
          </ac:spMkLst>
        </pc:spChg>
        <pc:spChg chg="mod">
          <ac:chgData name="VINCENZO FABIANO" userId="cc879eed-53f3-405c-8385-23def28708ba" providerId="ADAL" clId="{2707434C-24BF-CB42-8F09-37BD57DB34B8}" dt="2020-06-02T16:20:23.614" v="7413"/>
          <ac:spMkLst>
            <pc:docMk/>
            <pc:sldMk cId="2891802282" sldId="1000"/>
            <ac:spMk id="125" creationId="{0FE00FF3-366A-634E-8A90-07CACC46259E}"/>
          </ac:spMkLst>
        </pc:spChg>
        <pc:spChg chg="mod">
          <ac:chgData name="VINCENZO FABIANO" userId="cc879eed-53f3-405c-8385-23def28708ba" providerId="ADAL" clId="{2707434C-24BF-CB42-8F09-37BD57DB34B8}" dt="2020-06-02T16:20:23.614" v="7413"/>
          <ac:spMkLst>
            <pc:docMk/>
            <pc:sldMk cId="2891802282" sldId="1000"/>
            <ac:spMk id="126" creationId="{B8418951-DFC8-7B4B-93E7-6E0691B9021E}"/>
          </ac:spMkLst>
        </pc:spChg>
        <pc:spChg chg="mod">
          <ac:chgData name="VINCENZO FABIANO" userId="cc879eed-53f3-405c-8385-23def28708ba" providerId="ADAL" clId="{2707434C-24BF-CB42-8F09-37BD57DB34B8}" dt="2020-06-02T16:20:23.614" v="7413"/>
          <ac:spMkLst>
            <pc:docMk/>
            <pc:sldMk cId="2891802282" sldId="1000"/>
            <ac:spMk id="127" creationId="{61E817C8-8F84-5A4A-B9A3-A2A08A7EFB50}"/>
          </ac:spMkLst>
        </pc:spChg>
        <pc:spChg chg="mod">
          <ac:chgData name="VINCENZO FABIANO" userId="cc879eed-53f3-405c-8385-23def28708ba" providerId="ADAL" clId="{2707434C-24BF-CB42-8F09-37BD57DB34B8}" dt="2020-06-02T16:20:23.614" v="7413"/>
          <ac:spMkLst>
            <pc:docMk/>
            <pc:sldMk cId="2891802282" sldId="1000"/>
            <ac:spMk id="128" creationId="{B885BC02-4102-E540-94CA-56970F16C84B}"/>
          </ac:spMkLst>
        </pc:spChg>
        <pc:spChg chg="mod">
          <ac:chgData name="VINCENZO FABIANO" userId="cc879eed-53f3-405c-8385-23def28708ba" providerId="ADAL" clId="{2707434C-24BF-CB42-8F09-37BD57DB34B8}" dt="2020-06-02T16:20:23.614" v="7413"/>
          <ac:spMkLst>
            <pc:docMk/>
            <pc:sldMk cId="2891802282" sldId="1000"/>
            <ac:spMk id="129" creationId="{125B012D-F6E6-2048-B921-98369643EFBB}"/>
          </ac:spMkLst>
        </pc:spChg>
        <pc:spChg chg="mod">
          <ac:chgData name="VINCENZO FABIANO" userId="cc879eed-53f3-405c-8385-23def28708ba" providerId="ADAL" clId="{2707434C-24BF-CB42-8F09-37BD57DB34B8}" dt="2020-06-02T16:20:23.614" v="7413"/>
          <ac:spMkLst>
            <pc:docMk/>
            <pc:sldMk cId="2891802282" sldId="1000"/>
            <ac:spMk id="130" creationId="{130BE9B8-22E2-A649-B93C-9BAE9326F84F}"/>
          </ac:spMkLst>
        </pc:spChg>
        <pc:spChg chg="mod">
          <ac:chgData name="VINCENZO FABIANO" userId="cc879eed-53f3-405c-8385-23def28708ba" providerId="ADAL" clId="{2707434C-24BF-CB42-8F09-37BD57DB34B8}" dt="2020-06-02T16:20:23.614" v="7413"/>
          <ac:spMkLst>
            <pc:docMk/>
            <pc:sldMk cId="2891802282" sldId="1000"/>
            <ac:spMk id="131" creationId="{3E1AD5BE-1590-064B-9B2F-F1D0FCAFCD16}"/>
          </ac:spMkLst>
        </pc:spChg>
        <pc:spChg chg="mod">
          <ac:chgData name="VINCENZO FABIANO" userId="cc879eed-53f3-405c-8385-23def28708ba" providerId="ADAL" clId="{2707434C-24BF-CB42-8F09-37BD57DB34B8}" dt="2020-06-02T16:20:23.614" v="7413"/>
          <ac:spMkLst>
            <pc:docMk/>
            <pc:sldMk cId="2891802282" sldId="1000"/>
            <ac:spMk id="132" creationId="{9B5604BF-31A1-C947-83C7-BCD1F270227E}"/>
          </ac:spMkLst>
        </pc:spChg>
        <pc:spChg chg="mod">
          <ac:chgData name="VINCENZO FABIANO" userId="cc879eed-53f3-405c-8385-23def28708ba" providerId="ADAL" clId="{2707434C-24BF-CB42-8F09-37BD57DB34B8}" dt="2020-06-02T16:20:23.614" v="7413"/>
          <ac:spMkLst>
            <pc:docMk/>
            <pc:sldMk cId="2891802282" sldId="1000"/>
            <ac:spMk id="133" creationId="{419D514F-B771-874B-BDA5-D67D5E664A42}"/>
          </ac:spMkLst>
        </pc:spChg>
        <pc:spChg chg="mod">
          <ac:chgData name="VINCENZO FABIANO" userId="cc879eed-53f3-405c-8385-23def28708ba" providerId="ADAL" clId="{2707434C-24BF-CB42-8F09-37BD57DB34B8}" dt="2020-06-02T16:20:23.614" v="7413"/>
          <ac:spMkLst>
            <pc:docMk/>
            <pc:sldMk cId="2891802282" sldId="1000"/>
            <ac:spMk id="134" creationId="{FA0A8BB2-CB19-7246-A42B-8DA348113E08}"/>
          </ac:spMkLst>
        </pc:spChg>
        <pc:spChg chg="mod">
          <ac:chgData name="VINCENZO FABIANO" userId="cc879eed-53f3-405c-8385-23def28708ba" providerId="ADAL" clId="{2707434C-24BF-CB42-8F09-37BD57DB34B8}" dt="2020-06-02T16:20:23.614" v="7413"/>
          <ac:spMkLst>
            <pc:docMk/>
            <pc:sldMk cId="2891802282" sldId="1000"/>
            <ac:spMk id="135" creationId="{E9B0D182-269B-664E-BF47-D8F69C8DECD6}"/>
          </ac:spMkLst>
        </pc:spChg>
        <pc:spChg chg="mod">
          <ac:chgData name="VINCENZO FABIANO" userId="cc879eed-53f3-405c-8385-23def28708ba" providerId="ADAL" clId="{2707434C-24BF-CB42-8F09-37BD57DB34B8}" dt="2020-06-02T16:20:23.614" v="7413"/>
          <ac:spMkLst>
            <pc:docMk/>
            <pc:sldMk cId="2891802282" sldId="1000"/>
            <ac:spMk id="136" creationId="{53BD09BF-1EA1-BB4B-B645-DCC520E1DDA7}"/>
          </ac:spMkLst>
        </pc:spChg>
        <pc:spChg chg="mod">
          <ac:chgData name="VINCENZO FABIANO" userId="cc879eed-53f3-405c-8385-23def28708ba" providerId="ADAL" clId="{2707434C-24BF-CB42-8F09-37BD57DB34B8}" dt="2020-06-02T16:20:23.614" v="7413"/>
          <ac:spMkLst>
            <pc:docMk/>
            <pc:sldMk cId="2891802282" sldId="1000"/>
            <ac:spMk id="138" creationId="{604F3944-6C58-8041-AB29-0F257F1D59B6}"/>
          </ac:spMkLst>
        </pc:spChg>
        <pc:spChg chg="mod">
          <ac:chgData name="VINCENZO FABIANO" userId="cc879eed-53f3-405c-8385-23def28708ba" providerId="ADAL" clId="{2707434C-24BF-CB42-8F09-37BD57DB34B8}" dt="2020-06-02T16:20:23.614" v="7413"/>
          <ac:spMkLst>
            <pc:docMk/>
            <pc:sldMk cId="2891802282" sldId="1000"/>
            <ac:spMk id="139" creationId="{5104058E-0CF2-1A4A-B0D7-E3BB61ACB20E}"/>
          </ac:spMkLst>
        </pc:spChg>
        <pc:spChg chg="mod">
          <ac:chgData name="VINCENZO FABIANO" userId="cc879eed-53f3-405c-8385-23def28708ba" providerId="ADAL" clId="{2707434C-24BF-CB42-8F09-37BD57DB34B8}" dt="2020-06-02T16:20:23.614" v="7413"/>
          <ac:spMkLst>
            <pc:docMk/>
            <pc:sldMk cId="2891802282" sldId="1000"/>
            <ac:spMk id="140" creationId="{9AE75079-EE40-8B4E-96C4-6F10008A5EF2}"/>
          </ac:spMkLst>
        </pc:spChg>
        <pc:spChg chg="mod">
          <ac:chgData name="VINCENZO FABIANO" userId="cc879eed-53f3-405c-8385-23def28708ba" providerId="ADAL" clId="{2707434C-24BF-CB42-8F09-37BD57DB34B8}" dt="2020-06-02T16:20:23.614" v="7413"/>
          <ac:spMkLst>
            <pc:docMk/>
            <pc:sldMk cId="2891802282" sldId="1000"/>
            <ac:spMk id="141" creationId="{DD2D1715-6E7B-F443-8C19-2BBA02C8FCD1}"/>
          </ac:spMkLst>
        </pc:spChg>
        <pc:spChg chg="mod">
          <ac:chgData name="VINCENZO FABIANO" userId="cc879eed-53f3-405c-8385-23def28708ba" providerId="ADAL" clId="{2707434C-24BF-CB42-8F09-37BD57DB34B8}" dt="2020-06-02T16:20:23.614" v="7413"/>
          <ac:spMkLst>
            <pc:docMk/>
            <pc:sldMk cId="2891802282" sldId="1000"/>
            <ac:spMk id="142" creationId="{6D7AD58C-5AED-294C-B323-B07354F9B004}"/>
          </ac:spMkLst>
        </pc:spChg>
        <pc:spChg chg="mod">
          <ac:chgData name="VINCENZO FABIANO" userId="cc879eed-53f3-405c-8385-23def28708ba" providerId="ADAL" clId="{2707434C-24BF-CB42-8F09-37BD57DB34B8}" dt="2020-06-02T16:20:23.614" v="7413"/>
          <ac:spMkLst>
            <pc:docMk/>
            <pc:sldMk cId="2891802282" sldId="1000"/>
            <ac:spMk id="143" creationId="{8287AA76-6067-1948-A7EE-61640E93E3A6}"/>
          </ac:spMkLst>
        </pc:spChg>
        <pc:spChg chg="mod">
          <ac:chgData name="VINCENZO FABIANO" userId="cc879eed-53f3-405c-8385-23def28708ba" providerId="ADAL" clId="{2707434C-24BF-CB42-8F09-37BD57DB34B8}" dt="2020-06-02T16:20:23.614" v="7413"/>
          <ac:spMkLst>
            <pc:docMk/>
            <pc:sldMk cId="2891802282" sldId="1000"/>
            <ac:spMk id="144" creationId="{803FD985-C58C-7D48-A91C-5F9140221173}"/>
          </ac:spMkLst>
        </pc:spChg>
        <pc:spChg chg="mod">
          <ac:chgData name="VINCENZO FABIANO" userId="cc879eed-53f3-405c-8385-23def28708ba" providerId="ADAL" clId="{2707434C-24BF-CB42-8F09-37BD57DB34B8}" dt="2020-06-02T16:20:23.614" v="7413"/>
          <ac:spMkLst>
            <pc:docMk/>
            <pc:sldMk cId="2891802282" sldId="1000"/>
            <ac:spMk id="145" creationId="{EF6F8F24-DEAC-B149-881D-A3294264D92F}"/>
          </ac:spMkLst>
        </pc:spChg>
        <pc:spChg chg="mod">
          <ac:chgData name="VINCENZO FABIANO" userId="cc879eed-53f3-405c-8385-23def28708ba" providerId="ADAL" clId="{2707434C-24BF-CB42-8F09-37BD57DB34B8}" dt="2020-06-02T16:20:23.614" v="7413"/>
          <ac:spMkLst>
            <pc:docMk/>
            <pc:sldMk cId="2891802282" sldId="1000"/>
            <ac:spMk id="146" creationId="{32C1CDEB-1885-3C4D-AF2B-B3F1957662DF}"/>
          </ac:spMkLst>
        </pc:spChg>
        <pc:spChg chg="mod">
          <ac:chgData name="VINCENZO FABIANO" userId="cc879eed-53f3-405c-8385-23def28708ba" providerId="ADAL" clId="{2707434C-24BF-CB42-8F09-37BD57DB34B8}" dt="2020-06-02T16:20:23.614" v="7413"/>
          <ac:spMkLst>
            <pc:docMk/>
            <pc:sldMk cId="2891802282" sldId="1000"/>
            <ac:spMk id="147" creationId="{B4706D68-5498-AB46-A14D-3412FCC47E20}"/>
          </ac:spMkLst>
        </pc:spChg>
        <pc:spChg chg="mod">
          <ac:chgData name="VINCENZO FABIANO" userId="cc879eed-53f3-405c-8385-23def28708ba" providerId="ADAL" clId="{2707434C-24BF-CB42-8F09-37BD57DB34B8}" dt="2020-06-02T16:20:23.614" v="7413"/>
          <ac:spMkLst>
            <pc:docMk/>
            <pc:sldMk cId="2891802282" sldId="1000"/>
            <ac:spMk id="148" creationId="{EACF6488-C903-524A-A5B6-D8674295B8BF}"/>
          </ac:spMkLst>
        </pc:spChg>
        <pc:spChg chg="mod">
          <ac:chgData name="VINCENZO FABIANO" userId="cc879eed-53f3-405c-8385-23def28708ba" providerId="ADAL" clId="{2707434C-24BF-CB42-8F09-37BD57DB34B8}" dt="2020-06-02T16:20:23.614" v="7413"/>
          <ac:spMkLst>
            <pc:docMk/>
            <pc:sldMk cId="2891802282" sldId="1000"/>
            <ac:spMk id="149" creationId="{2A7136F6-6E59-4646-80B8-A6A7F5EEB938}"/>
          </ac:spMkLst>
        </pc:spChg>
        <pc:spChg chg="mod">
          <ac:chgData name="VINCENZO FABIANO" userId="cc879eed-53f3-405c-8385-23def28708ba" providerId="ADAL" clId="{2707434C-24BF-CB42-8F09-37BD57DB34B8}" dt="2020-06-02T16:20:23.614" v="7413"/>
          <ac:spMkLst>
            <pc:docMk/>
            <pc:sldMk cId="2891802282" sldId="1000"/>
            <ac:spMk id="150" creationId="{8E1D085E-845B-524C-9444-C82047CD2F35}"/>
          </ac:spMkLst>
        </pc:spChg>
        <pc:spChg chg="mod">
          <ac:chgData name="VINCENZO FABIANO" userId="cc879eed-53f3-405c-8385-23def28708ba" providerId="ADAL" clId="{2707434C-24BF-CB42-8F09-37BD57DB34B8}" dt="2020-06-02T16:20:23.614" v="7413"/>
          <ac:spMkLst>
            <pc:docMk/>
            <pc:sldMk cId="2891802282" sldId="1000"/>
            <ac:spMk id="151" creationId="{A6A2BAC3-3093-964B-AA25-2B93643E8478}"/>
          </ac:spMkLst>
        </pc:spChg>
        <pc:spChg chg="mod">
          <ac:chgData name="VINCENZO FABIANO" userId="cc879eed-53f3-405c-8385-23def28708ba" providerId="ADAL" clId="{2707434C-24BF-CB42-8F09-37BD57DB34B8}" dt="2020-06-02T16:20:23.614" v="7413"/>
          <ac:spMkLst>
            <pc:docMk/>
            <pc:sldMk cId="2891802282" sldId="1000"/>
            <ac:spMk id="152" creationId="{3229E080-C74D-CF48-9555-02E1D869B0FF}"/>
          </ac:spMkLst>
        </pc:spChg>
        <pc:spChg chg="mod">
          <ac:chgData name="VINCENZO FABIANO" userId="cc879eed-53f3-405c-8385-23def28708ba" providerId="ADAL" clId="{2707434C-24BF-CB42-8F09-37BD57DB34B8}" dt="2020-06-02T16:20:23.614" v="7413"/>
          <ac:spMkLst>
            <pc:docMk/>
            <pc:sldMk cId="2891802282" sldId="1000"/>
            <ac:spMk id="153" creationId="{80039C0A-2BC1-BD45-9687-1BBBECCB48D7}"/>
          </ac:spMkLst>
        </pc:spChg>
        <pc:spChg chg="mod">
          <ac:chgData name="VINCENZO FABIANO" userId="cc879eed-53f3-405c-8385-23def28708ba" providerId="ADAL" clId="{2707434C-24BF-CB42-8F09-37BD57DB34B8}" dt="2020-06-02T16:20:23.614" v="7413"/>
          <ac:spMkLst>
            <pc:docMk/>
            <pc:sldMk cId="2891802282" sldId="1000"/>
            <ac:spMk id="154" creationId="{778FE98D-705F-5946-BDB5-402CFB5FDD14}"/>
          </ac:spMkLst>
        </pc:spChg>
        <pc:spChg chg="mod">
          <ac:chgData name="VINCENZO FABIANO" userId="cc879eed-53f3-405c-8385-23def28708ba" providerId="ADAL" clId="{2707434C-24BF-CB42-8F09-37BD57DB34B8}" dt="2020-06-02T16:20:23.614" v="7413"/>
          <ac:spMkLst>
            <pc:docMk/>
            <pc:sldMk cId="2891802282" sldId="1000"/>
            <ac:spMk id="155" creationId="{1E644E3D-2D76-5244-BAD8-3C56E8E5D0D2}"/>
          </ac:spMkLst>
        </pc:spChg>
        <pc:spChg chg="mod">
          <ac:chgData name="VINCENZO FABIANO" userId="cc879eed-53f3-405c-8385-23def28708ba" providerId="ADAL" clId="{2707434C-24BF-CB42-8F09-37BD57DB34B8}" dt="2020-06-02T16:20:23.614" v="7413"/>
          <ac:spMkLst>
            <pc:docMk/>
            <pc:sldMk cId="2891802282" sldId="1000"/>
            <ac:spMk id="156" creationId="{A91B1295-5E1B-A646-8DF5-152AFD9C5BC7}"/>
          </ac:spMkLst>
        </pc:spChg>
        <pc:spChg chg="mod">
          <ac:chgData name="VINCENZO FABIANO" userId="cc879eed-53f3-405c-8385-23def28708ba" providerId="ADAL" clId="{2707434C-24BF-CB42-8F09-37BD57DB34B8}" dt="2020-06-02T16:20:23.614" v="7413"/>
          <ac:spMkLst>
            <pc:docMk/>
            <pc:sldMk cId="2891802282" sldId="1000"/>
            <ac:spMk id="157" creationId="{D84F0C05-C10D-4940-BA06-4B83199A4122}"/>
          </ac:spMkLst>
        </pc:spChg>
        <pc:spChg chg="mod">
          <ac:chgData name="VINCENZO FABIANO" userId="cc879eed-53f3-405c-8385-23def28708ba" providerId="ADAL" clId="{2707434C-24BF-CB42-8F09-37BD57DB34B8}" dt="2020-06-02T16:20:23.614" v="7413"/>
          <ac:spMkLst>
            <pc:docMk/>
            <pc:sldMk cId="2891802282" sldId="1000"/>
            <ac:spMk id="158" creationId="{101CCFF9-9606-EA40-9531-0F3355F103B6}"/>
          </ac:spMkLst>
        </pc:spChg>
        <pc:spChg chg="mod">
          <ac:chgData name="VINCENZO FABIANO" userId="cc879eed-53f3-405c-8385-23def28708ba" providerId="ADAL" clId="{2707434C-24BF-CB42-8F09-37BD57DB34B8}" dt="2020-06-02T16:20:23.614" v="7413"/>
          <ac:spMkLst>
            <pc:docMk/>
            <pc:sldMk cId="2891802282" sldId="1000"/>
            <ac:spMk id="159" creationId="{228EC8E8-4F22-164C-AEB4-0504BB27360A}"/>
          </ac:spMkLst>
        </pc:spChg>
        <pc:spChg chg="mod">
          <ac:chgData name="VINCENZO FABIANO" userId="cc879eed-53f3-405c-8385-23def28708ba" providerId="ADAL" clId="{2707434C-24BF-CB42-8F09-37BD57DB34B8}" dt="2020-06-02T16:20:23.614" v="7413"/>
          <ac:spMkLst>
            <pc:docMk/>
            <pc:sldMk cId="2891802282" sldId="1000"/>
            <ac:spMk id="160" creationId="{BCF9F4A1-A230-DE4F-B65E-E69F9432417E}"/>
          </ac:spMkLst>
        </pc:spChg>
        <pc:spChg chg="mod">
          <ac:chgData name="VINCENZO FABIANO" userId="cc879eed-53f3-405c-8385-23def28708ba" providerId="ADAL" clId="{2707434C-24BF-CB42-8F09-37BD57DB34B8}" dt="2020-06-02T16:20:23.614" v="7413"/>
          <ac:spMkLst>
            <pc:docMk/>
            <pc:sldMk cId="2891802282" sldId="1000"/>
            <ac:spMk id="161" creationId="{36F3005E-C1CC-7E49-BB54-FCE56795E6CF}"/>
          </ac:spMkLst>
        </pc:spChg>
        <pc:spChg chg="mod">
          <ac:chgData name="VINCENZO FABIANO" userId="cc879eed-53f3-405c-8385-23def28708ba" providerId="ADAL" clId="{2707434C-24BF-CB42-8F09-37BD57DB34B8}" dt="2020-06-02T16:20:23.614" v="7413"/>
          <ac:spMkLst>
            <pc:docMk/>
            <pc:sldMk cId="2891802282" sldId="1000"/>
            <ac:spMk id="162" creationId="{CD2E42E4-C27C-B147-9595-C779B2D8CAE8}"/>
          </ac:spMkLst>
        </pc:spChg>
        <pc:spChg chg="mod">
          <ac:chgData name="VINCENZO FABIANO" userId="cc879eed-53f3-405c-8385-23def28708ba" providerId="ADAL" clId="{2707434C-24BF-CB42-8F09-37BD57DB34B8}" dt="2020-06-02T16:20:23.614" v="7413"/>
          <ac:spMkLst>
            <pc:docMk/>
            <pc:sldMk cId="2891802282" sldId="1000"/>
            <ac:spMk id="163" creationId="{14029988-06D9-0B4C-85AF-31D214D50136}"/>
          </ac:spMkLst>
        </pc:spChg>
        <pc:spChg chg="mod">
          <ac:chgData name="VINCENZO FABIANO" userId="cc879eed-53f3-405c-8385-23def28708ba" providerId="ADAL" clId="{2707434C-24BF-CB42-8F09-37BD57DB34B8}" dt="2020-06-02T16:20:23.614" v="7413"/>
          <ac:spMkLst>
            <pc:docMk/>
            <pc:sldMk cId="2891802282" sldId="1000"/>
            <ac:spMk id="164" creationId="{92EB94F3-D030-BD44-87AE-787D0D1AA187}"/>
          </ac:spMkLst>
        </pc:spChg>
        <pc:spChg chg="mod">
          <ac:chgData name="VINCENZO FABIANO" userId="cc879eed-53f3-405c-8385-23def28708ba" providerId="ADAL" clId="{2707434C-24BF-CB42-8F09-37BD57DB34B8}" dt="2020-06-02T16:20:23.614" v="7413"/>
          <ac:spMkLst>
            <pc:docMk/>
            <pc:sldMk cId="2891802282" sldId="1000"/>
            <ac:spMk id="165" creationId="{5D2773B3-064F-B24E-BC85-CC417F29E81A}"/>
          </ac:spMkLst>
        </pc:spChg>
        <pc:spChg chg="mod">
          <ac:chgData name="VINCENZO FABIANO" userId="cc879eed-53f3-405c-8385-23def28708ba" providerId="ADAL" clId="{2707434C-24BF-CB42-8F09-37BD57DB34B8}" dt="2020-06-02T16:20:23.614" v="7413"/>
          <ac:spMkLst>
            <pc:docMk/>
            <pc:sldMk cId="2891802282" sldId="1000"/>
            <ac:spMk id="166" creationId="{47506EDD-84D8-ED45-B76C-E7C0A6B3D951}"/>
          </ac:spMkLst>
        </pc:spChg>
        <pc:spChg chg="mod">
          <ac:chgData name="VINCENZO FABIANO" userId="cc879eed-53f3-405c-8385-23def28708ba" providerId="ADAL" clId="{2707434C-24BF-CB42-8F09-37BD57DB34B8}" dt="2020-06-02T16:20:23.614" v="7413"/>
          <ac:spMkLst>
            <pc:docMk/>
            <pc:sldMk cId="2891802282" sldId="1000"/>
            <ac:spMk id="167" creationId="{B04BF15A-7B16-DD42-856B-1AFC33C7F323}"/>
          </ac:spMkLst>
        </pc:spChg>
        <pc:spChg chg="mod">
          <ac:chgData name="VINCENZO FABIANO" userId="cc879eed-53f3-405c-8385-23def28708ba" providerId="ADAL" clId="{2707434C-24BF-CB42-8F09-37BD57DB34B8}" dt="2020-06-02T16:20:23.614" v="7413"/>
          <ac:spMkLst>
            <pc:docMk/>
            <pc:sldMk cId="2891802282" sldId="1000"/>
            <ac:spMk id="168" creationId="{EE203B39-6212-1445-9B4A-18416144F391}"/>
          </ac:spMkLst>
        </pc:spChg>
        <pc:spChg chg="mod">
          <ac:chgData name="VINCENZO FABIANO" userId="cc879eed-53f3-405c-8385-23def28708ba" providerId="ADAL" clId="{2707434C-24BF-CB42-8F09-37BD57DB34B8}" dt="2020-06-02T16:20:23.614" v="7413"/>
          <ac:spMkLst>
            <pc:docMk/>
            <pc:sldMk cId="2891802282" sldId="1000"/>
            <ac:spMk id="169" creationId="{A4A03A11-74AC-7C4C-ACE5-2FD7E447148C}"/>
          </ac:spMkLst>
        </pc:spChg>
        <pc:spChg chg="mod">
          <ac:chgData name="VINCENZO FABIANO" userId="cc879eed-53f3-405c-8385-23def28708ba" providerId="ADAL" clId="{2707434C-24BF-CB42-8F09-37BD57DB34B8}" dt="2020-06-02T16:20:23.614" v="7413"/>
          <ac:spMkLst>
            <pc:docMk/>
            <pc:sldMk cId="2891802282" sldId="1000"/>
            <ac:spMk id="170" creationId="{2DC8BFE2-9D5A-5841-8F30-4FA463543067}"/>
          </ac:spMkLst>
        </pc:spChg>
        <pc:spChg chg="mod">
          <ac:chgData name="VINCENZO FABIANO" userId="cc879eed-53f3-405c-8385-23def28708ba" providerId="ADAL" clId="{2707434C-24BF-CB42-8F09-37BD57DB34B8}" dt="2020-06-02T16:20:23.614" v="7413"/>
          <ac:spMkLst>
            <pc:docMk/>
            <pc:sldMk cId="2891802282" sldId="1000"/>
            <ac:spMk id="171" creationId="{18D59BC9-E65F-B34D-B679-CEF91A244ECE}"/>
          </ac:spMkLst>
        </pc:spChg>
        <pc:spChg chg="mod">
          <ac:chgData name="VINCENZO FABIANO" userId="cc879eed-53f3-405c-8385-23def28708ba" providerId="ADAL" clId="{2707434C-24BF-CB42-8F09-37BD57DB34B8}" dt="2020-06-02T16:20:23.614" v="7413"/>
          <ac:spMkLst>
            <pc:docMk/>
            <pc:sldMk cId="2891802282" sldId="1000"/>
            <ac:spMk id="172" creationId="{20FD4D77-9EC0-6949-9042-9690C46D5969}"/>
          </ac:spMkLst>
        </pc:spChg>
        <pc:spChg chg="mod">
          <ac:chgData name="VINCENZO FABIANO" userId="cc879eed-53f3-405c-8385-23def28708ba" providerId="ADAL" clId="{2707434C-24BF-CB42-8F09-37BD57DB34B8}" dt="2020-06-02T16:20:23.614" v="7413"/>
          <ac:spMkLst>
            <pc:docMk/>
            <pc:sldMk cId="2891802282" sldId="1000"/>
            <ac:spMk id="173" creationId="{15E3AF59-6973-AC42-9F3B-0B8D0D9ECE0B}"/>
          </ac:spMkLst>
        </pc:spChg>
        <pc:spChg chg="mod">
          <ac:chgData name="VINCENZO FABIANO" userId="cc879eed-53f3-405c-8385-23def28708ba" providerId="ADAL" clId="{2707434C-24BF-CB42-8F09-37BD57DB34B8}" dt="2020-06-02T16:20:23.614" v="7413"/>
          <ac:spMkLst>
            <pc:docMk/>
            <pc:sldMk cId="2891802282" sldId="1000"/>
            <ac:spMk id="174" creationId="{410004E4-11D4-4844-BE1D-B23104D4056A}"/>
          </ac:spMkLst>
        </pc:spChg>
        <pc:spChg chg="mod">
          <ac:chgData name="VINCENZO FABIANO" userId="cc879eed-53f3-405c-8385-23def28708ba" providerId="ADAL" clId="{2707434C-24BF-CB42-8F09-37BD57DB34B8}" dt="2020-06-02T16:20:23.614" v="7413"/>
          <ac:spMkLst>
            <pc:docMk/>
            <pc:sldMk cId="2891802282" sldId="1000"/>
            <ac:spMk id="175" creationId="{C2E16FC3-ADB1-3E44-99DE-C24A6B68C696}"/>
          </ac:spMkLst>
        </pc:spChg>
        <pc:spChg chg="mod">
          <ac:chgData name="VINCENZO FABIANO" userId="cc879eed-53f3-405c-8385-23def28708ba" providerId="ADAL" clId="{2707434C-24BF-CB42-8F09-37BD57DB34B8}" dt="2020-06-02T16:20:23.614" v="7413"/>
          <ac:spMkLst>
            <pc:docMk/>
            <pc:sldMk cId="2891802282" sldId="1000"/>
            <ac:spMk id="176" creationId="{F4E7E91E-1696-A74F-90AE-6507BA7C99DD}"/>
          </ac:spMkLst>
        </pc:spChg>
        <pc:spChg chg="mod">
          <ac:chgData name="VINCENZO FABIANO" userId="cc879eed-53f3-405c-8385-23def28708ba" providerId="ADAL" clId="{2707434C-24BF-CB42-8F09-37BD57DB34B8}" dt="2020-06-02T16:20:23.614" v="7413"/>
          <ac:spMkLst>
            <pc:docMk/>
            <pc:sldMk cId="2891802282" sldId="1000"/>
            <ac:spMk id="177" creationId="{7C9112E5-AE93-EE4B-AFFD-86E56B0C431B}"/>
          </ac:spMkLst>
        </pc:spChg>
        <pc:spChg chg="mod">
          <ac:chgData name="VINCENZO FABIANO" userId="cc879eed-53f3-405c-8385-23def28708ba" providerId="ADAL" clId="{2707434C-24BF-CB42-8F09-37BD57DB34B8}" dt="2020-06-02T16:20:23.614" v="7413"/>
          <ac:spMkLst>
            <pc:docMk/>
            <pc:sldMk cId="2891802282" sldId="1000"/>
            <ac:spMk id="178" creationId="{D17AC30A-AFDC-8648-8D86-B4827B00CB80}"/>
          </ac:spMkLst>
        </pc:spChg>
        <pc:spChg chg="mod">
          <ac:chgData name="VINCENZO FABIANO" userId="cc879eed-53f3-405c-8385-23def28708ba" providerId="ADAL" clId="{2707434C-24BF-CB42-8F09-37BD57DB34B8}" dt="2020-06-02T16:20:23.614" v="7413"/>
          <ac:spMkLst>
            <pc:docMk/>
            <pc:sldMk cId="2891802282" sldId="1000"/>
            <ac:spMk id="179" creationId="{28BF719E-5338-304D-B810-8E62C7B57376}"/>
          </ac:spMkLst>
        </pc:spChg>
        <pc:spChg chg="mod">
          <ac:chgData name="VINCENZO FABIANO" userId="cc879eed-53f3-405c-8385-23def28708ba" providerId="ADAL" clId="{2707434C-24BF-CB42-8F09-37BD57DB34B8}" dt="2020-06-02T16:20:23.614" v="7413"/>
          <ac:spMkLst>
            <pc:docMk/>
            <pc:sldMk cId="2891802282" sldId="1000"/>
            <ac:spMk id="180" creationId="{8E2B6A74-F2C4-A849-BB2A-D6A3704C2085}"/>
          </ac:spMkLst>
        </pc:spChg>
        <pc:spChg chg="mod">
          <ac:chgData name="VINCENZO FABIANO" userId="cc879eed-53f3-405c-8385-23def28708ba" providerId="ADAL" clId="{2707434C-24BF-CB42-8F09-37BD57DB34B8}" dt="2020-06-02T16:20:23.614" v="7413"/>
          <ac:spMkLst>
            <pc:docMk/>
            <pc:sldMk cId="2891802282" sldId="1000"/>
            <ac:spMk id="181" creationId="{B8B5700A-2C0F-8346-A005-F145E39545EB}"/>
          </ac:spMkLst>
        </pc:spChg>
        <pc:spChg chg="mod">
          <ac:chgData name="VINCENZO FABIANO" userId="cc879eed-53f3-405c-8385-23def28708ba" providerId="ADAL" clId="{2707434C-24BF-CB42-8F09-37BD57DB34B8}" dt="2020-06-02T16:20:23.614" v="7413"/>
          <ac:spMkLst>
            <pc:docMk/>
            <pc:sldMk cId="2891802282" sldId="1000"/>
            <ac:spMk id="182" creationId="{FC08F5F1-069D-D14D-90D1-EA898E9439C5}"/>
          </ac:spMkLst>
        </pc:spChg>
        <pc:spChg chg="mod">
          <ac:chgData name="VINCENZO FABIANO" userId="cc879eed-53f3-405c-8385-23def28708ba" providerId="ADAL" clId="{2707434C-24BF-CB42-8F09-37BD57DB34B8}" dt="2020-06-02T16:20:23.614" v="7413"/>
          <ac:spMkLst>
            <pc:docMk/>
            <pc:sldMk cId="2891802282" sldId="1000"/>
            <ac:spMk id="185" creationId="{857E021B-0A46-0E48-ADF8-6E28BC228216}"/>
          </ac:spMkLst>
        </pc:spChg>
        <pc:spChg chg="mod">
          <ac:chgData name="VINCENZO FABIANO" userId="cc879eed-53f3-405c-8385-23def28708ba" providerId="ADAL" clId="{2707434C-24BF-CB42-8F09-37BD57DB34B8}" dt="2020-06-02T16:20:23.614" v="7413"/>
          <ac:spMkLst>
            <pc:docMk/>
            <pc:sldMk cId="2891802282" sldId="1000"/>
            <ac:spMk id="186" creationId="{EC9BBCB3-95FD-4748-A264-113D3DC23321}"/>
          </ac:spMkLst>
        </pc:spChg>
        <pc:spChg chg="mod">
          <ac:chgData name="VINCENZO FABIANO" userId="cc879eed-53f3-405c-8385-23def28708ba" providerId="ADAL" clId="{2707434C-24BF-CB42-8F09-37BD57DB34B8}" dt="2020-06-02T16:20:23.614" v="7413"/>
          <ac:spMkLst>
            <pc:docMk/>
            <pc:sldMk cId="2891802282" sldId="1000"/>
            <ac:spMk id="187" creationId="{5BAABB2A-ED4E-2547-B630-2731A9310CF7}"/>
          </ac:spMkLst>
        </pc:spChg>
        <pc:spChg chg="mod">
          <ac:chgData name="VINCENZO FABIANO" userId="cc879eed-53f3-405c-8385-23def28708ba" providerId="ADAL" clId="{2707434C-24BF-CB42-8F09-37BD57DB34B8}" dt="2020-06-02T16:20:23.614" v="7413"/>
          <ac:spMkLst>
            <pc:docMk/>
            <pc:sldMk cId="2891802282" sldId="1000"/>
            <ac:spMk id="188" creationId="{7B051DCB-41B5-874E-AB33-294A452BCD9C}"/>
          </ac:spMkLst>
        </pc:spChg>
        <pc:spChg chg="mod">
          <ac:chgData name="VINCENZO FABIANO" userId="cc879eed-53f3-405c-8385-23def28708ba" providerId="ADAL" clId="{2707434C-24BF-CB42-8F09-37BD57DB34B8}" dt="2020-06-02T16:20:23.614" v="7413"/>
          <ac:spMkLst>
            <pc:docMk/>
            <pc:sldMk cId="2891802282" sldId="1000"/>
            <ac:spMk id="189" creationId="{5FAD49BB-0D0A-4F44-811A-FB5BC441ECDA}"/>
          </ac:spMkLst>
        </pc:spChg>
        <pc:spChg chg="mod">
          <ac:chgData name="VINCENZO FABIANO" userId="cc879eed-53f3-405c-8385-23def28708ba" providerId="ADAL" clId="{2707434C-24BF-CB42-8F09-37BD57DB34B8}" dt="2020-06-02T16:20:23.614" v="7413"/>
          <ac:spMkLst>
            <pc:docMk/>
            <pc:sldMk cId="2891802282" sldId="1000"/>
            <ac:spMk id="190" creationId="{72683E8A-BA0A-044A-A98B-A0466DD4752F}"/>
          </ac:spMkLst>
        </pc:spChg>
        <pc:spChg chg="mod">
          <ac:chgData name="VINCENZO FABIANO" userId="cc879eed-53f3-405c-8385-23def28708ba" providerId="ADAL" clId="{2707434C-24BF-CB42-8F09-37BD57DB34B8}" dt="2020-06-02T16:20:23.614" v="7413"/>
          <ac:spMkLst>
            <pc:docMk/>
            <pc:sldMk cId="2891802282" sldId="1000"/>
            <ac:spMk id="191" creationId="{F703C3D3-6BF7-AE43-B399-E026F9BD6019}"/>
          </ac:spMkLst>
        </pc:spChg>
        <pc:spChg chg="mod">
          <ac:chgData name="VINCENZO FABIANO" userId="cc879eed-53f3-405c-8385-23def28708ba" providerId="ADAL" clId="{2707434C-24BF-CB42-8F09-37BD57DB34B8}" dt="2020-06-02T16:20:23.614" v="7413"/>
          <ac:spMkLst>
            <pc:docMk/>
            <pc:sldMk cId="2891802282" sldId="1000"/>
            <ac:spMk id="192" creationId="{98AB2C2D-B4F5-D541-B29C-CDDA29BDAA27}"/>
          </ac:spMkLst>
        </pc:spChg>
        <pc:spChg chg="mod">
          <ac:chgData name="VINCENZO FABIANO" userId="cc879eed-53f3-405c-8385-23def28708ba" providerId="ADAL" clId="{2707434C-24BF-CB42-8F09-37BD57DB34B8}" dt="2020-06-02T16:20:23.614" v="7413"/>
          <ac:spMkLst>
            <pc:docMk/>
            <pc:sldMk cId="2891802282" sldId="1000"/>
            <ac:spMk id="193" creationId="{085A584C-F684-854E-9BF6-546E841709F0}"/>
          </ac:spMkLst>
        </pc:spChg>
        <pc:spChg chg="mod">
          <ac:chgData name="VINCENZO FABIANO" userId="cc879eed-53f3-405c-8385-23def28708ba" providerId="ADAL" clId="{2707434C-24BF-CB42-8F09-37BD57DB34B8}" dt="2020-06-02T16:20:23.614" v="7413"/>
          <ac:spMkLst>
            <pc:docMk/>
            <pc:sldMk cId="2891802282" sldId="1000"/>
            <ac:spMk id="194" creationId="{9690A0C1-C770-5B42-8C57-C5F357CC3B25}"/>
          </ac:spMkLst>
        </pc:spChg>
        <pc:spChg chg="mod">
          <ac:chgData name="VINCENZO FABIANO" userId="cc879eed-53f3-405c-8385-23def28708ba" providerId="ADAL" clId="{2707434C-24BF-CB42-8F09-37BD57DB34B8}" dt="2020-06-02T16:20:23.614" v="7413"/>
          <ac:spMkLst>
            <pc:docMk/>
            <pc:sldMk cId="2891802282" sldId="1000"/>
            <ac:spMk id="195" creationId="{1EFFC1CD-0E4F-FB49-A34F-9CA4026517EB}"/>
          </ac:spMkLst>
        </pc:spChg>
        <pc:spChg chg="mod">
          <ac:chgData name="VINCENZO FABIANO" userId="cc879eed-53f3-405c-8385-23def28708ba" providerId="ADAL" clId="{2707434C-24BF-CB42-8F09-37BD57DB34B8}" dt="2020-06-02T16:20:23.614" v="7413"/>
          <ac:spMkLst>
            <pc:docMk/>
            <pc:sldMk cId="2891802282" sldId="1000"/>
            <ac:spMk id="196" creationId="{284325D0-E228-0841-BC53-1A302DD27F07}"/>
          </ac:spMkLst>
        </pc:spChg>
        <pc:spChg chg="mod">
          <ac:chgData name="VINCENZO FABIANO" userId="cc879eed-53f3-405c-8385-23def28708ba" providerId="ADAL" clId="{2707434C-24BF-CB42-8F09-37BD57DB34B8}" dt="2020-06-02T16:20:23.614" v="7413"/>
          <ac:spMkLst>
            <pc:docMk/>
            <pc:sldMk cId="2891802282" sldId="1000"/>
            <ac:spMk id="197" creationId="{9CA192D1-D035-654A-A71C-8205729B3B78}"/>
          </ac:spMkLst>
        </pc:spChg>
        <pc:spChg chg="mod">
          <ac:chgData name="VINCENZO FABIANO" userId="cc879eed-53f3-405c-8385-23def28708ba" providerId="ADAL" clId="{2707434C-24BF-CB42-8F09-37BD57DB34B8}" dt="2020-06-02T16:20:23.614" v="7413"/>
          <ac:spMkLst>
            <pc:docMk/>
            <pc:sldMk cId="2891802282" sldId="1000"/>
            <ac:spMk id="198" creationId="{B32E1AE0-476B-B946-8D27-03A91E595B72}"/>
          </ac:spMkLst>
        </pc:spChg>
        <pc:spChg chg="mod">
          <ac:chgData name="VINCENZO FABIANO" userId="cc879eed-53f3-405c-8385-23def28708ba" providerId="ADAL" clId="{2707434C-24BF-CB42-8F09-37BD57DB34B8}" dt="2020-06-02T16:20:23.614" v="7413"/>
          <ac:spMkLst>
            <pc:docMk/>
            <pc:sldMk cId="2891802282" sldId="1000"/>
            <ac:spMk id="199" creationId="{ABBD2CC4-58D3-D04F-A97B-25DABFAFEE77}"/>
          </ac:spMkLst>
        </pc:spChg>
        <pc:spChg chg="mod">
          <ac:chgData name="VINCENZO FABIANO" userId="cc879eed-53f3-405c-8385-23def28708ba" providerId="ADAL" clId="{2707434C-24BF-CB42-8F09-37BD57DB34B8}" dt="2020-06-02T16:20:23.614" v="7413"/>
          <ac:spMkLst>
            <pc:docMk/>
            <pc:sldMk cId="2891802282" sldId="1000"/>
            <ac:spMk id="200" creationId="{8047E1B8-B4F4-DA43-916D-C9B625939E70}"/>
          </ac:spMkLst>
        </pc:spChg>
        <pc:spChg chg="mod">
          <ac:chgData name="VINCENZO FABIANO" userId="cc879eed-53f3-405c-8385-23def28708ba" providerId="ADAL" clId="{2707434C-24BF-CB42-8F09-37BD57DB34B8}" dt="2020-06-02T16:20:23.614" v="7413"/>
          <ac:spMkLst>
            <pc:docMk/>
            <pc:sldMk cId="2891802282" sldId="1000"/>
            <ac:spMk id="201" creationId="{A8D3F58C-BA3D-5945-8D71-50969D6D6DB8}"/>
          </ac:spMkLst>
        </pc:spChg>
        <pc:spChg chg="mod">
          <ac:chgData name="VINCENZO FABIANO" userId="cc879eed-53f3-405c-8385-23def28708ba" providerId="ADAL" clId="{2707434C-24BF-CB42-8F09-37BD57DB34B8}" dt="2020-06-02T16:20:23.614" v="7413"/>
          <ac:spMkLst>
            <pc:docMk/>
            <pc:sldMk cId="2891802282" sldId="1000"/>
            <ac:spMk id="202" creationId="{EC4EB976-B1B5-2D45-B8C3-2378B30A9C4A}"/>
          </ac:spMkLst>
        </pc:spChg>
        <pc:spChg chg="mod">
          <ac:chgData name="VINCENZO FABIANO" userId="cc879eed-53f3-405c-8385-23def28708ba" providerId="ADAL" clId="{2707434C-24BF-CB42-8F09-37BD57DB34B8}" dt="2020-06-02T16:20:23.614" v="7413"/>
          <ac:spMkLst>
            <pc:docMk/>
            <pc:sldMk cId="2891802282" sldId="1000"/>
            <ac:spMk id="203" creationId="{ECD9BE5C-0847-7442-8DF5-D79FF64C2BB3}"/>
          </ac:spMkLst>
        </pc:spChg>
        <pc:spChg chg="mod">
          <ac:chgData name="VINCENZO FABIANO" userId="cc879eed-53f3-405c-8385-23def28708ba" providerId="ADAL" clId="{2707434C-24BF-CB42-8F09-37BD57DB34B8}" dt="2020-06-02T16:20:23.614" v="7413"/>
          <ac:spMkLst>
            <pc:docMk/>
            <pc:sldMk cId="2891802282" sldId="1000"/>
            <ac:spMk id="204" creationId="{08E5F688-A7DD-4748-9EAD-2E0381CAFBE6}"/>
          </ac:spMkLst>
        </pc:spChg>
        <pc:spChg chg="mod">
          <ac:chgData name="VINCENZO FABIANO" userId="cc879eed-53f3-405c-8385-23def28708ba" providerId="ADAL" clId="{2707434C-24BF-CB42-8F09-37BD57DB34B8}" dt="2020-06-02T16:20:23.614" v="7413"/>
          <ac:spMkLst>
            <pc:docMk/>
            <pc:sldMk cId="2891802282" sldId="1000"/>
            <ac:spMk id="205" creationId="{B396F101-BB7A-B64D-81E6-9C947584596A}"/>
          </ac:spMkLst>
        </pc:spChg>
        <pc:spChg chg="mod">
          <ac:chgData name="VINCENZO FABIANO" userId="cc879eed-53f3-405c-8385-23def28708ba" providerId="ADAL" clId="{2707434C-24BF-CB42-8F09-37BD57DB34B8}" dt="2020-06-02T16:20:23.614" v="7413"/>
          <ac:spMkLst>
            <pc:docMk/>
            <pc:sldMk cId="2891802282" sldId="1000"/>
            <ac:spMk id="206" creationId="{B8BADC07-766C-264A-A104-5B7A13E0E6F7}"/>
          </ac:spMkLst>
        </pc:spChg>
        <pc:spChg chg="mod">
          <ac:chgData name="VINCENZO FABIANO" userId="cc879eed-53f3-405c-8385-23def28708ba" providerId="ADAL" clId="{2707434C-24BF-CB42-8F09-37BD57DB34B8}" dt="2020-06-02T16:20:23.614" v="7413"/>
          <ac:spMkLst>
            <pc:docMk/>
            <pc:sldMk cId="2891802282" sldId="1000"/>
            <ac:spMk id="207" creationId="{8E0EBC02-BBA8-394F-B2A8-F0E06FCD7F32}"/>
          </ac:spMkLst>
        </pc:spChg>
        <pc:spChg chg="mod">
          <ac:chgData name="VINCENZO FABIANO" userId="cc879eed-53f3-405c-8385-23def28708ba" providerId="ADAL" clId="{2707434C-24BF-CB42-8F09-37BD57DB34B8}" dt="2020-06-02T16:20:23.614" v="7413"/>
          <ac:spMkLst>
            <pc:docMk/>
            <pc:sldMk cId="2891802282" sldId="1000"/>
            <ac:spMk id="208" creationId="{B8B74DF2-3E89-F34D-9F8A-6D197FFEC5DA}"/>
          </ac:spMkLst>
        </pc:spChg>
        <pc:spChg chg="mod">
          <ac:chgData name="VINCENZO FABIANO" userId="cc879eed-53f3-405c-8385-23def28708ba" providerId="ADAL" clId="{2707434C-24BF-CB42-8F09-37BD57DB34B8}" dt="2020-06-02T16:20:23.614" v="7413"/>
          <ac:spMkLst>
            <pc:docMk/>
            <pc:sldMk cId="2891802282" sldId="1000"/>
            <ac:spMk id="209" creationId="{227C6353-BE12-724F-A57B-08BAE879BDB4}"/>
          </ac:spMkLst>
        </pc:spChg>
        <pc:spChg chg="mod">
          <ac:chgData name="VINCENZO FABIANO" userId="cc879eed-53f3-405c-8385-23def28708ba" providerId="ADAL" clId="{2707434C-24BF-CB42-8F09-37BD57DB34B8}" dt="2020-06-02T16:20:23.614" v="7413"/>
          <ac:spMkLst>
            <pc:docMk/>
            <pc:sldMk cId="2891802282" sldId="1000"/>
            <ac:spMk id="210" creationId="{421AAFD3-E1E2-9647-956A-4817A4122A24}"/>
          </ac:spMkLst>
        </pc:spChg>
        <pc:spChg chg="mod">
          <ac:chgData name="VINCENZO FABIANO" userId="cc879eed-53f3-405c-8385-23def28708ba" providerId="ADAL" clId="{2707434C-24BF-CB42-8F09-37BD57DB34B8}" dt="2020-06-02T16:20:23.614" v="7413"/>
          <ac:spMkLst>
            <pc:docMk/>
            <pc:sldMk cId="2891802282" sldId="1000"/>
            <ac:spMk id="211" creationId="{42EF04AB-BA48-7242-B803-DED217539773}"/>
          </ac:spMkLst>
        </pc:spChg>
        <pc:spChg chg="mod">
          <ac:chgData name="VINCENZO FABIANO" userId="cc879eed-53f3-405c-8385-23def28708ba" providerId="ADAL" clId="{2707434C-24BF-CB42-8F09-37BD57DB34B8}" dt="2020-06-02T16:20:23.614" v="7413"/>
          <ac:spMkLst>
            <pc:docMk/>
            <pc:sldMk cId="2891802282" sldId="1000"/>
            <ac:spMk id="212" creationId="{4BC5D857-79FB-244F-B7EF-30048391D40D}"/>
          </ac:spMkLst>
        </pc:spChg>
        <pc:spChg chg="mod">
          <ac:chgData name="VINCENZO FABIANO" userId="cc879eed-53f3-405c-8385-23def28708ba" providerId="ADAL" clId="{2707434C-24BF-CB42-8F09-37BD57DB34B8}" dt="2020-06-02T16:20:23.614" v="7413"/>
          <ac:spMkLst>
            <pc:docMk/>
            <pc:sldMk cId="2891802282" sldId="1000"/>
            <ac:spMk id="213" creationId="{45A3A44F-2E64-814F-A5F6-1A94EE41FFAC}"/>
          </ac:spMkLst>
        </pc:spChg>
        <pc:spChg chg="mod">
          <ac:chgData name="VINCENZO FABIANO" userId="cc879eed-53f3-405c-8385-23def28708ba" providerId="ADAL" clId="{2707434C-24BF-CB42-8F09-37BD57DB34B8}" dt="2020-06-02T16:20:23.614" v="7413"/>
          <ac:spMkLst>
            <pc:docMk/>
            <pc:sldMk cId="2891802282" sldId="1000"/>
            <ac:spMk id="214" creationId="{5638089C-7C1C-714E-8596-A98A4B79F17E}"/>
          </ac:spMkLst>
        </pc:spChg>
        <pc:spChg chg="mod">
          <ac:chgData name="VINCENZO FABIANO" userId="cc879eed-53f3-405c-8385-23def28708ba" providerId="ADAL" clId="{2707434C-24BF-CB42-8F09-37BD57DB34B8}" dt="2020-06-02T16:20:23.614" v="7413"/>
          <ac:spMkLst>
            <pc:docMk/>
            <pc:sldMk cId="2891802282" sldId="1000"/>
            <ac:spMk id="215" creationId="{8FA52BEB-C236-EA40-A1A8-732BB789CE6A}"/>
          </ac:spMkLst>
        </pc:spChg>
        <pc:spChg chg="mod">
          <ac:chgData name="VINCENZO FABIANO" userId="cc879eed-53f3-405c-8385-23def28708ba" providerId="ADAL" clId="{2707434C-24BF-CB42-8F09-37BD57DB34B8}" dt="2020-06-02T16:20:23.614" v="7413"/>
          <ac:spMkLst>
            <pc:docMk/>
            <pc:sldMk cId="2891802282" sldId="1000"/>
            <ac:spMk id="216" creationId="{789DDF96-39FA-9240-B068-1C1501E139B7}"/>
          </ac:spMkLst>
        </pc:spChg>
        <pc:spChg chg="mod">
          <ac:chgData name="VINCENZO FABIANO" userId="cc879eed-53f3-405c-8385-23def28708ba" providerId="ADAL" clId="{2707434C-24BF-CB42-8F09-37BD57DB34B8}" dt="2020-06-02T16:20:23.614" v="7413"/>
          <ac:spMkLst>
            <pc:docMk/>
            <pc:sldMk cId="2891802282" sldId="1000"/>
            <ac:spMk id="217" creationId="{76D46A84-F037-C943-A4E9-AEA32FBE251F}"/>
          </ac:spMkLst>
        </pc:spChg>
        <pc:spChg chg="mod">
          <ac:chgData name="VINCENZO FABIANO" userId="cc879eed-53f3-405c-8385-23def28708ba" providerId="ADAL" clId="{2707434C-24BF-CB42-8F09-37BD57DB34B8}" dt="2020-06-02T16:20:23.614" v="7413"/>
          <ac:spMkLst>
            <pc:docMk/>
            <pc:sldMk cId="2891802282" sldId="1000"/>
            <ac:spMk id="218" creationId="{72ACC161-D75B-3945-AC36-4293C3C97D25}"/>
          </ac:spMkLst>
        </pc:spChg>
        <pc:spChg chg="mod">
          <ac:chgData name="VINCENZO FABIANO" userId="cc879eed-53f3-405c-8385-23def28708ba" providerId="ADAL" clId="{2707434C-24BF-CB42-8F09-37BD57DB34B8}" dt="2020-06-02T16:20:23.614" v="7413"/>
          <ac:spMkLst>
            <pc:docMk/>
            <pc:sldMk cId="2891802282" sldId="1000"/>
            <ac:spMk id="219" creationId="{5988AAA8-2736-AB44-8EF8-C25CAA5C4F7B}"/>
          </ac:spMkLst>
        </pc:spChg>
        <pc:spChg chg="mod">
          <ac:chgData name="VINCENZO FABIANO" userId="cc879eed-53f3-405c-8385-23def28708ba" providerId="ADAL" clId="{2707434C-24BF-CB42-8F09-37BD57DB34B8}" dt="2020-06-02T16:20:23.614" v="7413"/>
          <ac:spMkLst>
            <pc:docMk/>
            <pc:sldMk cId="2891802282" sldId="1000"/>
            <ac:spMk id="220" creationId="{E117F203-28D9-4E4A-8745-C8C0E849A23B}"/>
          </ac:spMkLst>
        </pc:spChg>
        <pc:spChg chg="mod">
          <ac:chgData name="VINCENZO FABIANO" userId="cc879eed-53f3-405c-8385-23def28708ba" providerId="ADAL" clId="{2707434C-24BF-CB42-8F09-37BD57DB34B8}" dt="2020-06-02T16:20:23.614" v="7413"/>
          <ac:spMkLst>
            <pc:docMk/>
            <pc:sldMk cId="2891802282" sldId="1000"/>
            <ac:spMk id="221" creationId="{F6B6731D-49FB-354A-8000-6713D842CD73}"/>
          </ac:spMkLst>
        </pc:spChg>
        <pc:spChg chg="mod">
          <ac:chgData name="VINCENZO FABIANO" userId="cc879eed-53f3-405c-8385-23def28708ba" providerId="ADAL" clId="{2707434C-24BF-CB42-8F09-37BD57DB34B8}" dt="2020-06-02T16:20:23.614" v="7413"/>
          <ac:spMkLst>
            <pc:docMk/>
            <pc:sldMk cId="2891802282" sldId="1000"/>
            <ac:spMk id="222" creationId="{1C62DE0A-D19F-B048-9011-D965623913BC}"/>
          </ac:spMkLst>
        </pc:spChg>
        <pc:spChg chg="mod">
          <ac:chgData name="VINCENZO FABIANO" userId="cc879eed-53f3-405c-8385-23def28708ba" providerId="ADAL" clId="{2707434C-24BF-CB42-8F09-37BD57DB34B8}" dt="2020-06-02T16:20:23.614" v="7413"/>
          <ac:spMkLst>
            <pc:docMk/>
            <pc:sldMk cId="2891802282" sldId="1000"/>
            <ac:spMk id="223" creationId="{A7349339-D2C3-B147-BCBA-F2BD3C611A65}"/>
          </ac:spMkLst>
        </pc:spChg>
        <pc:spChg chg="mod">
          <ac:chgData name="VINCENZO FABIANO" userId="cc879eed-53f3-405c-8385-23def28708ba" providerId="ADAL" clId="{2707434C-24BF-CB42-8F09-37BD57DB34B8}" dt="2020-06-02T16:20:23.614" v="7413"/>
          <ac:spMkLst>
            <pc:docMk/>
            <pc:sldMk cId="2891802282" sldId="1000"/>
            <ac:spMk id="224" creationId="{5099FEE1-84FA-894F-8F8E-C3A64E5228B8}"/>
          </ac:spMkLst>
        </pc:spChg>
        <pc:spChg chg="mod">
          <ac:chgData name="VINCENZO FABIANO" userId="cc879eed-53f3-405c-8385-23def28708ba" providerId="ADAL" clId="{2707434C-24BF-CB42-8F09-37BD57DB34B8}" dt="2020-06-02T16:20:23.614" v="7413"/>
          <ac:spMkLst>
            <pc:docMk/>
            <pc:sldMk cId="2891802282" sldId="1000"/>
            <ac:spMk id="225" creationId="{7CE26DB4-5A79-AD47-963B-CD54813A4402}"/>
          </ac:spMkLst>
        </pc:spChg>
        <pc:spChg chg="mod">
          <ac:chgData name="VINCENZO FABIANO" userId="cc879eed-53f3-405c-8385-23def28708ba" providerId="ADAL" clId="{2707434C-24BF-CB42-8F09-37BD57DB34B8}" dt="2020-06-02T16:20:23.614" v="7413"/>
          <ac:spMkLst>
            <pc:docMk/>
            <pc:sldMk cId="2891802282" sldId="1000"/>
            <ac:spMk id="226" creationId="{277A3893-F86F-9249-94D3-FBC692D4BA28}"/>
          </ac:spMkLst>
        </pc:spChg>
        <pc:spChg chg="mod">
          <ac:chgData name="VINCENZO FABIANO" userId="cc879eed-53f3-405c-8385-23def28708ba" providerId="ADAL" clId="{2707434C-24BF-CB42-8F09-37BD57DB34B8}" dt="2020-06-02T16:20:23.614" v="7413"/>
          <ac:spMkLst>
            <pc:docMk/>
            <pc:sldMk cId="2891802282" sldId="1000"/>
            <ac:spMk id="228" creationId="{E7FA1890-9988-7847-B6FA-97DDE5AC833D}"/>
          </ac:spMkLst>
        </pc:spChg>
        <pc:spChg chg="mod">
          <ac:chgData name="VINCENZO FABIANO" userId="cc879eed-53f3-405c-8385-23def28708ba" providerId="ADAL" clId="{2707434C-24BF-CB42-8F09-37BD57DB34B8}" dt="2020-06-02T16:20:23.614" v="7413"/>
          <ac:spMkLst>
            <pc:docMk/>
            <pc:sldMk cId="2891802282" sldId="1000"/>
            <ac:spMk id="229" creationId="{3F710999-B9B3-7647-A2A8-A797C5BFF134}"/>
          </ac:spMkLst>
        </pc:spChg>
        <pc:spChg chg="mod">
          <ac:chgData name="VINCENZO FABIANO" userId="cc879eed-53f3-405c-8385-23def28708ba" providerId="ADAL" clId="{2707434C-24BF-CB42-8F09-37BD57DB34B8}" dt="2020-06-02T16:20:23.614" v="7413"/>
          <ac:spMkLst>
            <pc:docMk/>
            <pc:sldMk cId="2891802282" sldId="1000"/>
            <ac:spMk id="230" creationId="{753BCB44-C595-3341-98CE-6DE578CFC01F}"/>
          </ac:spMkLst>
        </pc:spChg>
        <pc:spChg chg="mod">
          <ac:chgData name="VINCENZO FABIANO" userId="cc879eed-53f3-405c-8385-23def28708ba" providerId="ADAL" clId="{2707434C-24BF-CB42-8F09-37BD57DB34B8}" dt="2020-06-02T16:20:23.614" v="7413"/>
          <ac:spMkLst>
            <pc:docMk/>
            <pc:sldMk cId="2891802282" sldId="1000"/>
            <ac:spMk id="231" creationId="{C9DFD930-6AFA-794D-BB8C-45985CF5212F}"/>
          </ac:spMkLst>
        </pc:spChg>
        <pc:spChg chg="mod">
          <ac:chgData name="VINCENZO FABIANO" userId="cc879eed-53f3-405c-8385-23def28708ba" providerId="ADAL" clId="{2707434C-24BF-CB42-8F09-37BD57DB34B8}" dt="2020-06-02T16:20:23.614" v="7413"/>
          <ac:spMkLst>
            <pc:docMk/>
            <pc:sldMk cId="2891802282" sldId="1000"/>
            <ac:spMk id="232" creationId="{13F307BD-E5ED-9744-90F8-83F5A7356984}"/>
          </ac:spMkLst>
        </pc:spChg>
        <pc:spChg chg="mod">
          <ac:chgData name="VINCENZO FABIANO" userId="cc879eed-53f3-405c-8385-23def28708ba" providerId="ADAL" clId="{2707434C-24BF-CB42-8F09-37BD57DB34B8}" dt="2020-06-02T16:20:23.614" v="7413"/>
          <ac:spMkLst>
            <pc:docMk/>
            <pc:sldMk cId="2891802282" sldId="1000"/>
            <ac:spMk id="233" creationId="{B1C70CD2-C851-0142-A94B-DE5538A8296A}"/>
          </ac:spMkLst>
        </pc:spChg>
        <pc:spChg chg="mod">
          <ac:chgData name="VINCENZO FABIANO" userId="cc879eed-53f3-405c-8385-23def28708ba" providerId="ADAL" clId="{2707434C-24BF-CB42-8F09-37BD57DB34B8}" dt="2020-06-02T16:20:23.614" v="7413"/>
          <ac:spMkLst>
            <pc:docMk/>
            <pc:sldMk cId="2891802282" sldId="1000"/>
            <ac:spMk id="234" creationId="{A7D19787-0F37-3E48-AE49-C95EA26031DD}"/>
          </ac:spMkLst>
        </pc:spChg>
        <pc:spChg chg="mod">
          <ac:chgData name="VINCENZO FABIANO" userId="cc879eed-53f3-405c-8385-23def28708ba" providerId="ADAL" clId="{2707434C-24BF-CB42-8F09-37BD57DB34B8}" dt="2020-06-02T16:20:23.614" v="7413"/>
          <ac:spMkLst>
            <pc:docMk/>
            <pc:sldMk cId="2891802282" sldId="1000"/>
            <ac:spMk id="235" creationId="{556A844C-FDD9-524C-8940-2DAD6C43C9A2}"/>
          </ac:spMkLst>
        </pc:spChg>
        <pc:spChg chg="mod">
          <ac:chgData name="VINCENZO FABIANO" userId="cc879eed-53f3-405c-8385-23def28708ba" providerId="ADAL" clId="{2707434C-24BF-CB42-8F09-37BD57DB34B8}" dt="2020-06-02T16:20:23.614" v="7413"/>
          <ac:spMkLst>
            <pc:docMk/>
            <pc:sldMk cId="2891802282" sldId="1000"/>
            <ac:spMk id="236" creationId="{23F677CD-ECA3-D54E-9D97-8501C9A4FD93}"/>
          </ac:spMkLst>
        </pc:spChg>
        <pc:spChg chg="mod">
          <ac:chgData name="VINCENZO FABIANO" userId="cc879eed-53f3-405c-8385-23def28708ba" providerId="ADAL" clId="{2707434C-24BF-CB42-8F09-37BD57DB34B8}" dt="2020-06-02T16:20:23.614" v="7413"/>
          <ac:spMkLst>
            <pc:docMk/>
            <pc:sldMk cId="2891802282" sldId="1000"/>
            <ac:spMk id="237" creationId="{241AECA7-2E6C-B246-B4F0-31FC09AFDC37}"/>
          </ac:spMkLst>
        </pc:spChg>
        <pc:spChg chg="mod">
          <ac:chgData name="VINCENZO FABIANO" userId="cc879eed-53f3-405c-8385-23def28708ba" providerId="ADAL" clId="{2707434C-24BF-CB42-8F09-37BD57DB34B8}" dt="2020-06-02T16:20:23.614" v="7413"/>
          <ac:spMkLst>
            <pc:docMk/>
            <pc:sldMk cId="2891802282" sldId="1000"/>
            <ac:spMk id="238" creationId="{926D7BE1-C02B-4B4A-B835-692D28F888E4}"/>
          </ac:spMkLst>
        </pc:spChg>
        <pc:spChg chg="mod">
          <ac:chgData name="VINCENZO FABIANO" userId="cc879eed-53f3-405c-8385-23def28708ba" providerId="ADAL" clId="{2707434C-24BF-CB42-8F09-37BD57DB34B8}" dt="2020-06-02T16:20:23.614" v="7413"/>
          <ac:spMkLst>
            <pc:docMk/>
            <pc:sldMk cId="2891802282" sldId="1000"/>
            <ac:spMk id="239" creationId="{61DEAB01-2C1C-2548-82A6-7A7B24E7E597}"/>
          </ac:spMkLst>
        </pc:spChg>
        <pc:spChg chg="mod">
          <ac:chgData name="VINCENZO FABIANO" userId="cc879eed-53f3-405c-8385-23def28708ba" providerId="ADAL" clId="{2707434C-24BF-CB42-8F09-37BD57DB34B8}" dt="2020-06-02T16:20:23.614" v="7413"/>
          <ac:spMkLst>
            <pc:docMk/>
            <pc:sldMk cId="2891802282" sldId="1000"/>
            <ac:spMk id="240" creationId="{E88EBA79-0FDD-3048-80EA-F640113627A9}"/>
          </ac:spMkLst>
        </pc:spChg>
        <pc:spChg chg="mod">
          <ac:chgData name="VINCENZO FABIANO" userId="cc879eed-53f3-405c-8385-23def28708ba" providerId="ADAL" clId="{2707434C-24BF-CB42-8F09-37BD57DB34B8}" dt="2020-06-02T16:20:23.614" v="7413"/>
          <ac:spMkLst>
            <pc:docMk/>
            <pc:sldMk cId="2891802282" sldId="1000"/>
            <ac:spMk id="241" creationId="{C7A80D74-D9B3-4F48-9646-DBD1BEFBD3E2}"/>
          </ac:spMkLst>
        </pc:spChg>
        <pc:spChg chg="mod">
          <ac:chgData name="VINCENZO FABIANO" userId="cc879eed-53f3-405c-8385-23def28708ba" providerId="ADAL" clId="{2707434C-24BF-CB42-8F09-37BD57DB34B8}" dt="2020-06-02T16:20:23.614" v="7413"/>
          <ac:spMkLst>
            <pc:docMk/>
            <pc:sldMk cId="2891802282" sldId="1000"/>
            <ac:spMk id="242" creationId="{3D2323C7-D97D-9440-BA5D-2309CD7EEC90}"/>
          </ac:spMkLst>
        </pc:spChg>
        <pc:spChg chg="mod">
          <ac:chgData name="VINCENZO FABIANO" userId="cc879eed-53f3-405c-8385-23def28708ba" providerId="ADAL" clId="{2707434C-24BF-CB42-8F09-37BD57DB34B8}" dt="2020-06-02T16:20:23.614" v="7413"/>
          <ac:spMkLst>
            <pc:docMk/>
            <pc:sldMk cId="2891802282" sldId="1000"/>
            <ac:spMk id="243" creationId="{01523417-1BD5-5148-A7AE-C44F3594BD88}"/>
          </ac:spMkLst>
        </pc:spChg>
        <pc:spChg chg="mod">
          <ac:chgData name="VINCENZO FABIANO" userId="cc879eed-53f3-405c-8385-23def28708ba" providerId="ADAL" clId="{2707434C-24BF-CB42-8F09-37BD57DB34B8}" dt="2020-06-02T16:20:23.614" v="7413"/>
          <ac:spMkLst>
            <pc:docMk/>
            <pc:sldMk cId="2891802282" sldId="1000"/>
            <ac:spMk id="244" creationId="{512A1F76-CD8C-3B4C-859A-67D2610DF8D6}"/>
          </ac:spMkLst>
        </pc:spChg>
        <pc:spChg chg="mod">
          <ac:chgData name="VINCENZO FABIANO" userId="cc879eed-53f3-405c-8385-23def28708ba" providerId="ADAL" clId="{2707434C-24BF-CB42-8F09-37BD57DB34B8}" dt="2020-06-02T16:20:23.614" v="7413"/>
          <ac:spMkLst>
            <pc:docMk/>
            <pc:sldMk cId="2891802282" sldId="1000"/>
            <ac:spMk id="245" creationId="{FCF172A2-0997-A040-843D-09320A9F0448}"/>
          </ac:spMkLst>
        </pc:spChg>
        <pc:spChg chg="mod">
          <ac:chgData name="VINCENZO FABIANO" userId="cc879eed-53f3-405c-8385-23def28708ba" providerId="ADAL" clId="{2707434C-24BF-CB42-8F09-37BD57DB34B8}" dt="2020-06-02T16:20:23.614" v="7413"/>
          <ac:spMkLst>
            <pc:docMk/>
            <pc:sldMk cId="2891802282" sldId="1000"/>
            <ac:spMk id="246" creationId="{DDBD003B-ADBC-9245-AC0E-94033BAEA49C}"/>
          </ac:spMkLst>
        </pc:spChg>
        <pc:spChg chg="mod">
          <ac:chgData name="VINCENZO FABIANO" userId="cc879eed-53f3-405c-8385-23def28708ba" providerId="ADAL" clId="{2707434C-24BF-CB42-8F09-37BD57DB34B8}" dt="2020-06-02T16:20:23.614" v="7413"/>
          <ac:spMkLst>
            <pc:docMk/>
            <pc:sldMk cId="2891802282" sldId="1000"/>
            <ac:spMk id="247" creationId="{4CC8AF2E-EBB6-C340-B1D0-9376AD765C82}"/>
          </ac:spMkLst>
        </pc:spChg>
        <pc:spChg chg="mod">
          <ac:chgData name="VINCENZO FABIANO" userId="cc879eed-53f3-405c-8385-23def28708ba" providerId="ADAL" clId="{2707434C-24BF-CB42-8F09-37BD57DB34B8}" dt="2020-06-02T16:20:23.614" v="7413"/>
          <ac:spMkLst>
            <pc:docMk/>
            <pc:sldMk cId="2891802282" sldId="1000"/>
            <ac:spMk id="248" creationId="{F3165759-FBAF-0342-A18A-0D537CB32F2B}"/>
          </ac:spMkLst>
        </pc:spChg>
        <pc:spChg chg="mod">
          <ac:chgData name="VINCENZO FABIANO" userId="cc879eed-53f3-405c-8385-23def28708ba" providerId="ADAL" clId="{2707434C-24BF-CB42-8F09-37BD57DB34B8}" dt="2020-06-02T16:20:23.614" v="7413"/>
          <ac:spMkLst>
            <pc:docMk/>
            <pc:sldMk cId="2891802282" sldId="1000"/>
            <ac:spMk id="249" creationId="{70DFB714-6988-DB43-8D0C-3BD41F1161FA}"/>
          </ac:spMkLst>
        </pc:spChg>
        <pc:spChg chg="mod">
          <ac:chgData name="VINCENZO FABIANO" userId="cc879eed-53f3-405c-8385-23def28708ba" providerId="ADAL" clId="{2707434C-24BF-CB42-8F09-37BD57DB34B8}" dt="2020-06-02T16:20:23.614" v="7413"/>
          <ac:spMkLst>
            <pc:docMk/>
            <pc:sldMk cId="2891802282" sldId="1000"/>
            <ac:spMk id="250" creationId="{D9C2FAEC-C7DE-1144-9D94-467FD5C79DF3}"/>
          </ac:spMkLst>
        </pc:spChg>
        <pc:spChg chg="mod">
          <ac:chgData name="VINCENZO FABIANO" userId="cc879eed-53f3-405c-8385-23def28708ba" providerId="ADAL" clId="{2707434C-24BF-CB42-8F09-37BD57DB34B8}" dt="2020-06-02T16:20:23.614" v="7413"/>
          <ac:spMkLst>
            <pc:docMk/>
            <pc:sldMk cId="2891802282" sldId="1000"/>
            <ac:spMk id="251" creationId="{257C39F1-4AA0-5C4A-AA6B-C7F39D5D9FD4}"/>
          </ac:spMkLst>
        </pc:spChg>
        <pc:spChg chg="mod">
          <ac:chgData name="VINCENZO FABIANO" userId="cc879eed-53f3-405c-8385-23def28708ba" providerId="ADAL" clId="{2707434C-24BF-CB42-8F09-37BD57DB34B8}" dt="2020-06-02T16:20:23.614" v="7413"/>
          <ac:spMkLst>
            <pc:docMk/>
            <pc:sldMk cId="2891802282" sldId="1000"/>
            <ac:spMk id="252" creationId="{864AA6FE-4936-D14C-96D5-7AC8E972CFC0}"/>
          </ac:spMkLst>
        </pc:spChg>
        <pc:spChg chg="mod">
          <ac:chgData name="VINCENZO FABIANO" userId="cc879eed-53f3-405c-8385-23def28708ba" providerId="ADAL" clId="{2707434C-24BF-CB42-8F09-37BD57DB34B8}" dt="2020-06-02T16:20:23.614" v="7413"/>
          <ac:spMkLst>
            <pc:docMk/>
            <pc:sldMk cId="2891802282" sldId="1000"/>
            <ac:spMk id="253" creationId="{1F4A83F5-ED1A-4B49-AE3E-E0983C9AC491}"/>
          </ac:spMkLst>
        </pc:spChg>
        <pc:spChg chg="mod">
          <ac:chgData name="VINCENZO FABIANO" userId="cc879eed-53f3-405c-8385-23def28708ba" providerId="ADAL" clId="{2707434C-24BF-CB42-8F09-37BD57DB34B8}" dt="2020-06-02T16:20:23.614" v="7413"/>
          <ac:spMkLst>
            <pc:docMk/>
            <pc:sldMk cId="2891802282" sldId="1000"/>
            <ac:spMk id="254" creationId="{DD1AF5C1-6380-8640-92B1-62D04156688D}"/>
          </ac:spMkLst>
        </pc:spChg>
        <pc:spChg chg="mod">
          <ac:chgData name="VINCENZO FABIANO" userId="cc879eed-53f3-405c-8385-23def28708ba" providerId="ADAL" clId="{2707434C-24BF-CB42-8F09-37BD57DB34B8}" dt="2020-06-02T16:20:23.614" v="7413"/>
          <ac:spMkLst>
            <pc:docMk/>
            <pc:sldMk cId="2891802282" sldId="1000"/>
            <ac:spMk id="255" creationId="{8BE7FD3E-19AF-A744-92FB-62BC8ECC2CEE}"/>
          </ac:spMkLst>
        </pc:spChg>
        <pc:spChg chg="mod">
          <ac:chgData name="VINCENZO FABIANO" userId="cc879eed-53f3-405c-8385-23def28708ba" providerId="ADAL" clId="{2707434C-24BF-CB42-8F09-37BD57DB34B8}" dt="2020-06-02T16:20:23.614" v="7413"/>
          <ac:spMkLst>
            <pc:docMk/>
            <pc:sldMk cId="2891802282" sldId="1000"/>
            <ac:spMk id="256" creationId="{54F25727-7D8F-B946-9480-EE5BEDCFA5F9}"/>
          </ac:spMkLst>
        </pc:spChg>
        <pc:spChg chg="mod">
          <ac:chgData name="VINCENZO FABIANO" userId="cc879eed-53f3-405c-8385-23def28708ba" providerId="ADAL" clId="{2707434C-24BF-CB42-8F09-37BD57DB34B8}" dt="2020-06-02T16:20:23.614" v="7413"/>
          <ac:spMkLst>
            <pc:docMk/>
            <pc:sldMk cId="2891802282" sldId="1000"/>
            <ac:spMk id="257" creationId="{57D5F9BA-4A26-6C43-96FC-8A2034DEF6C6}"/>
          </ac:spMkLst>
        </pc:spChg>
        <pc:spChg chg="mod">
          <ac:chgData name="VINCENZO FABIANO" userId="cc879eed-53f3-405c-8385-23def28708ba" providerId="ADAL" clId="{2707434C-24BF-CB42-8F09-37BD57DB34B8}" dt="2020-06-02T16:20:23.614" v="7413"/>
          <ac:spMkLst>
            <pc:docMk/>
            <pc:sldMk cId="2891802282" sldId="1000"/>
            <ac:spMk id="258" creationId="{8169FBAB-DC04-6F4F-833C-3835C33E28E8}"/>
          </ac:spMkLst>
        </pc:spChg>
        <pc:spChg chg="mod">
          <ac:chgData name="VINCENZO FABIANO" userId="cc879eed-53f3-405c-8385-23def28708ba" providerId="ADAL" clId="{2707434C-24BF-CB42-8F09-37BD57DB34B8}" dt="2020-06-02T16:20:23.614" v="7413"/>
          <ac:spMkLst>
            <pc:docMk/>
            <pc:sldMk cId="2891802282" sldId="1000"/>
            <ac:spMk id="259" creationId="{5B67EBF6-7E3A-504A-AD54-3B3249A42B54}"/>
          </ac:spMkLst>
        </pc:spChg>
        <pc:spChg chg="mod">
          <ac:chgData name="VINCENZO FABIANO" userId="cc879eed-53f3-405c-8385-23def28708ba" providerId="ADAL" clId="{2707434C-24BF-CB42-8F09-37BD57DB34B8}" dt="2020-06-02T16:20:23.614" v="7413"/>
          <ac:spMkLst>
            <pc:docMk/>
            <pc:sldMk cId="2891802282" sldId="1000"/>
            <ac:spMk id="260" creationId="{6BD1FC16-2707-4D44-9ADC-73497A1DC416}"/>
          </ac:spMkLst>
        </pc:spChg>
        <pc:spChg chg="mod">
          <ac:chgData name="VINCENZO FABIANO" userId="cc879eed-53f3-405c-8385-23def28708ba" providerId="ADAL" clId="{2707434C-24BF-CB42-8F09-37BD57DB34B8}" dt="2020-06-02T16:20:23.614" v="7413"/>
          <ac:spMkLst>
            <pc:docMk/>
            <pc:sldMk cId="2891802282" sldId="1000"/>
            <ac:spMk id="261" creationId="{6D986D27-D57F-FA43-8A0A-0B8F665C7D27}"/>
          </ac:spMkLst>
        </pc:spChg>
        <pc:spChg chg="mod">
          <ac:chgData name="VINCENZO FABIANO" userId="cc879eed-53f3-405c-8385-23def28708ba" providerId="ADAL" clId="{2707434C-24BF-CB42-8F09-37BD57DB34B8}" dt="2020-06-02T16:20:23.614" v="7413"/>
          <ac:spMkLst>
            <pc:docMk/>
            <pc:sldMk cId="2891802282" sldId="1000"/>
            <ac:spMk id="262" creationId="{49ABEB3D-FE45-7D45-B220-E96A6F0A6719}"/>
          </ac:spMkLst>
        </pc:spChg>
        <pc:spChg chg="mod">
          <ac:chgData name="VINCENZO FABIANO" userId="cc879eed-53f3-405c-8385-23def28708ba" providerId="ADAL" clId="{2707434C-24BF-CB42-8F09-37BD57DB34B8}" dt="2020-06-02T16:20:23.614" v="7413"/>
          <ac:spMkLst>
            <pc:docMk/>
            <pc:sldMk cId="2891802282" sldId="1000"/>
            <ac:spMk id="263" creationId="{3408195E-BC4D-2140-B31B-27E08FFCD9A1}"/>
          </ac:spMkLst>
        </pc:spChg>
        <pc:spChg chg="mod">
          <ac:chgData name="VINCENZO FABIANO" userId="cc879eed-53f3-405c-8385-23def28708ba" providerId="ADAL" clId="{2707434C-24BF-CB42-8F09-37BD57DB34B8}" dt="2020-06-02T16:20:23.614" v="7413"/>
          <ac:spMkLst>
            <pc:docMk/>
            <pc:sldMk cId="2891802282" sldId="1000"/>
            <ac:spMk id="264" creationId="{0B776775-DE24-C742-844B-1C565E45D6C6}"/>
          </ac:spMkLst>
        </pc:spChg>
        <pc:spChg chg="mod">
          <ac:chgData name="VINCENZO FABIANO" userId="cc879eed-53f3-405c-8385-23def28708ba" providerId="ADAL" clId="{2707434C-24BF-CB42-8F09-37BD57DB34B8}" dt="2020-06-02T16:20:23.614" v="7413"/>
          <ac:spMkLst>
            <pc:docMk/>
            <pc:sldMk cId="2891802282" sldId="1000"/>
            <ac:spMk id="265" creationId="{49451F18-0E3C-1342-BAF6-43CA5BED1A32}"/>
          </ac:spMkLst>
        </pc:spChg>
        <pc:spChg chg="mod">
          <ac:chgData name="VINCENZO FABIANO" userId="cc879eed-53f3-405c-8385-23def28708ba" providerId="ADAL" clId="{2707434C-24BF-CB42-8F09-37BD57DB34B8}" dt="2020-06-02T16:20:23.614" v="7413"/>
          <ac:spMkLst>
            <pc:docMk/>
            <pc:sldMk cId="2891802282" sldId="1000"/>
            <ac:spMk id="266" creationId="{8A7D87DF-2F58-B141-9B25-AA3A68EA2258}"/>
          </ac:spMkLst>
        </pc:spChg>
        <pc:spChg chg="mod">
          <ac:chgData name="VINCENZO FABIANO" userId="cc879eed-53f3-405c-8385-23def28708ba" providerId="ADAL" clId="{2707434C-24BF-CB42-8F09-37BD57DB34B8}" dt="2020-06-02T16:20:23.614" v="7413"/>
          <ac:spMkLst>
            <pc:docMk/>
            <pc:sldMk cId="2891802282" sldId="1000"/>
            <ac:spMk id="267" creationId="{C4DA049D-63D8-4443-B860-E2DFD8777113}"/>
          </ac:spMkLst>
        </pc:spChg>
        <pc:spChg chg="mod">
          <ac:chgData name="VINCENZO FABIANO" userId="cc879eed-53f3-405c-8385-23def28708ba" providerId="ADAL" clId="{2707434C-24BF-CB42-8F09-37BD57DB34B8}" dt="2020-06-02T16:20:23.614" v="7413"/>
          <ac:spMkLst>
            <pc:docMk/>
            <pc:sldMk cId="2891802282" sldId="1000"/>
            <ac:spMk id="268" creationId="{594962BA-3481-8D4D-97A6-0AC2D708BD3A}"/>
          </ac:spMkLst>
        </pc:spChg>
        <pc:spChg chg="mod">
          <ac:chgData name="VINCENZO FABIANO" userId="cc879eed-53f3-405c-8385-23def28708ba" providerId="ADAL" clId="{2707434C-24BF-CB42-8F09-37BD57DB34B8}" dt="2020-06-02T16:20:23.614" v="7413"/>
          <ac:spMkLst>
            <pc:docMk/>
            <pc:sldMk cId="2891802282" sldId="1000"/>
            <ac:spMk id="269" creationId="{7B6B0827-9561-C945-B67E-C11BB3CC70B1}"/>
          </ac:spMkLst>
        </pc:spChg>
        <pc:spChg chg="mod">
          <ac:chgData name="VINCENZO FABIANO" userId="cc879eed-53f3-405c-8385-23def28708ba" providerId="ADAL" clId="{2707434C-24BF-CB42-8F09-37BD57DB34B8}" dt="2020-06-02T16:20:23.614" v="7413"/>
          <ac:spMkLst>
            <pc:docMk/>
            <pc:sldMk cId="2891802282" sldId="1000"/>
            <ac:spMk id="270" creationId="{622D0FF4-9693-F545-B095-A2D59FD121E6}"/>
          </ac:spMkLst>
        </pc:spChg>
        <pc:spChg chg="mod">
          <ac:chgData name="VINCENZO FABIANO" userId="cc879eed-53f3-405c-8385-23def28708ba" providerId="ADAL" clId="{2707434C-24BF-CB42-8F09-37BD57DB34B8}" dt="2020-06-02T16:20:23.614" v="7413"/>
          <ac:spMkLst>
            <pc:docMk/>
            <pc:sldMk cId="2891802282" sldId="1000"/>
            <ac:spMk id="271" creationId="{5D98A1AE-CD80-4D41-A81B-4AA6AC48EBCA}"/>
          </ac:spMkLst>
        </pc:spChg>
        <pc:spChg chg="mod">
          <ac:chgData name="VINCENZO FABIANO" userId="cc879eed-53f3-405c-8385-23def28708ba" providerId="ADAL" clId="{2707434C-24BF-CB42-8F09-37BD57DB34B8}" dt="2020-06-02T16:20:23.614" v="7413"/>
          <ac:spMkLst>
            <pc:docMk/>
            <pc:sldMk cId="2891802282" sldId="1000"/>
            <ac:spMk id="272" creationId="{64792D88-CEC2-ED4D-92DE-2B0D707E5A7C}"/>
          </ac:spMkLst>
        </pc:spChg>
        <pc:spChg chg="mod">
          <ac:chgData name="VINCENZO FABIANO" userId="cc879eed-53f3-405c-8385-23def28708ba" providerId="ADAL" clId="{2707434C-24BF-CB42-8F09-37BD57DB34B8}" dt="2020-06-02T16:20:23.614" v="7413"/>
          <ac:spMkLst>
            <pc:docMk/>
            <pc:sldMk cId="2891802282" sldId="1000"/>
            <ac:spMk id="273" creationId="{81D1116B-85CF-E944-8C08-C3E8C89F0307}"/>
          </ac:spMkLst>
        </pc:spChg>
        <pc:spChg chg="mod">
          <ac:chgData name="VINCENZO FABIANO" userId="cc879eed-53f3-405c-8385-23def28708ba" providerId="ADAL" clId="{2707434C-24BF-CB42-8F09-37BD57DB34B8}" dt="2020-06-02T16:20:23.614" v="7413"/>
          <ac:spMkLst>
            <pc:docMk/>
            <pc:sldMk cId="2891802282" sldId="1000"/>
            <ac:spMk id="274" creationId="{33F97C14-AD5D-A646-80D0-B15448D0D800}"/>
          </ac:spMkLst>
        </pc:spChg>
        <pc:spChg chg="mod">
          <ac:chgData name="VINCENZO FABIANO" userId="cc879eed-53f3-405c-8385-23def28708ba" providerId="ADAL" clId="{2707434C-24BF-CB42-8F09-37BD57DB34B8}" dt="2020-06-02T16:20:23.614" v="7413"/>
          <ac:spMkLst>
            <pc:docMk/>
            <pc:sldMk cId="2891802282" sldId="1000"/>
            <ac:spMk id="275" creationId="{8F8AF548-7D14-0A46-9C6C-5F9700147A5B}"/>
          </ac:spMkLst>
        </pc:spChg>
        <pc:spChg chg="mod">
          <ac:chgData name="VINCENZO FABIANO" userId="cc879eed-53f3-405c-8385-23def28708ba" providerId="ADAL" clId="{2707434C-24BF-CB42-8F09-37BD57DB34B8}" dt="2020-06-02T16:20:23.614" v="7413"/>
          <ac:spMkLst>
            <pc:docMk/>
            <pc:sldMk cId="2891802282" sldId="1000"/>
            <ac:spMk id="276" creationId="{C57BFAAD-EBA4-C54A-911C-0424866FAFB4}"/>
          </ac:spMkLst>
        </pc:spChg>
        <pc:spChg chg="mod">
          <ac:chgData name="VINCENZO FABIANO" userId="cc879eed-53f3-405c-8385-23def28708ba" providerId="ADAL" clId="{2707434C-24BF-CB42-8F09-37BD57DB34B8}" dt="2020-06-02T16:20:23.614" v="7413"/>
          <ac:spMkLst>
            <pc:docMk/>
            <pc:sldMk cId="2891802282" sldId="1000"/>
            <ac:spMk id="277" creationId="{1298E8C6-91AD-334F-9510-DB96E166B4B7}"/>
          </ac:spMkLst>
        </pc:spChg>
        <pc:spChg chg="mod">
          <ac:chgData name="VINCENZO FABIANO" userId="cc879eed-53f3-405c-8385-23def28708ba" providerId="ADAL" clId="{2707434C-24BF-CB42-8F09-37BD57DB34B8}" dt="2020-06-02T16:20:23.614" v="7413"/>
          <ac:spMkLst>
            <pc:docMk/>
            <pc:sldMk cId="2891802282" sldId="1000"/>
            <ac:spMk id="278" creationId="{74437F8D-0CAA-3146-B269-F3089CD44933}"/>
          </ac:spMkLst>
        </pc:spChg>
        <pc:spChg chg="mod">
          <ac:chgData name="VINCENZO FABIANO" userId="cc879eed-53f3-405c-8385-23def28708ba" providerId="ADAL" clId="{2707434C-24BF-CB42-8F09-37BD57DB34B8}" dt="2020-06-02T16:20:23.614" v="7413"/>
          <ac:spMkLst>
            <pc:docMk/>
            <pc:sldMk cId="2891802282" sldId="1000"/>
            <ac:spMk id="279" creationId="{D12618C1-90F2-984B-B1CA-BC12136CACC5}"/>
          </ac:spMkLst>
        </pc:spChg>
        <pc:spChg chg="mod">
          <ac:chgData name="VINCENZO FABIANO" userId="cc879eed-53f3-405c-8385-23def28708ba" providerId="ADAL" clId="{2707434C-24BF-CB42-8F09-37BD57DB34B8}" dt="2020-06-02T16:20:23.614" v="7413"/>
          <ac:spMkLst>
            <pc:docMk/>
            <pc:sldMk cId="2891802282" sldId="1000"/>
            <ac:spMk id="280" creationId="{4D314F26-EB31-0D4D-ABEC-CAFAC8A08546}"/>
          </ac:spMkLst>
        </pc:spChg>
        <pc:spChg chg="mod">
          <ac:chgData name="VINCENZO FABIANO" userId="cc879eed-53f3-405c-8385-23def28708ba" providerId="ADAL" clId="{2707434C-24BF-CB42-8F09-37BD57DB34B8}" dt="2020-06-02T16:20:23.614" v="7413"/>
          <ac:spMkLst>
            <pc:docMk/>
            <pc:sldMk cId="2891802282" sldId="1000"/>
            <ac:spMk id="281" creationId="{A068BDA7-DB23-534E-B248-C7A92186529D}"/>
          </ac:spMkLst>
        </pc:spChg>
        <pc:spChg chg="mod">
          <ac:chgData name="VINCENZO FABIANO" userId="cc879eed-53f3-405c-8385-23def28708ba" providerId="ADAL" clId="{2707434C-24BF-CB42-8F09-37BD57DB34B8}" dt="2020-06-02T16:20:23.614" v="7413"/>
          <ac:spMkLst>
            <pc:docMk/>
            <pc:sldMk cId="2891802282" sldId="1000"/>
            <ac:spMk id="282" creationId="{6C23B20D-D05D-3849-8BBE-9F2D61F30364}"/>
          </ac:spMkLst>
        </pc:spChg>
        <pc:spChg chg="mod">
          <ac:chgData name="VINCENZO FABIANO" userId="cc879eed-53f3-405c-8385-23def28708ba" providerId="ADAL" clId="{2707434C-24BF-CB42-8F09-37BD57DB34B8}" dt="2020-06-02T16:20:23.614" v="7413"/>
          <ac:spMkLst>
            <pc:docMk/>
            <pc:sldMk cId="2891802282" sldId="1000"/>
            <ac:spMk id="283" creationId="{56456392-4F04-0945-8732-C3AF4E24C00B}"/>
          </ac:spMkLst>
        </pc:spChg>
        <pc:spChg chg="mod">
          <ac:chgData name="VINCENZO FABIANO" userId="cc879eed-53f3-405c-8385-23def28708ba" providerId="ADAL" clId="{2707434C-24BF-CB42-8F09-37BD57DB34B8}" dt="2020-06-02T16:20:23.614" v="7413"/>
          <ac:spMkLst>
            <pc:docMk/>
            <pc:sldMk cId="2891802282" sldId="1000"/>
            <ac:spMk id="284" creationId="{CE77B913-9457-1D4A-BA1E-F20723688F04}"/>
          </ac:spMkLst>
        </pc:spChg>
        <pc:spChg chg="mod">
          <ac:chgData name="VINCENZO FABIANO" userId="cc879eed-53f3-405c-8385-23def28708ba" providerId="ADAL" clId="{2707434C-24BF-CB42-8F09-37BD57DB34B8}" dt="2020-06-02T16:20:23.614" v="7413"/>
          <ac:spMkLst>
            <pc:docMk/>
            <pc:sldMk cId="2891802282" sldId="1000"/>
            <ac:spMk id="285" creationId="{A38BC8E0-A2AC-2D4C-9C7D-7E86B5F6B409}"/>
          </ac:spMkLst>
        </pc:spChg>
        <pc:spChg chg="mod">
          <ac:chgData name="VINCENZO FABIANO" userId="cc879eed-53f3-405c-8385-23def28708ba" providerId="ADAL" clId="{2707434C-24BF-CB42-8F09-37BD57DB34B8}" dt="2020-06-02T16:20:23.614" v="7413"/>
          <ac:spMkLst>
            <pc:docMk/>
            <pc:sldMk cId="2891802282" sldId="1000"/>
            <ac:spMk id="286" creationId="{CC565E99-A43B-B444-AC77-90D5EAFE1918}"/>
          </ac:spMkLst>
        </pc:spChg>
        <pc:spChg chg="mod">
          <ac:chgData name="VINCENZO FABIANO" userId="cc879eed-53f3-405c-8385-23def28708ba" providerId="ADAL" clId="{2707434C-24BF-CB42-8F09-37BD57DB34B8}" dt="2020-06-02T16:20:23.614" v="7413"/>
          <ac:spMkLst>
            <pc:docMk/>
            <pc:sldMk cId="2891802282" sldId="1000"/>
            <ac:spMk id="287" creationId="{FD33FC90-D0CF-3544-86B1-20FAC4F9DC6F}"/>
          </ac:spMkLst>
        </pc:spChg>
        <pc:spChg chg="mod">
          <ac:chgData name="VINCENZO FABIANO" userId="cc879eed-53f3-405c-8385-23def28708ba" providerId="ADAL" clId="{2707434C-24BF-CB42-8F09-37BD57DB34B8}" dt="2020-06-02T16:20:23.614" v="7413"/>
          <ac:spMkLst>
            <pc:docMk/>
            <pc:sldMk cId="2891802282" sldId="1000"/>
            <ac:spMk id="288" creationId="{20575380-214F-A94F-962A-BA389AF08AB6}"/>
          </ac:spMkLst>
        </pc:spChg>
        <pc:spChg chg="mod">
          <ac:chgData name="VINCENZO FABIANO" userId="cc879eed-53f3-405c-8385-23def28708ba" providerId="ADAL" clId="{2707434C-24BF-CB42-8F09-37BD57DB34B8}" dt="2020-06-02T16:20:23.614" v="7413"/>
          <ac:spMkLst>
            <pc:docMk/>
            <pc:sldMk cId="2891802282" sldId="1000"/>
            <ac:spMk id="289" creationId="{8CDF050B-2D53-BD4E-8871-1D056D55F716}"/>
          </ac:spMkLst>
        </pc:spChg>
        <pc:spChg chg="mod">
          <ac:chgData name="VINCENZO FABIANO" userId="cc879eed-53f3-405c-8385-23def28708ba" providerId="ADAL" clId="{2707434C-24BF-CB42-8F09-37BD57DB34B8}" dt="2020-06-02T16:20:23.614" v="7413"/>
          <ac:spMkLst>
            <pc:docMk/>
            <pc:sldMk cId="2891802282" sldId="1000"/>
            <ac:spMk id="290" creationId="{5A1C92F0-1594-4144-821B-01B41F3695A5}"/>
          </ac:spMkLst>
        </pc:spChg>
        <pc:spChg chg="mod">
          <ac:chgData name="VINCENZO FABIANO" userId="cc879eed-53f3-405c-8385-23def28708ba" providerId="ADAL" clId="{2707434C-24BF-CB42-8F09-37BD57DB34B8}" dt="2020-06-02T16:20:23.614" v="7413"/>
          <ac:spMkLst>
            <pc:docMk/>
            <pc:sldMk cId="2891802282" sldId="1000"/>
            <ac:spMk id="291" creationId="{2619F553-FCCC-CA48-93EC-0EBE975FFEF3}"/>
          </ac:spMkLst>
        </pc:spChg>
        <pc:grpChg chg="add mod">
          <ac:chgData name="VINCENZO FABIANO" userId="cc879eed-53f3-405c-8385-23def28708ba" providerId="ADAL" clId="{2707434C-24BF-CB42-8F09-37BD57DB34B8}" dt="2020-06-02T16:20:47.962" v="7418" actId="14100"/>
          <ac:grpSpMkLst>
            <pc:docMk/>
            <pc:sldMk cId="2891802282" sldId="1000"/>
            <ac:grpSpMk id="8" creationId="{4DE57667-9991-8B48-B66A-75E2BB410855}"/>
          </ac:grpSpMkLst>
        </pc:grpChg>
      </pc:sldChg>
      <pc:sldChg chg="modSp">
        <pc:chgData name="VINCENZO FABIANO" userId="cc879eed-53f3-405c-8385-23def28708ba" providerId="ADAL" clId="{2707434C-24BF-CB42-8F09-37BD57DB34B8}" dt="2020-05-29T18:52:46.173" v="5595" actId="14861"/>
        <pc:sldMkLst>
          <pc:docMk/>
          <pc:sldMk cId="2294344477" sldId="1002"/>
        </pc:sldMkLst>
        <pc:picChg chg="mod">
          <ac:chgData name="VINCENZO FABIANO" userId="cc879eed-53f3-405c-8385-23def28708ba" providerId="ADAL" clId="{2707434C-24BF-CB42-8F09-37BD57DB34B8}" dt="2020-05-29T18:52:46.173" v="5595" actId="14861"/>
          <ac:picMkLst>
            <pc:docMk/>
            <pc:sldMk cId="2294344477" sldId="1002"/>
            <ac:picMk id="2" creationId="{5A2A0E68-8A34-4124-B7C3-7BE3981E21E2}"/>
          </ac:picMkLst>
        </pc:picChg>
      </pc:sldChg>
      <pc:sldChg chg="delSp del">
        <pc:chgData name="VINCENZO FABIANO" userId="cc879eed-53f3-405c-8385-23def28708ba" providerId="ADAL" clId="{2707434C-24BF-CB42-8F09-37BD57DB34B8}" dt="2020-05-29T18:52:05.359" v="5573" actId="2696"/>
        <pc:sldMkLst>
          <pc:docMk/>
          <pc:sldMk cId="977088862" sldId="1007"/>
        </pc:sldMkLst>
        <pc:picChg chg="del">
          <ac:chgData name="VINCENZO FABIANO" userId="cc879eed-53f3-405c-8385-23def28708ba" providerId="ADAL" clId="{2707434C-24BF-CB42-8F09-37BD57DB34B8}" dt="2020-05-29T18:51:58.778" v="5571" actId="478"/>
          <ac:picMkLst>
            <pc:docMk/>
            <pc:sldMk cId="977088862" sldId="1007"/>
            <ac:picMk id="6" creationId="{C1CADFAE-8DDF-460F-98DC-23389591551E}"/>
          </ac:picMkLst>
        </pc:picChg>
      </pc:sldChg>
      <pc:sldChg chg="addSp delSp modSp add mod ord setBg modClrScheme modAnim chgLayout">
        <pc:chgData name="VINCENZO FABIANO" userId="cc879eed-53f3-405c-8385-23def28708ba" providerId="ADAL" clId="{2707434C-24BF-CB42-8F09-37BD57DB34B8}" dt="2020-06-01T13:57:59.118" v="7353"/>
        <pc:sldMkLst>
          <pc:docMk/>
          <pc:sldMk cId="1987115788" sldId="1012"/>
        </pc:sldMkLst>
        <pc:spChg chg="add del mod">
          <ac:chgData name="VINCENZO FABIANO" userId="cc879eed-53f3-405c-8385-23def28708ba" providerId="ADAL" clId="{2707434C-24BF-CB42-8F09-37BD57DB34B8}" dt="2020-05-29T15:25:29.587" v="4533" actId="478"/>
          <ac:spMkLst>
            <pc:docMk/>
            <pc:sldMk cId="1987115788" sldId="1012"/>
            <ac:spMk id="4" creationId="{AA81FB3A-9847-4647-A507-6CDB0005A30D}"/>
          </ac:spMkLst>
        </pc:spChg>
        <pc:spChg chg="add del mod">
          <ac:chgData name="VINCENZO FABIANO" userId="cc879eed-53f3-405c-8385-23def28708ba" providerId="ADAL" clId="{2707434C-24BF-CB42-8F09-37BD57DB34B8}" dt="2020-05-29T15:25:25.921" v="4531" actId="478"/>
          <ac:spMkLst>
            <pc:docMk/>
            <pc:sldMk cId="1987115788" sldId="1012"/>
            <ac:spMk id="6" creationId="{2E258F81-2AD1-4A45-BB39-E2899813E581}"/>
          </ac:spMkLst>
        </pc:spChg>
        <pc:spChg chg="add mod">
          <ac:chgData name="VINCENZO FABIANO" userId="cc879eed-53f3-405c-8385-23def28708ba" providerId="ADAL" clId="{2707434C-24BF-CB42-8F09-37BD57DB34B8}" dt="2020-06-01T12:40:16.298" v="6162" actId="1076"/>
          <ac:spMkLst>
            <pc:docMk/>
            <pc:sldMk cId="1987115788" sldId="1012"/>
            <ac:spMk id="6" creationId="{3C9D857F-A324-E349-9097-07177F96609A}"/>
          </ac:spMkLst>
        </pc:spChg>
        <pc:spChg chg="add del mod">
          <ac:chgData name="VINCENZO FABIANO" userId="cc879eed-53f3-405c-8385-23def28708ba" providerId="ADAL" clId="{2707434C-24BF-CB42-8F09-37BD57DB34B8}" dt="2020-05-29T15:26:36.777" v="4587" actId="478"/>
          <ac:spMkLst>
            <pc:docMk/>
            <pc:sldMk cId="1987115788" sldId="1012"/>
            <ac:spMk id="8" creationId="{E4A149A8-E181-2344-A1C1-934B424103F5}"/>
          </ac:spMkLst>
        </pc:spChg>
        <pc:spChg chg="add del mod">
          <ac:chgData name="VINCENZO FABIANO" userId="cc879eed-53f3-405c-8385-23def28708ba" providerId="ADAL" clId="{2707434C-24BF-CB42-8F09-37BD57DB34B8}" dt="2020-05-29T15:26:35.498" v="4586" actId="478"/>
          <ac:spMkLst>
            <pc:docMk/>
            <pc:sldMk cId="1987115788" sldId="1012"/>
            <ac:spMk id="10" creationId="{64EEB9C5-CCD5-C341-844F-980685488AB8}"/>
          </ac:spMkLst>
        </pc:spChg>
        <pc:spChg chg="add del mod">
          <ac:chgData name="VINCENZO FABIANO" userId="cc879eed-53f3-405c-8385-23def28708ba" providerId="ADAL" clId="{2707434C-24BF-CB42-8F09-37BD57DB34B8}" dt="2020-05-29T15:26:33.636" v="4585" actId="478"/>
          <ac:spMkLst>
            <pc:docMk/>
            <pc:sldMk cId="1987115788" sldId="1012"/>
            <ac:spMk id="12" creationId="{A44C33C2-A479-C141-B9CA-782A6A02D154}"/>
          </ac:spMkLst>
        </pc:spChg>
        <pc:spChg chg="add del mod">
          <ac:chgData name="VINCENZO FABIANO" userId="cc879eed-53f3-405c-8385-23def28708ba" providerId="ADAL" clId="{2707434C-24BF-CB42-8F09-37BD57DB34B8}" dt="2020-05-29T15:26:31.408" v="4584" actId="478"/>
          <ac:spMkLst>
            <pc:docMk/>
            <pc:sldMk cId="1987115788" sldId="1012"/>
            <ac:spMk id="14" creationId="{322770C1-D1CD-344C-ADFC-C0E4E7103973}"/>
          </ac:spMkLst>
        </pc:spChg>
        <pc:spChg chg="add mod">
          <ac:chgData name="VINCENZO FABIANO" userId="cc879eed-53f3-405c-8385-23def28708ba" providerId="ADAL" clId="{2707434C-24BF-CB42-8F09-37BD57DB34B8}" dt="2020-06-01T12:40:20.494" v="6163" actId="207"/>
          <ac:spMkLst>
            <pc:docMk/>
            <pc:sldMk cId="1987115788" sldId="1012"/>
            <ac:spMk id="29" creationId="{262B1F60-0F4C-5043-A167-79429072F9B2}"/>
          </ac:spMkLst>
        </pc:spChg>
        <pc:spChg chg="del mod ord">
          <ac:chgData name="VINCENZO FABIANO" userId="cc879eed-53f3-405c-8385-23def28708ba" providerId="ADAL" clId="{2707434C-24BF-CB42-8F09-37BD57DB34B8}" dt="2020-06-01T12:40:01.444" v="6152" actId="478"/>
          <ac:spMkLst>
            <pc:docMk/>
            <pc:sldMk cId="1987115788" sldId="1012"/>
            <ac:spMk id="3196" creationId="{00000000-0000-0000-0000-000000000000}"/>
          </ac:spMkLst>
        </pc:spChg>
        <pc:spChg chg="del mod">
          <ac:chgData name="VINCENZO FABIANO" userId="cc879eed-53f3-405c-8385-23def28708ba" providerId="ADAL" clId="{2707434C-24BF-CB42-8F09-37BD57DB34B8}" dt="2020-05-29T15:25:19.712" v="4528" actId="478"/>
          <ac:spMkLst>
            <pc:docMk/>
            <pc:sldMk cId="1987115788" sldId="1012"/>
            <ac:spMk id="3197" creationId="{00000000-0000-0000-0000-000000000000}"/>
          </ac:spMkLst>
        </pc:spChg>
        <pc:spChg chg="del mod">
          <ac:chgData name="VINCENZO FABIANO" userId="cc879eed-53f3-405c-8385-23def28708ba" providerId="ADAL" clId="{2707434C-24BF-CB42-8F09-37BD57DB34B8}" dt="2020-05-29T15:25:17.237" v="4526" actId="478"/>
          <ac:spMkLst>
            <pc:docMk/>
            <pc:sldMk cId="1987115788" sldId="1012"/>
            <ac:spMk id="3198" creationId="{00000000-0000-0000-0000-000000000000}"/>
          </ac:spMkLst>
        </pc:spChg>
        <pc:spChg chg="del mod">
          <ac:chgData name="VINCENZO FABIANO" userId="cc879eed-53f3-405c-8385-23def28708ba" providerId="ADAL" clId="{2707434C-24BF-CB42-8F09-37BD57DB34B8}" dt="2020-05-29T15:26:12.929" v="4573" actId="478"/>
          <ac:spMkLst>
            <pc:docMk/>
            <pc:sldMk cId="1987115788" sldId="1012"/>
            <ac:spMk id="3199" creationId="{00000000-0000-0000-0000-000000000000}"/>
          </ac:spMkLst>
        </pc:spChg>
        <pc:spChg chg="del mod">
          <ac:chgData name="VINCENZO FABIANO" userId="cc879eed-53f3-405c-8385-23def28708ba" providerId="ADAL" clId="{2707434C-24BF-CB42-8F09-37BD57DB34B8}" dt="2020-05-29T15:26:09.825" v="4571" actId="478"/>
          <ac:spMkLst>
            <pc:docMk/>
            <pc:sldMk cId="1987115788" sldId="1012"/>
            <ac:spMk id="3200" creationId="{00000000-0000-0000-0000-000000000000}"/>
          </ac:spMkLst>
        </pc:spChg>
        <pc:spChg chg="del mod">
          <ac:chgData name="VINCENZO FABIANO" userId="cc879eed-53f3-405c-8385-23def28708ba" providerId="ADAL" clId="{2707434C-24BF-CB42-8F09-37BD57DB34B8}" dt="2020-05-29T15:26:29.054" v="4583" actId="478"/>
          <ac:spMkLst>
            <pc:docMk/>
            <pc:sldMk cId="1987115788" sldId="1012"/>
            <ac:spMk id="3201" creationId="{00000000-0000-0000-0000-000000000000}"/>
          </ac:spMkLst>
        </pc:spChg>
        <pc:spChg chg="del mod">
          <ac:chgData name="VINCENZO FABIANO" userId="cc879eed-53f3-405c-8385-23def28708ba" providerId="ADAL" clId="{2707434C-24BF-CB42-8F09-37BD57DB34B8}" dt="2020-05-29T15:26:26.022" v="4581" actId="478"/>
          <ac:spMkLst>
            <pc:docMk/>
            <pc:sldMk cId="1987115788" sldId="1012"/>
            <ac:spMk id="3202" creationId="{00000000-0000-0000-0000-000000000000}"/>
          </ac:spMkLst>
        </pc:spChg>
        <pc:spChg chg="del">
          <ac:chgData name="VINCENZO FABIANO" userId="cc879eed-53f3-405c-8385-23def28708ba" providerId="ADAL" clId="{2707434C-24BF-CB42-8F09-37BD57DB34B8}" dt="2020-05-29T15:25:31.462" v="4534" actId="478"/>
          <ac:spMkLst>
            <pc:docMk/>
            <pc:sldMk cId="1987115788" sldId="1012"/>
            <ac:spMk id="3216" creationId="{00000000-0000-0000-0000-000000000000}"/>
          </ac:spMkLst>
        </pc:spChg>
        <pc:spChg chg="del">
          <ac:chgData name="VINCENZO FABIANO" userId="cc879eed-53f3-405c-8385-23def28708ba" providerId="ADAL" clId="{2707434C-24BF-CB42-8F09-37BD57DB34B8}" dt="2020-05-29T15:25:34.233" v="4536" actId="478"/>
          <ac:spMkLst>
            <pc:docMk/>
            <pc:sldMk cId="1987115788" sldId="1012"/>
            <ac:spMk id="3217" creationId="{00000000-0000-0000-0000-000000000000}"/>
          </ac:spMkLst>
        </pc:spChg>
        <pc:spChg chg="del">
          <ac:chgData name="VINCENZO FABIANO" userId="cc879eed-53f3-405c-8385-23def28708ba" providerId="ADAL" clId="{2707434C-24BF-CB42-8F09-37BD57DB34B8}" dt="2020-05-29T15:25:12.368" v="4524" actId="478"/>
          <ac:spMkLst>
            <pc:docMk/>
            <pc:sldMk cId="1987115788" sldId="1012"/>
            <ac:spMk id="3218" creationId="{00000000-0000-0000-0000-000000000000}"/>
          </ac:spMkLst>
        </pc:spChg>
        <pc:spChg chg="del">
          <ac:chgData name="VINCENZO FABIANO" userId="cc879eed-53f3-405c-8385-23def28708ba" providerId="ADAL" clId="{2707434C-24BF-CB42-8F09-37BD57DB34B8}" dt="2020-05-29T15:25:11.096" v="4523" actId="478"/>
          <ac:spMkLst>
            <pc:docMk/>
            <pc:sldMk cId="1987115788" sldId="1012"/>
            <ac:spMk id="3246" creationId="{00000000-0000-0000-0000-000000000000}"/>
          </ac:spMkLst>
        </pc:spChg>
        <pc:spChg chg="del">
          <ac:chgData name="VINCENZO FABIANO" userId="cc879eed-53f3-405c-8385-23def28708ba" providerId="ADAL" clId="{2707434C-24BF-CB42-8F09-37BD57DB34B8}" dt="2020-05-29T15:25:32.978" v="4535" actId="478"/>
          <ac:spMkLst>
            <pc:docMk/>
            <pc:sldMk cId="1987115788" sldId="1012"/>
            <ac:spMk id="3278" creationId="{00000000-0000-0000-0000-000000000000}"/>
          </ac:spMkLst>
        </pc:spChg>
        <pc:picChg chg="add mod">
          <ac:chgData name="VINCENZO FABIANO" userId="cc879eed-53f3-405c-8385-23def28708ba" providerId="ADAL" clId="{2707434C-24BF-CB42-8F09-37BD57DB34B8}" dt="2020-05-29T15:27:18.393" v="4589" actId="1076"/>
          <ac:picMkLst>
            <pc:docMk/>
            <pc:sldMk cId="1987115788" sldId="1012"/>
            <ac:picMk id="16" creationId="{B0592EAE-9C15-E140-A7EB-3B37CC2EB11D}"/>
          </ac:picMkLst>
        </pc:picChg>
      </pc:sldChg>
      <pc:sldChg chg="addSp delSp modSp add mod setBg modClrScheme modAnim chgLayout">
        <pc:chgData name="VINCENZO FABIANO" userId="cc879eed-53f3-405c-8385-23def28708ba" providerId="ADAL" clId="{2707434C-24BF-CB42-8F09-37BD57DB34B8}" dt="2020-06-02T17:51:08.238" v="7703"/>
        <pc:sldMkLst>
          <pc:docMk/>
          <pc:sldMk cId="37921234" sldId="1013"/>
        </pc:sldMkLst>
        <pc:spChg chg="add del mod">
          <ac:chgData name="VINCENZO FABIANO" userId="cc879eed-53f3-405c-8385-23def28708ba" providerId="ADAL" clId="{2707434C-24BF-CB42-8F09-37BD57DB34B8}" dt="2020-05-29T16:38:37.038" v="4665"/>
          <ac:spMkLst>
            <pc:docMk/>
            <pc:sldMk cId="37921234" sldId="1013"/>
            <ac:spMk id="2" creationId="{158BF34F-CAA9-804B-8806-8CD973581A4A}"/>
          </ac:spMkLst>
        </pc:spChg>
        <pc:spChg chg="add del mod">
          <ac:chgData name="VINCENZO FABIANO" userId="cc879eed-53f3-405c-8385-23def28708ba" providerId="ADAL" clId="{2707434C-24BF-CB42-8F09-37BD57DB34B8}" dt="2020-05-29T16:38:48.134" v="4676"/>
          <ac:spMkLst>
            <pc:docMk/>
            <pc:sldMk cId="37921234" sldId="1013"/>
            <ac:spMk id="4" creationId="{56757967-DF27-394B-92DD-F2EE0A23FC99}"/>
          </ac:spMkLst>
        </pc:spChg>
        <pc:spChg chg="add del mod">
          <ac:chgData name="VINCENZO FABIANO" userId="cc879eed-53f3-405c-8385-23def28708ba" providerId="ADAL" clId="{2707434C-24BF-CB42-8F09-37BD57DB34B8}" dt="2020-05-29T16:38:36.886" v="4663"/>
          <ac:spMkLst>
            <pc:docMk/>
            <pc:sldMk cId="37921234" sldId="1013"/>
            <ac:spMk id="5" creationId="{5FC7ACA9-CEC9-C748-BD07-0986465EAAA3}"/>
          </ac:spMkLst>
        </pc:spChg>
        <pc:spChg chg="mod">
          <ac:chgData name="VINCENZO FABIANO" userId="cc879eed-53f3-405c-8385-23def28708ba" providerId="ADAL" clId="{2707434C-24BF-CB42-8F09-37BD57DB34B8}" dt="2020-05-29T16:36:16.277" v="4636"/>
          <ac:spMkLst>
            <pc:docMk/>
            <pc:sldMk cId="37921234" sldId="1013"/>
            <ac:spMk id="7" creationId="{6F96C928-1107-5E4B-AACB-C7EC5A1E6E06}"/>
          </ac:spMkLst>
        </pc:spChg>
        <pc:spChg chg="mod">
          <ac:chgData name="VINCENZO FABIANO" userId="cc879eed-53f3-405c-8385-23def28708ba" providerId="ADAL" clId="{2707434C-24BF-CB42-8F09-37BD57DB34B8}" dt="2020-05-29T16:36:16.277" v="4636"/>
          <ac:spMkLst>
            <pc:docMk/>
            <pc:sldMk cId="37921234" sldId="1013"/>
            <ac:spMk id="8" creationId="{FA43EA45-A777-5E42-8B33-355C6F2AE585}"/>
          </ac:spMkLst>
        </pc:spChg>
        <pc:spChg chg="mod">
          <ac:chgData name="VINCENZO FABIANO" userId="cc879eed-53f3-405c-8385-23def28708ba" providerId="ADAL" clId="{2707434C-24BF-CB42-8F09-37BD57DB34B8}" dt="2020-05-29T16:36:16.277" v="4636"/>
          <ac:spMkLst>
            <pc:docMk/>
            <pc:sldMk cId="37921234" sldId="1013"/>
            <ac:spMk id="9" creationId="{9FC48EE5-9697-4440-8FC6-956B3A877385}"/>
          </ac:spMkLst>
        </pc:spChg>
        <pc:spChg chg="mod">
          <ac:chgData name="VINCENZO FABIANO" userId="cc879eed-53f3-405c-8385-23def28708ba" providerId="ADAL" clId="{2707434C-24BF-CB42-8F09-37BD57DB34B8}" dt="2020-05-29T16:36:16.277" v="4636"/>
          <ac:spMkLst>
            <pc:docMk/>
            <pc:sldMk cId="37921234" sldId="1013"/>
            <ac:spMk id="10" creationId="{C43A72AE-F4C3-9A48-85F8-96B562FE45BC}"/>
          </ac:spMkLst>
        </pc:spChg>
        <pc:spChg chg="mod">
          <ac:chgData name="VINCENZO FABIANO" userId="cc879eed-53f3-405c-8385-23def28708ba" providerId="ADAL" clId="{2707434C-24BF-CB42-8F09-37BD57DB34B8}" dt="2020-05-29T16:36:16.277" v="4636"/>
          <ac:spMkLst>
            <pc:docMk/>
            <pc:sldMk cId="37921234" sldId="1013"/>
            <ac:spMk id="11" creationId="{E9175A58-08DD-F646-8FE8-33DD81EE8343}"/>
          </ac:spMkLst>
        </pc:spChg>
        <pc:spChg chg="mod">
          <ac:chgData name="VINCENZO FABIANO" userId="cc879eed-53f3-405c-8385-23def28708ba" providerId="ADAL" clId="{2707434C-24BF-CB42-8F09-37BD57DB34B8}" dt="2020-05-29T16:36:16.277" v="4636"/>
          <ac:spMkLst>
            <pc:docMk/>
            <pc:sldMk cId="37921234" sldId="1013"/>
            <ac:spMk id="12" creationId="{DDE49D19-51AB-284F-A45C-97871959BF0D}"/>
          </ac:spMkLst>
        </pc:spChg>
        <pc:spChg chg="mod">
          <ac:chgData name="VINCENZO FABIANO" userId="cc879eed-53f3-405c-8385-23def28708ba" providerId="ADAL" clId="{2707434C-24BF-CB42-8F09-37BD57DB34B8}" dt="2020-05-29T16:36:16.277" v="4636"/>
          <ac:spMkLst>
            <pc:docMk/>
            <pc:sldMk cId="37921234" sldId="1013"/>
            <ac:spMk id="13" creationId="{A36E1719-47C4-5F46-A911-3D6C93093E9B}"/>
          </ac:spMkLst>
        </pc:spChg>
        <pc:spChg chg="mod">
          <ac:chgData name="VINCENZO FABIANO" userId="cc879eed-53f3-405c-8385-23def28708ba" providerId="ADAL" clId="{2707434C-24BF-CB42-8F09-37BD57DB34B8}" dt="2020-05-29T16:36:16.277" v="4636"/>
          <ac:spMkLst>
            <pc:docMk/>
            <pc:sldMk cId="37921234" sldId="1013"/>
            <ac:spMk id="14" creationId="{0F951721-8F4D-C943-8378-8E42E4FDE8D6}"/>
          </ac:spMkLst>
        </pc:spChg>
        <pc:spChg chg="mod">
          <ac:chgData name="VINCENZO FABIANO" userId="cc879eed-53f3-405c-8385-23def28708ba" providerId="ADAL" clId="{2707434C-24BF-CB42-8F09-37BD57DB34B8}" dt="2020-05-29T16:36:16.277" v="4636"/>
          <ac:spMkLst>
            <pc:docMk/>
            <pc:sldMk cId="37921234" sldId="1013"/>
            <ac:spMk id="15" creationId="{2714DB15-EDBD-AD4C-993F-89F1BD3384B4}"/>
          </ac:spMkLst>
        </pc:spChg>
        <pc:spChg chg="mod">
          <ac:chgData name="VINCENZO FABIANO" userId="cc879eed-53f3-405c-8385-23def28708ba" providerId="ADAL" clId="{2707434C-24BF-CB42-8F09-37BD57DB34B8}" dt="2020-05-29T16:36:16.277" v="4636"/>
          <ac:spMkLst>
            <pc:docMk/>
            <pc:sldMk cId="37921234" sldId="1013"/>
            <ac:spMk id="17" creationId="{1BA395D6-CF43-D746-835A-3B5207EE414E}"/>
          </ac:spMkLst>
        </pc:spChg>
        <pc:spChg chg="mod">
          <ac:chgData name="VINCENZO FABIANO" userId="cc879eed-53f3-405c-8385-23def28708ba" providerId="ADAL" clId="{2707434C-24BF-CB42-8F09-37BD57DB34B8}" dt="2020-05-29T16:36:16.277" v="4636"/>
          <ac:spMkLst>
            <pc:docMk/>
            <pc:sldMk cId="37921234" sldId="1013"/>
            <ac:spMk id="18" creationId="{BA59345C-3CD5-C648-912E-2B6F5FA7EA69}"/>
          </ac:spMkLst>
        </pc:spChg>
        <pc:spChg chg="mod">
          <ac:chgData name="VINCENZO FABIANO" userId="cc879eed-53f3-405c-8385-23def28708ba" providerId="ADAL" clId="{2707434C-24BF-CB42-8F09-37BD57DB34B8}" dt="2020-05-29T16:36:16.277" v="4636"/>
          <ac:spMkLst>
            <pc:docMk/>
            <pc:sldMk cId="37921234" sldId="1013"/>
            <ac:spMk id="19" creationId="{5BE98108-B069-F640-B142-2EE10A0447E7}"/>
          </ac:spMkLst>
        </pc:spChg>
        <pc:spChg chg="mod">
          <ac:chgData name="VINCENZO FABIANO" userId="cc879eed-53f3-405c-8385-23def28708ba" providerId="ADAL" clId="{2707434C-24BF-CB42-8F09-37BD57DB34B8}" dt="2020-05-29T16:36:16.277" v="4636"/>
          <ac:spMkLst>
            <pc:docMk/>
            <pc:sldMk cId="37921234" sldId="1013"/>
            <ac:spMk id="20" creationId="{13A9A0A5-1C29-CD4C-8EFF-66B3E6B5C34E}"/>
          </ac:spMkLst>
        </pc:spChg>
        <pc:spChg chg="mod">
          <ac:chgData name="VINCENZO FABIANO" userId="cc879eed-53f3-405c-8385-23def28708ba" providerId="ADAL" clId="{2707434C-24BF-CB42-8F09-37BD57DB34B8}" dt="2020-05-29T16:36:16.277" v="4636"/>
          <ac:spMkLst>
            <pc:docMk/>
            <pc:sldMk cId="37921234" sldId="1013"/>
            <ac:spMk id="21" creationId="{5137E5A8-2D79-7A41-B3DD-F701760A8C3F}"/>
          </ac:spMkLst>
        </pc:spChg>
        <pc:spChg chg="mod">
          <ac:chgData name="VINCENZO FABIANO" userId="cc879eed-53f3-405c-8385-23def28708ba" providerId="ADAL" clId="{2707434C-24BF-CB42-8F09-37BD57DB34B8}" dt="2020-05-29T16:36:16.277" v="4636"/>
          <ac:spMkLst>
            <pc:docMk/>
            <pc:sldMk cId="37921234" sldId="1013"/>
            <ac:spMk id="22" creationId="{231A8D5F-9823-4049-B7C4-95E1D4A3C8DF}"/>
          </ac:spMkLst>
        </pc:spChg>
        <pc:spChg chg="mod">
          <ac:chgData name="VINCENZO FABIANO" userId="cc879eed-53f3-405c-8385-23def28708ba" providerId="ADAL" clId="{2707434C-24BF-CB42-8F09-37BD57DB34B8}" dt="2020-05-29T16:36:16.277" v="4636"/>
          <ac:spMkLst>
            <pc:docMk/>
            <pc:sldMk cId="37921234" sldId="1013"/>
            <ac:spMk id="23" creationId="{631AB5EF-554F-1A44-96EF-357230C7517A}"/>
          </ac:spMkLst>
        </pc:spChg>
        <pc:spChg chg="mod">
          <ac:chgData name="VINCENZO FABIANO" userId="cc879eed-53f3-405c-8385-23def28708ba" providerId="ADAL" clId="{2707434C-24BF-CB42-8F09-37BD57DB34B8}" dt="2020-05-29T16:36:16.277" v="4636"/>
          <ac:spMkLst>
            <pc:docMk/>
            <pc:sldMk cId="37921234" sldId="1013"/>
            <ac:spMk id="24" creationId="{3923E516-CF05-D64D-AD8C-78BDCC380D05}"/>
          </ac:spMkLst>
        </pc:spChg>
        <pc:spChg chg="mod">
          <ac:chgData name="VINCENZO FABIANO" userId="cc879eed-53f3-405c-8385-23def28708ba" providerId="ADAL" clId="{2707434C-24BF-CB42-8F09-37BD57DB34B8}" dt="2020-05-29T16:36:16.277" v="4636"/>
          <ac:spMkLst>
            <pc:docMk/>
            <pc:sldMk cId="37921234" sldId="1013"/>
            <ac:spMk id="25" creationId="{15328AF9-516E-D64A-B4D5-817494B40A40}"/>
          </ac:spMkLst>
        </pc:spChg>
        <pc:spChg chg="mod">
          <ac:chgData name="VINCENZO FABIANO" userId="cc879eed-53f3-405c-8385-23def28708ba" providerId="ADAL" clId="{2707434C-24BF-CB42-8F09-37BD57DB34B8}" dt="2020-05-29T16:36:16.277" v="4636"/>
          <ac:spMkLst>
            <pc:docMk/>
            <pc:sldMk cId="37921234" sldId="1013"/>
            <ac:spMk id="26" creationId="{BF82310B-A678-7242-A285-E3FF050CB50F}"/>
          </ac:spMkLst>
        </pc:spChg>
        <pc:spChg chg="mod">
          <ac:chgData name="VINCENZO FABIANO" userId="cc879eed-53f3-405c-8385-23def28708ba" providerId="ADAL" clId="{2707434C-24BF-CB42-8F09-37BD57DB34B8}" dt="2020-05-29T16:36:16.277" v="4636"/>
          <ac:spMkLst>
            <pc:docMk/>
            <pc:sldMk cId="37921234" sldId="1013"/>
            <ac:spMk id="27" creationId="{E96CAE1C-4F1D-7B43-B6B4-5070A90B12A4}"/>
          </ac:spMkLst>
        </pc:spChg>
        <pc:spChg chg="mod">
          <ac:chgData name="VINCENZO FABIANO" userId="cc879eed-53f3-405c-8385-23def28708ba" providerId="ADAL" clId="{2707434C-24BF-CB42-8F09-37BD57DB34B8}" dt="2020-05-29T16:36:16.277" v="4636"/>
          <ac:spMkLst>
            <pc:docMk/>
            <pc:sldMk cId="37921234" sldId="1013"/>
            <ac:spMk id="28" creationId="{0684FF7D-8F4C-4749-AA9C-81FBF739F944}"/>
          </ac:spMkLst>
        </pc:spChg>
        <pc:spChg chg="del mod">
          <ac:chgData name="VINCENZO FABIANO" userId="cc879eed-53f3-405c-8385-23def28708ba" providerId="ADAL" clId="{2707434C-24BF-CB42-8F09-37BD57DB34B8}" dt="2020-05-29T16:35:58.394" v="4634" actId="478"/>
          <ac:spMkLst>
            <pc:docMk/>
            <pc:sldMk cId="37921234" sldId="1013"/>
            <ac:spMk id="29" creationId="{262B1F60-0F4C-5043-A167-79429072F9B2}"/>
          </ac:spMkLst>
        </pc:spChg>
        <pc:spChg chg="mod">
          <ac:chgData name="VINCENZO FABIANO" userId="cc879eed-53f3-405c-8385-23def28708ba" providerId="ADAL" clId="{2707434C-24BF-CB42-8F09-37BD57DB34B8}" dt="2020-05-29T16:36:16.277" v="4636"/>
          <ac:spMkLst>
            <pc:docMk/>
            <pc:sldMk cId="37921234" sldId="1013"/>
            <ac:spMk id="30" creationId="{09229615-3B9D-0D41-8E99-30FBCCD0570C}"/>
          </ac:spMkLst>
        </pc:spChg>
        <pc:spChg chg="mod">
          <ac:chgData name="VINCENZO FABIANO" userId="cc879eed-53f3-405c-8385-23def28708ba" providerId="ADAL" clId="{2707434C-24BF-CB42-8F09-37BD57DB34B8}" dt="2020-05-29T16:36:16.277" v="4636"/>
          <ac:spMkLst>
            <pc:docMk/>
            <pc:sldMk cId="37921234" sldId="1013"/>
            <ac:spMk id="31" creationId="{4621B9DC-9254-C24F-8B17-625FD9BA9273}"/>
          </ac:spMkLst>
        </pc:spChg>
        <pc:spChg chg="mod">
          <ac:chgData name="VINCENZO FABIANO" userId="cc879eed-53f3-405c-8385-23def28708ba" providerId="ADAL" clId="{2707434C-24BF-CB42-8F09-37BD57DB34B8}" dt="2020-05-29T16:36:16.277" v="4636"/>
          <ac:spMkLst>
            <pc:docMk/>
            <pc:sldMk cId="37921234" sldId="1013"/>
            <ac:spMk id="32" creationId="{AA551B9A-951C-8E42-A909-154EF6060860}"/>
          </ac:spMkLst>
        </pc:spChg>
        <pc:spChg chg="mod">
          <ac:chgData name="VINCENZO FABIANO" userId="cc879eed-53f3-405c-8385-23def28708ba" providerId="ADAL" clId="{2707434C-24BF-CB42-8F09-37BD57DB34B8}" dt="2020-05-29T16:36:16.277" v="4636"/>
          <ac:spMkLst>
            <pc:docMk/>
            <pc:sldMk cId="37921234" sldId="1013"/>
            <ac:spMk id="33" creationId="{067C1A88-406C-2D48-9423-08F28D26D0B6}"/>
          </ac:spMkLst>
        </pc:spChg>
        <pc:spChg chg="mod">
          <ac:chgData name="VINCENZO FABIANO" userId="cc879eed-53f3-405c-8385-23def28708ba" providerId="ADAL" clId="{2707434C-24BF-CB42-8F09-37BD57DB34B8}" dt="2020-05-29T16:36:16.277" v="4636"/>
          <ac:spMkLst>
            <pc:docMk/>
            <pc:sldMk cId="37921234" sldId="1013"/>
            <ac:spMk id="34" creationId="{5B75A5CF-8F7B-A34B-BBC9-8864C9954E64}"/>
          </ac:spMkLst>
        </pc:spChg>
        <pc:spChg chg="mod">
          <ac:chgData name="VINCENZO FABIANO" userId="cc879eed-53f3-405c-8385-23def28708ba" providerId="ADAL" clId="{2707434C-24BF-CB42-8F09-37BD57DB34B8}" dt="2020-05-29T16:36:16.277" v="4636"/>
          <ac:spMkLst>
            <pc:docMk/>
            <pc:sldMk cId="37921234" sldId="1013"/>
            <ac:spMk id="35" creationId="{4BF1054C-965C-994D-9598-CEFB3523784F}"/>
          </ac:spMkLst>
        </pc:spChg>
        <pc:spChg chg="mod">
          <ac:chgData name="VINCENZO FABIANO" userId="cc879eed-53f3-405c-8385-23def28708ba" providerId="ADAL" clId="{2707434C-24BF-CB42-8F09-37BD57DB34B8}" dt="2020-05-29T16:36:16.277" v="4636"/>
          <ac:spMkLst>
            <pc:docMk/>
            <pc:sldMk cId="37921234" sldId="1013"/>
            <ac:spMk id="36" creationId="{6A41D1B3-1D4A-0A4E-BE67-49602C92BAB3}"/>
          </ac:spMkLst>
        </pc:spChg>
        <pc:spChg chg="mod">
          <ac:chgData name="VINCENZO FABIANO" userId="cc879eed-53f3-405c-8385-23def28708ba" providerId="ADAL" clId="{2707434C-24BF-CB42-8F09-37BD57DB34B8}" dt="2020-05-29T16:36:16.277" v="4636"/>
          <ac:spMkLst>
            <pc:docMk/>
            <pc:sldMk cId="37921234" sldId="1013"/>
            <ac:spMk id="37" creationId="{4615A355-1234-B545-8665-FC7E44C27D30}"/>
          </ac:spMkLst>
        </pc:spChg>
        <pc:spChg chg="mod">
          <ac:chgData name="VINCENZO FABIANO" userId="cc879eed-53f3-405c-8385-23def28708ba" providerId="ADAL" clId="{2707434C-24BF-CB42-8F09-37BD57DB34B8}" dt="2020-05-29T16:36:16.277" v="4636"/>
          <ac:spMkLst>
            <pc:docMk/>
            <pc:sldMk cId="37921234" sldId="1013"/>
            <ac:spMk id="38" creationId="{09F63D9B-5D8E-444F-8964-DD2254D132D9}"/>
          </ac:spMkLst>
        </pc:spChg>
        <pc:spChg chg="mod">
          <ac:chgData name="VINCENZO FABIANO" userId="cc879eed-53f3-405c-8385-23def28708ba" providerId="ADAL" clId="{2707434C-24BF-CB42-8F09-37BD57DB34B8}" dt="2020-05-29T16:36:16.277" v="4636"/>
          <ac:spMkLst>
            <pc:docMk/>
            <pc:sldMk cId="37921234" sldId="1013"/>
            <ac:spMk id="39" creationId="{4E6006C5-372C-0B4A-B230-8B14E87448EE}"/>
          </ac:spMkLst>
        </pc:spChg>
        <pc:spChg chg="mod">
          <ac:chgData name="VINCENZO FABIANO" userId="cc879eed-53f3-405c-8385-23def28708ba" providerId="ADAL" clId="{2707434C-24BF-CB42-8F09-37BD57DB34B8}" dt="2020-05-29T16:36:16.277" v="4636"/>
          <ac:spMkLst>
            <pc:docMk/>
            <pc:sldMk cId="37921234" sldId="1013"/>
            <ac:spMk id="40" creationId="{51F4C787-6A9B-4B40-9E17-00CD4418B534}"/>
          </ac:spMkLst>
        </pc:spChg>
        <pc:spChg chg="mod">
          <ac:chgData name="VINCENZO FABIANO" userId="cc879eed-53f3-405c-8385-23def28708ba" providerId="ADAL" clId="{2707434C-24BF-CB42-8F09-37BD57DB34B8}" dt="2020-05-29T16:36:16.277" v="4636"/>
          <ac:spMkLst>
            <pc:docMk/>
            <pc:sldMk cId="37921234" sldId="1013"/>
            <ac:spMk id="41" creationId="{97C1A976-C3FF-0841-BF7B-CD541979F5E6}"/>
          </ac:spMkLst>
        </pc:spChg>
        <pc:spChg chg="mod">
          <ac:chgData name="VINCENZO FABIANO" userId="cc879eed-53f3-405c-8385-23def28708ba" providerId="ADAL" clId="{2707434C-24BF-CB42-8F09-37BD57DB34B8}" dt="2020-05-29T16:36:16.277" v="4636"/>
          <ac:spMkLst>
            <pc:docMk/>
            <pc:sldMk cId="37921234" sldId="1013"/>
            <ac:spMk id="42" creationId="{53109109-905F-DD47-96CE-D985A6EB9362}"/>
          </ac:spMkLst>
        </pc:spChg>
        <pc:spChg chg="mod">
          <ac:chgData name="VINCENZO FABIANO" userId="cc879eed-53f3-405c-8385-23def28708ba" providerId="ADAL" clId="{2707434C-24BF-CB42-8F09-37BD57DB34B8}" dt="2020-05-29T16:36:16.277" v="4636"/>
          <ac:spMkLst>
            <pc:docMk/>
            <pc:sldMk cId="37921234" sldId="1013"/>
            <ac:spMk id="43" creationId="{15A05FFE-5397-D448-861D-A351D8F80DB9}"/>
          </ac:spMkLst>
        </pc:spChg>
        <pc:spChg chg="mod">
          <ac:chgData name="VINCENZO FABIANO" userId="cc879eed-53f3-405c-8385-23def28708ba" providerId="ADAL" clId="{2707434C-24BF-CB42-8F09-37BD57DB34B8}" dt="2020-05-29T16:36:16.277" v="4636"/>
          <ac:spMkLst>
            <pc:docMk/>
            <pc:sldMk cId="37921234" sldId="1013"/>
            <ac:spMk id="44" creationId="{14DECB72-581B-A84B-A7E7-46D5D1F3AFA0}"/>
          </ac:spMkLst>
        </pc:spChg>
        <pc:spChg chg="mod">
          <ac:chgData name="VINCENZO FABIANO" userId="cc879eed-53f3-405c-8385-23def28708ba" providerId="ADAL" clId="{2707434C-24BF-CB42-8F09-37BD57DB34B8}" dt="2020-05-29T16:36:16.277" v="4636"/>
          <ac:spMkLst>
            <pc:docMk/>
            <pc:sldMk cId="37921234" sldId="1013"/>
            <ac:spMk id="45" creationId="{12BE9F0C-0958-4F47-8BC9-0986EB3B61DC}"/>
          </ac:spMkLst>
        </pc:spChg>
        <pc:spChg chg="mod">
          <ac:chgData name="VINCENZO FABIANO" userId="cc879eed-53f3-405c-8385-23def28708ba" providerId="ADAL" clId="{2707434C-24BF-CB42-8F09-37BD57DB34B8}" dt="2020-05-29T16:36:42.183" v="4641" actId="207"/>
          <ac:spMkLst>
            <pc:docMk/>
            <pc:sldMk cId="37921234" sldId="1013"/>
            <ac:spMk id="46" creationId="{708D1469-FBEA-7747-B487-AFF1AD3844F4}"/>
          </ac:spMkLst>
        </pc:spChg>
        <pc:spChg chg="mod">
          <ac:chgData name="VINCENZO FABIANO" userId="cc879eed-53f3-405c-8385-23def28708ba" providerId="ADAL" clId="{2707434C-24BF-CB42-8F09-37BD57DB34B8}" dt="2020-05-29T16:36:16.277" v="4636"/>
          <ac:spMkLst>
            <pc:docMk/>
            <pc:sldMk cId="37921234" sldId="1013"/>
            <ac:spMk id="47" creationId="{E46E140D-659B-1543-884D-EA751044B4A0}"/>
          </ac:spMkLst>
        </pc:spChg>
        <pc:spChg chg="mod">
          <ac:chgData name="VINCENZO FABIANO" userId="cc879eed-53f3-405c-8385-23def28708ba" providerId="ADAL" clId="{2707434C-24BF-CB42-8F09-37BD57DB34B8}" dt="2020-05-29T16:36:16.277" v="4636"/>
          <ac:spMkLst>
            <pc:docMk/>
            <pc:sldMk cId="37921234" sldId="1013"/>
            <ac:spMk id="48" creationId="{66BB99DC-32CB-4244-93B2-E40F08C27AF2}"/>
          </ac:spMkLst>
        </pc:spChg>
        <pc:spChg chg="mod">
          <ac:chgData name="VINCENZO FABIANO" userId="cc879eed-53f3-405c-8385-23def28708ba" providerId="ADAL" clId="{2707434C-24BF-CB42-8F09-37BD57DB34B8}" dt="2020-05-29T16:36:16.277" v="4636"/>
          <ac:spMkLst>
            <pc:docMk/>
            <pc:sldMk cId="37921234" sldId="1013"/>
            <ac:spMk id="49" creationId="{F453EC9B-E3A1-314C-89E8-D621E01626CD}"/>
          </ac:spMkLst>
        </pc:spChg>
        <pc:spChg chg="mod">
          <ac:chgData name="VINCENZO FABIANO" userId="cc879eed-53f3-405c-8385-23def28708ba" providerId="ADAL" clId="{2707434C-24BF-CB42-8F09-37BD57DB34B8}" dt="2020-05-29T16:36:16.277" v="4636"/>
          <ac:spMkLst>
            <pc:docMk/>
            <pc:sldMk cId="37921234" sldId="1013"/>
            <ac:spMk id="50" creationId="{2CE10FCE-E579-284E-9D6C-B57D1571DD6E}"/>
          </ac:spMkLst>
        </pc:spChg>
        <pc:spChg chg="mod">
          <ac:chgData name="VINCENZO FABIANO" userId="cc879eed-53f3-405c-8385-23def28708ba" providerId="ADAL" clId="{2707434C-24BF-CB42-8F09-37BD57DB34B8}" dt="2020-05-29T16:36:16.277" v="4636"/>
          <ac:spMkLst>
            <pc:docMk/>
            <pc:sldMk cId="37921234" sldId="1013"/>
            <ac:spMk id="51" creationId="{F3CD37B6-9740-DD46-9CCA-33DE09A03E36}"/>
          </ac:spMkLst>
        </pc:spChg>
        <pc:spChg chg="mod">
          <ac:chgData name="VINCENZO FABIANO" userId="cc879eed-53f3-405c-8385-23def28708ba" providerId="ADAL" clId="{2707434C-24BF-CB42-8F09-37BD57DB34B8}" dt="2020-05-29T16:36:16.277" v="4636"/>
          <ac:spMkLst>
            <pc:docMk/>
            <pc:sldMk cId="37921234" sldId="1013"/>
            <ac:spMk id="52" creationId="{825A81A1-1036-BB45-88F0-CDCF19234ABE}"/>
          </ac:spMkLst>
        </pc:spChg>
        <pc:spChg chg="mod">
          <ac:chgData name="VINCENZO FABIANO" userId="cc879eed-53f3-405c-8385-23def28708ba" providerId="ADAL" clId="{2707434C-24BF-CB42-8F09-37BD57DB34B8}" dt="2020-05-29T16:36:16.277" v="4636"/>
          <ac:spMkLst>
            <pc:docMk/>
            <pc:sldMk cId="37921234" sldId="1013"/>
            <ac:spMk id="53" creationId="{AADE6ED8-A095-4E45-8905-ED9DD148FA38}"/>
          </ac:spMkLst>
        </pc:spChg>
        <pc:spChg chg="mod">
          <ac:chgData name="VINCENZO FABIANO" userId="cc879eed-53f3-405c-8385-23def28708ba" providerId="ADAL" clId="{2707434C-24BF-CB42-8F09-37BD57DB34B8}" dt="2020-05-29T16:36:16.277" v="4636"/>
          <ac:spMkLst>
            <pc:docMk/>
            <pc:sldMk cId="37921234" sldId="1013"/>
            <ac:spMk id="54" creationId="{6BFCEDFE-F973-6748-A8D8-78CBF364C04D}"/>
          </ac:spMkLst>
        </pc:spChg>
        <pc:spChg chg="mod">
          <ac:chgData name="VINCENZO FABIANO" userId="cc879eed-53f3-405c-8385-23def28708ba" providerId="ADAL" clId="{2707434C-24BF-CB42-8F09-37BD57DB34B8}" dt="2020-05-29T16:36:16.277" v="4636"/>
          <ac:spMkLst>
            <pc:docMk/>
            <pc:sldMk cId="37921234" sldId="1013"/>
            <ac:spMk id="55" creationId="{F005C887-5455-C149-9EAA-C9540E774439}"/>
          </ac:spMkLst>
        </pc:spChg>
        <pc:spChg chg="mod">
          <ac:chgData name="VINCENZO FABIANO" userId="cc879eed-53f3-405c-8385-23def28708ba" providerId="ADAL" clId="{2707434C-24BF-CB42-8F09-37BD57DB34B8}" dt="2020-05-29T16:36:16.277" v="4636"/>
          <ac:spMkLst>
            <pc:docMk/>
            <pc:sldMk cId="37921234" sldId="1013"/>
            <ac:spMk id="56" creationId="{BAC1A43E-57BD-0046-B49B-9CE77CA0F404}"/>
          </ac:spMkLst>
        </pc:spChg>
        <pc:spChg chg="mod">
          <ac:chgData name="VINCENZO FABIANO" userId="cc879eed-53f3-405c-8385-23def28708ba" providerId="ADAL" clId="{2707434C-24BF-CB42-8F09-37BD57DB34B8}" dt="2020-05-29T16:36:16.277" v="4636"/>
          <ac:spMkLst>
            <pc:docMk/>
            <pc:sldMk cId="37921234" sldId="1013"/>
            <ac:spMk id="57" creationId="{83AB33F6-3BC6-554C-B837-E085ED947DF5}"/>
          </ac:spMkLst>
        </pc:spChg>
        <pc:spChg chg="mod">
          <ac:chgData name="VINCENZO FABIANO" userId="cc879eed-53f3-405c-8385-23def28708ba" providerId="ADAL" clId="{2707434C-24BF-CB42-8F09-37BD57DB34B8}" dt="2020-05-29T16:36:16.277" v="4636"/>
          <ac:spMkLst>
            <pc:docMk/>
            <pc:sldMk cId="37921234" sldId="1013"/>
            <ac:spMk id="58" creationId="{6E27F3C8-06AB-5949-B35E-FF8FD4A66E27}"/>
          </ac:spMkLst>
        </pc:spChg>
        <pc:spChg chg="mod">
          <ac:chgData name="VINCENZO FABIANO" userId="cc879eed-53f3-405c-8385-23def28708ba" providerId="ADAL" clId="{2707434C-24BF-CB42-8F09-37BD57DB34B8}" dt="2020-05-29T16:36:16.277" v="4636"/>
          <ac:spMkLst>
            <pc:docMk/>
            <pc:sldMk cId="37921234" sldId="1013"/>
            <ac:spMk id="59" creationId="{018D1B47-6366-B947-9277-C6A97B61E3FB}"/>
          </ac:spMkLst>
        </pc:spChg>
        <pc:spChg chg="mod">
          <ac:chgData name="VINCENZO FABIANO" userId="cc879eed-53f3-405c-8385-23def28708ba" providerId="ADAL" clId="{2707434C-24BF-CB42-8F09-37BD57DB34B8}" dt="2020-05-29T16:36:16.277" v="4636"/>
          <ac:spMkLst>
            <pc:docMk/>
            <pc:sldMk cId="37921234" sldId="1013"/>
            <ac:spMk id="60" creationId="{59D30DF3-C285-1149-81D9-E62F32EF9A1E}"/>
          </ac:spMkLst>
        </pc:spChg>
        <pc:spChg chg="mod">
          <ac:chgData name="VINCENZO FABIANO" userId="cc879eed-53f3-405c-8385-23def28708ba" providerId="ADAL" clId="{2707434C-24BF-CB42-8F09-37BD57DB34B8}" dt="2020-05-29T16:36:16.277" v="4636"/>
          <ac:spMkLst>
            <pc:docMk/>
            <pc:sldMk cId="37921234" sldId="1013"/>
            <ac:spMk id="61" creationId="{BA674CD6-35DD-0942-9349-9EE63649D529}"/>
          </ac:spMkLst>
        </pc:spChg>
        <pc:spChg chg="mod">
          <ac:chgData name="VINCENZO FABIANO" userId="cc879eed-53f3-405c-8385-23def28708ba" providerId="ADAL" clId="{2707434C-24BF-CB42-8F09-37BD57DB34B8}" dt="2020-05-29T16:36:16.277" v="4636"/>
          <ac:spMkLst>
            <pc:docMk/>
            <pc:sldMk cId="37921234" sldId="1013"/>
            <ac:spMk id="62" creationId="{B55D0F43-E9A7-0A43-9AF4-093FEC4BAFC7}"/>
          </ac:spMkLst>
        </pc:spChg>
        <pc:spChg chg="mod">
          <ac:chgData name="VINCENZO FABIANO" userId="cc879eed-53f3-405c-8385-23def28708ba" providerId="ADAL" clId="{2707434C-24BF-CB42-8F09-37BD57DB34B8}" dt="2020-05-29T16:36:16.277" v="4636"/>
          <ac:spMkLst>
            <pc:docMk/>
            <pc:sldMk cId="37921234" sldId="1013"/>
            <ac:spMk id="63" creationId="{14F9BEA8-EC91-8D4A-B529-91D41D780D9A}"/>
          </ac:spMkLst>
        </pc:spChg>
        <pc:spChg chg="mod">
          <ac:chgData name="VINCENZO FABIANO" userId="cc879eed-53f3-405c-8385-23def28708ba" providerId="ADAL" clId="{2707434C-24BF-CB42-8F09-37BD57DB34B8}" dt="2020-05-29T16:36:16.277" v="4636"/>
          <ac:spMkLst>
            <pc:docMk/>
            <pc:sldMk cId="37921234" sldId="1013"/>
            <ac:spMk id="64" creationId="{43FFCC37-6DBF-8C48-BE1B-9F97820B91C9}"/>
          </ac:spMkLst>
        </pc:spChg>
        <pc:spChg chg="mod">
          <ac:chgData name="VINCENZO FABIANO" userId="cc879eed-53f3-405c-8385-23def28708ba" providerId="ADAL" clId="{2707434C-24BF-CB42-8F09-37BD57DB34B8}" dt="2020-05-29T16:36:16.277" v="4636"/>
          <ac:spMkLst>
            <pc:docMk/>
            <pc:sldMk cId="37921234" sldId="1013"/>
            <ac:spMk id="65" creationId="{48055E90-8FFE-7E4A-BFC4-6805A9FA9D71}"/>
          </ac:spMkLst>
        </pc:spChg>
        <pc:spChg chg="mod">
          <ac:chgData name="VINCENZO FABIANO" userId="cc879eed-53f3-405c-8385-23def28708ba" providerId="ADAL" clId="{2707434C-24BF-CB42-8F09-37BD57DB34B8}" dt="2020-05-29T16:36:16.277" v="4636"/>
          <ac:spMkLst>
            <pc:docMk/>
            <pc:sldMk cId="37921234" sldId="1013"/>
            <ac:spMk id="66" creationId="{AAAB6C4E-E9C4-3242-B344-07464378B539}"/>
          </ac:spMkLst>
        </pc:spChg>
        <pc:spChg chg="mod">
          <ac:chgData name="VINCENZO FABIANO" userId="cc879eed-53f3-405c-8385-23def28708ba" providerId="ADAL" clId="{2707434C-24BF-CB42-8F09-37BD57DB34B8}" dt="2020-05-29T16:36:16.277" v="4636"/>
          <ac:spMkLst>
            <pc:docMk/>
            <pc:sldMk cId="37921234" sldId="1013"/>
            <ac:spMk id="67" creationId="{5B00CD86-8298-1C45-A51A-6B66D758491E}"/>
          </ac:spMkLst>
        </pc:spChg>
        <pc:spChg chg="mod">
          <ac:chgData name="VINCENZO FABIANO" userId="cc879eed-53f3-405c-8385-23def28708ba" providerId="ADAL" clId="{2707434C-24BF-CB42-8F09-37BD57DB34B8}" dt="2020-05-29T16:36:16.277" v="4636"/>
          <ac:spMkLst>
            <pc:docMk/>
            <pc:sldMk cId="37921234" sldId="1013"/>
            <ac:spMk id="68" creationId="{F1A22D9C-3E28-D240-9FA1-15CC3025980B}"/>
          </ac:spMkLst>
        </pc:spChg>
        <pc:spChg chg="mod">
          <ac:chgData name="VINCENZO FABIANO" userId="cc879eed-53f3-405c-8385-23def28708ba" providerId="ADAL" clId="{2707434C-24BF-CB42-8F09-37BD57DB34B8}" dt="2020-05-29T16:36:16.277" v="4636"/>
          <ac:spMkLst>
            <pc:docMk/>
            <pc:sldMk cId="37921234" sldId="1013"/>
            <ac:spMk id="69" creationId="{4D156075-44A4-334A-80C2-2D254E10E5D0}"/>
          </ac:spMkLst>
        </pc:spChg>
        <pc:spChg chg="mod">
          <ac:chgData name="VINCENZO FABIANO" userId="cc879eed-53f3-405c-8385-23def28708ba" providerId="ADAL" clId="{2707434C-24BF-CB42-8F09-37BD57DB34B8}" dt="2020-05-29T16:36:16.277" v="4636"/>
          <ac:spMkLst>
            <pc:docMk/>
            <pc:sldMk cId="37921234" sldId="1013"/>
            <ac:spMk id="70" creationId="{98F4329F-07D8-F543-9961-B8423CB330D7}"/>
          </ac:spMkLst>
        </pc:spChg>
        <pc:spChg chg="mod">
          <ac:chgData name="VINCENZO FABIANO" userId="cc879eed-53f3-405c-8385-23def28708ba" providerId="ADAL" clId="{2707434C-24BF-CB42-8F09-37BD57DB34B8}" dt="2020-05-29T16:36:16.277" v="4636"/>
          <ac:spMkLst>
            <pc:docMk/>
            <pc:sldMk cId="37921234" sldId="1013"/>
            <ac:spMk id="71" creationId="{7F67A960-D47C-4146-94CB-A50C53A1C923}"/>
          </ac:spMkLst>
        </pc:spChg>
        <pc:spChg chg="mod">
          <ac:chgData name="VINCENZO FABIANO" userId="cc879eed-53f3-405c-8385-23def28708ba" providerId="ADAL" clId="{2707434C-24BF-CB42-8F09-37BD57DB34B8}" dt="2020-05-29T16:36:16.277" v="4636"/>
          <ac:spMkLst>
            <pc:docMk/>
            <pc:sldMk cId="37921234" sldId="1013"/>
            <ac:spMk id="72" creationId="{50F316B1-2680-7541-A144-1C3BCE682BA5}"/>
          </ac:spMkLst>
        </pc:spChg>
        <pc:spChg chg="mod">
          <ac:chgData name="VINCENZO FABIANO" userId="cc879eed-53f3-405c-8385-23def28708ba" providerId="ADAL" clId="{2707434C-24BF-CB42-8F09-37BD57DB34B8}" dt="2020-05-29T16:36:16.277" v="4636"/>
          <ac:spMkLst>
            <pc:docMk/>
            <pc:sldMk cId="37921234" sldId="1013"/>
            <ac:spMk id="73" creationId="{BCD4E9D4-7AC6-7842-998C-AFA81FCFAC72}"/>
          </ac:spMkLst>
        </pc:spChg>
        <pc:spChg chg="mod">
          <ac:chgData name="VINCENZO FABIANO" userId="cc879eed-53f3-405c-8385-23def28708ba" providerId="ADAL" clId="{2707434C-24BF-CB42-8F09-37BD57DB34B8}" dt="2020-05-29T16:36:16.277" v="4636"/>
          <ac:spMkLst>
            <pc:docMk/>
            <pc:sldMk cId="37921234" sldId="1013"/>
            <ac:spMk id="74" creationId="{735D4120-90C6-8A46-A897-DC5FE7B949D0}"/>
          </ac:spMkLst>
        </pc:spChg>
        <pc:spChg chg="mod">
          <ac:chgData name="VINCENZO FABIANO" userId="cc879eed-53f3-405c-8385-23def28708ba" providerId="ADAL" clId="{2707434C-24BF-CB42-8F09-37BD57DB34B8}" dt="2020-05-29T16:36:16.277" v="4636"/>
          <ac:spMkLst>
            <pc:docMk/>
            <pc:sldMk cId="37921234" sldId="1013"/>
            <ac:spMk id="75" creationId="{AB5DC8FE-5B94-BD4C-9505-8DB9E64D300A}"/>
          </ac:spMkLst>
        </pc:spChg>
        <pc:spChg chg="mod">
          <ac:chgData name="VINCENZO FABIANO" userId="cc879eed-53f3-405c-8385-23def28708ba" providerId="ADAL" clId="{2707434C-24BF-CB42-8F09-37BD57DB34B8}" dt="2020-05-29T16:36:16.277" v="4636"/>
          <ac:spMkLst>
            <pc:docMk/>
            <pc:sldMk cId="37921234" sldId="1013"/>
            <ac:spMk id="76" creationId="{7D3E8352-A64A-E84F-82F8-A82949F4B2A6}"/>
          </ac:spMkLst>
        </pc:spChg>
        <pc:spChg chg="mod">
          <ac:chgData name="VINCENZO FABIANO" userId="cc879eed-53f3-405c-8385-23def28708ba" providerId="ADAL" clId="{2707434C-24BF-CB42-8F09-37BD57DB34B8}" dt="2020-05-29T16:36:16.277" v="4636"/>
          <ac:spMkLst>
            <pc:docMk/>
            <pc:sldMk cId="37921234" sldId="1013"/>
            <ac:spMk id="77" creationId="{C3A81AA6-FB64-F546-90FA-21681C43DB15}"/>
          </ac:spMkLst>
        </pc:spChg>
        <pc:spChg chg="mod">
          <ac:chgData name="VINCENZO FABIANO" userId="cc879eed-53f3-405c-8385-23def28708ba" providerId="ADAL" clId="{2707434C-24BF-CB42-8F09-37BD57DB34B8}" dt="2020-05-29T16:36:16.277" v="4636"/>
          <ac:spMkLst>
            <pc:docMk/>
            <pc:sldMk cId="37921234" sldId="1013"/>
            <ac:spMk id="78" creationId="{0BA379FC-B0F9-B54A-AC93-630C527A1C58}"/>
          </ac:spMkLst>
        </pc:spChg>
        <pc:spChg chg="mod">
          <ac:chgData name="VINCENZO FABIANO" userId="cc879eed-53f3-405c-8385-23def28708ba" providerId="ADAL" clId="{2707434C-24BF-CB42-8F09-37BD57DB34B8}" dt="2020-05-29T16:36:16.277" v="4636"/>
          <ac:spMkLst>
            <pc:docMk/>
            <pc:sldMk cId="37921234" sldId="1013"/>
            <ac:spMk id="79" creationId="{076F354F-F7E7-3F4C-9C13-1B4E149C1FBE}"/>
          </ac:spMkLst>
        </pc:spChg>
        <pc:spChg chg="mod">
          <ac:chgData name="VINCENZO FABIANO" userId="cc879eed-53f3-405c-8385-23def28708ba" providerId="ADAL" clId="{2707434C-24BF-CB42-8F09-37BD57DB34B8}" dt="2020-05-29T16:36:16.277" v="4636"/>
          <ac:spMkLst>
            <pc:docMk/>
            <pc:sldMk cId="37921234" sldId="1013"/>
            <ac:spMk id="80" creationId="{52D4B401-F4C9-DB40-938A-1010B52D938F}"/>
          </ac:spMkLst>
        </pc:spChg>
        <pc:spChg chg="mod">
          <ac:chgData name="VINCENZO FABIANO" userId="cc879eed-53f3-405c-8385-23def28708ba" providerId="ADAL" clId="{2707434C-24BF-CB42-8F09-37BD57DB34B8}" dt="2020-05-29T16:36:16.277" v="4636"/>
          <ac:spMkLst>
            <pc:docMk/>
            <pc:sldMk cId="37921234" sldId="1013"/>
            <ac:spMk id="81" creationId="{6BBF01B9-4935-2A40-9CF1-60F743A280C0}"/>
          </ac:spMkLst>
        </pc:spChg>
        <pc:spChg chg="mod">
          <ac:chgData name="VINCENZO FABIANO" userId="cc879eed-53f3-405c-8385-23def28708ba" providerId="ADAL" clId="{2707434C-24BF-CB42-8F09-37BD57DB34B8}" dt="2020-05-29T16:36:16.277" v="4636"/>
          <ac:spMkLst>
            <pc:docMk/>
            <pc:sldMk cId="37921234" sldId="1013"/>
            <ac:spMk id="82" creationId="{176F5281-BE82-A246-A76B-D20AF81EC237}"/>
          </ac:spMkLst>
        </pc:spChg>
        <pc:spChg chg="mod">
          <ac:chgData name="VINCENZO FABIANO" userId="cc879eed-53f3-405c-8385-23def28708ba" providerId="ADAL" clId="{2707434C-24BF-CB42-8F09-37BD57DB34B8}" dt="2020-05-29T16:36:16.277" v="4636"/>
          <ac:spMkLst>
            <pc:docMk/>
            <pc:sldMk cId="37921234" sldId="1013"/>
            <ac:spMk id="83" creationId="{01AB16D9-CCA4-DD40-915C-5EBA25FC0F60}"/>
          </ac:spMkLst>
        </pc:spChg>
        <pc:spChg chg="mod">
          <ac:chgData name="VINCENZO FABIANO" userId="cc879eed-53f3-405c-8385-23def28708ba" providerId="ADAL" clId="{2707434C-24BF-CB42-8F09-37BD57DB34B8}" dt="2020-05-29T16:36:16.277" v="4636"/>
          <ac:spMkLst>
            <pc:docMk/>
            <pc:sldMk cId="37921234" sldId="1013"/>
            <ac:spMk id="84" creationId="{5F2650AA-48DE-1644-AA0A-6F439D00AEF4}"/>
          </ac:spMkLst>
        </pc:spChg>
        <pc:spChg chg="mod">
          <ac:chgData name="VINCENZO FABIANO" userId="cc879eed-53f3-405c-8385-23def28708ba" providerId="ADAL" clId="{2707434C-24BF-CB42-8F09-37BD57DB34B8}" dt="2020-05-29T16:36:16.277" v="4636"/>
          <ac:spMkLst>
            <pc:docMk/>
            <pc:sldMk cId="37921234" sldId="1013"/>
            <ac:spMk id="85" creationId="{8A08EC69-1759-0F4A-A755-447EC9D6F5D5}"/>
          </ac:spMkLst>
        </pc:spChg>
        <pc:spChg chg="mod">
          <ac:chgData name="VINCENZO FABIANO" userId="cc879eed-53f3-405c-8385-23def28708ba" providerId="ADAL" clId="{2707434C-24BF-CB42-8F09-37BD57DB34B8}" dt="2020-05-29T16:36:16.277" v="4636"/>
          <ac:spMkLst>
            <pc:docMk/>
            <pc:sldMk cId="37921234" sldId="1013"/>
            <ac:spMk id="86" creationId="{E4E26A81-D975-2040-8C8E-EEC260632D1E}"/>
          </ac:spMkLst>
        </pc:spChg>
        <pc:spChg chg="mod">
          <ac:chgData name="VINCENZO FABIANO" userId="cc879eed-53f3-405c-8385-23def28708ba" providerId="ADAL" clId="{2707434C-24BF-CB42-8F09-37BD57DB34B8}" dt="2020-05-29T16:36:16.277" v="4636"/>
          <ac:spMkLst>
            <pc:docMk/>
            <pc:sldMk cId="37921234" sldId="1013"/>
            <ac:spMk id="87" creationId="{A25B8848-AB28-1547-9136-D4927C417241}"/>
          </ac:spMkLst>
        </pc:spChg>
        <pc:spChg chg="mod">
          <ac:chgData name="VINCENZO FABIANO" userId="cc879eed-53f3-405c-8385-23def28708ba" providerId="ADAL" clId="{2707434C-24BF-CB42-8F09-37BD57DB34B8}" dt="2020-05-29T16:36:16.277" v="4636"/>
          <ac:spMkLst>
            <pc:docMk/>
            <pc:sldMk cId="37921234" sldId="1013"/>
            <ac:spMk id="88" creationId="{3EA8388A-EFA5-8147-82FD-47D1870F8EC4}"/>
          </ac:spMkLst>
        </pc:spChg>
        <pc:spChg chg="mod">
          <ac:chgData name="VINCENZO FABIANO" userId="cc879eed-53f3-405c-8385-23def28708ba" providerId="ADAL" clId="{2707434C-24BF-CB42-8F09-37BD57DB34B8}" dt="2020-05-29T16:36:16.277" v="4636"/>
          <ac:spMkLst>
            <pc:docMk/>
            <pc:sldMk cId="37921234" sldId="1013"/>
            <ac:spMk id="89" creationId="{9CBDDFBE-FD3F-2246-9665-33745A59F4DC}"/>
          </ac:spMkLst>
        </pc:spChg>
        <pc:spChg chg="mod">
          <ac:chgData name="VINCENZO FABIANO" userId="cc879eed-53f3-405c-8385-23def28708ba" providerId="ADAL" clId="{2707434C-24BF-CB42-8F09-37BD57DB34B8}" dt="2020-05-29T16:36:16.277" v="4636"/>
          <ac:spMkLst>
            <pc:docMk/>
            <pc:sldMk cId="37921234" sldId="1013"/>
            <ac:spMk id="90" creationId="{18280D65-33E8-9540-BD15-8D21AF45D299}"/>
          </ac:spMkLst>
        </pc:spChg>
        <pc:spChg chg="mod">
          <ac:chgData name="VINCENZO FABIANO" userId="cc879eed-53f3-405c-8385-23def28708ba" providerId="ADAL" clId="{2707434C-24BF-CB42-8F09-37BD57DB34B8}" dt="2020-05-29T16:36:16.277" v="4636"/>
          <ac:spMkLst>
            <pc:docMk/>
            <pc:sldMk cId="37921234" sldId="1013"/>
            <ac:spMk id="91" creationId="{E85C0550-4B49-2E4B-B042-DB0C842C8B56}"/>
          </ac:spMkLst>
        </pc:spChg>
        <pc:spChg chg="mod">
          <ac:chgData name="VINCENZO FABIANO" userId="cc879eed-53f3-405c-8385-23def28708ba" providerId="ADAL" clId="{2707434C-24BF-CB42-8F09-37BD57DB34B8}" dt="2020-05-29T16:37:23.224" v="4652" actId="207"/>
          <ac:spMkLst>
            <pc:docMk/>
            <pc:sldMk cId="37921234" sldId="1013"/>
            <ac:spMk id="92" creationId="{7B7B1248-FA7B-524B-8025-8AB670638DA2}"/>
          </ac:spMkLst>
        </pc:spChg>
        <pc:spChg chg="mod">
          <ac:chgData name="VINCENZO FABIANO" userId="cc879eed-53f3-405c-8385-23def28708ba" providerId="ADAL" clId="{2707434C-24BF-CB42-8F09-37BD57DB34B8}" dt="2020-05-29T16:36:16.277" v="4636"/>
          <ac:spMkLst>
            <pc:docMk/>
            <pc:sldMk cId="37921234" sldId="1013"/>
            <ac:spMk id="93" creationId="{797E2DDE-ABF8-8A46-995A-FBC23D6F78FC}"/>
          </ac:spMkLst>
        </pc:spChg>
        <pc:spChg chg="mod">
          <ac:chgData name="VINCENZO FABIANO" userId="cc879eed-53f3-405c-8385-23def28708ba" providerId="ADAL" clId="{2707434C-24BF-CB42-8F09-37BD57DB34B8}" dt="2020-05-29T16:37:16.664" v="4650" actId="207"/>
          <ac:spMkLst>
            <pc:docMk/>
            <pc:sldMk cId="37921234" sldId="1013"/>
            <ac:spMk id="94" creationId="{A684D17C-F91E-5142-9108-8DFB3A59EFA1}"/>
          </ac:spMkLst>
        </pc:spChg>
        <pc:spChg chg="mod">
          <ac:chgData name="VINCENZO FABIANO" userId="cc879eed-53f3-405c-8385-23def28708ba" providerId="ADAL" clId="{2707434C-24BF-CB42-8F09-37BD57DB34B8}" dt="2020-05-29T16:36:16.277" v="4636"/>
          <ac:spMkLst>
            <pc:docMk/>
            <pc:sldMk cId="37921234" sldId="1013"/>
            <ac:spMk id="95" creationId="{EBFFBBC1-0D86-2C47-9A2B-702D5BCFFB16}"/>
          </ac:spMkLst>
        </pc:spChg>
        <pc:spChg chg="mod">
          <ac:chgData name="VINCENZO FABIANO" userId="cc879eed-53f3-405c-8385-23def28708ba" providerId="ADAL" clId="{2707434C-24BF-CB42-8F09-37BD57DB34B8}" dt="2020-05-29T16:36:16.277" v="4636"/>
          <ac:spMkLst>
            <pc:docMk/>
            <pc:sldMk cId="37921234" sldId="1013"/>
            <ac:spMk id="96" creationId="{D9075B2F-DC06-904E-8F12-16F3FC986D3F}"/>
          </ac:spMkLst>
        </pc:spChg>
        <pc:spChg chg="mod">
          <ac:chgData name="VINCENZO FABIANO" userId="cc879eed-53f3-405c-8385-23def28708ba" providerId="ADAL" clId="{2707434C-24BF-CB42-8F09-37BD57DB34B8}" dt="2020-05-29T16:37:19.621" v="4651" actId="207"/>
          <ac:spMkLst>
            <pc:docMk/>
            <pc:sldMk cId="37921234" sldId="1013"/>
            <ac:spMk id="97" creationId="{288B6CEB-A24A-B84C-AD25-CEF1861B652F}"/>
          </ac:spMkLst>
        </pc:spChg>
        <pc:spChg chg="mod">
          <ac:chgData name="VINCENZO FABIANO" userId="cc879eed-53f3-405c-8385-23def28708ba" providerId="ADAL" clId="{2707434C-24BF-CB42-8F09-37BD57DB34B8}" dt="2020-05-29T16:36:16.277" v="4636"/>
          <ac:spMkLst>
            <pc:docMk/>
            <pc:sldMk cId="37921234" sldId="1013"/>
            <ac:spMk id="98" creationId="{A4A3A352-0F89-454C-AFB8-CDD0CC346061}"/>
          </ac:spMkLst>
        </pc:spChg>
        <pc:spChg chg="mod">
          <ac:chgData name="VINCENZO FABIANO" userId="cc879eed-53f3-405c-8385-23def28708ba" providerId="ADAL" clId="{2707434C-24BF-CB42-8F09-37BD57DB34B8}" dt="2020-05-29T16:36:16.277" v="4636"/>
          <ac:spMkLst>
            <pc:docMk/>
            <pc:sldMk cId="37921234" sldId="1013"/>
            <ac:spMk id="99" creationId="{B1A996A2-30D1-4240-819A-9970AB7CFC5C}"/>
          </ac:spMkLst>
        </pc:spChg>
        <pc:spChg chg="mod">
          <ac:chgData name="VINCENZO FABIANO" userId="cc879eed-53f3-405c-8385-23def28708ba" providerId="ADAL" clId="{2707434C-24BF-CB42-8F09-37BD57DB34B8}" dt="2020-05-29T16:36:16.277" v="4636"/>
          <ac:spMkLst>
            <pc:docMk/>
            <pc:sldMk cId="37921234" sldId="1013"/>
            <ac:spMk id="100" creationId="{0B2F978B-7B1E-AE4B-9351-476484FFAE5B}"/>
          </ac:spMkLst>
        </pc:spChg>
        <pc:spChg chg="mod">
          <ac:chgData name="VINCENZO FABIANO" userId="cc879eed-53f3-405c-8385-23def28708ba" providerId="ADAL" clId="{2707434C-24BF-CB42-8F09-37BD57DB34B8}" dt="2020-05-29T16:36:16.277" v="4636"/>
          <ac:spMkLst>
            <pc:docMk/>
            <pc:sldMk cId="37921234" sldId="1013"/>
            <ac:spMk id="101" creationId="{FEA91A6C-49A1-B24C-A394-370EF0356D97}"/>
          </ac:spMkLst>
        </pc:spChg>
        <pc:spChg chg="mod">
          <ac:chgData name="VINCENZO FABIANO" userId="cc879eed-53f3-405c-8385-23def28708ba" providerId="ADAL" clId="{2707434C-24BF-CB42-8F09-37BD57DB34B8}" dt="2020-05-29T16:37:14.266" v="4649" actId="207"/>
          <ac:spMkLst>
            <pc:docMk/>
            <pc:sldMk cId="37921234" sldId="1013"/>
            <ac:spMk id="102" creationId="{5FFD26A5-11C0-A149-AB76-1FAD0FBC48DC}"/>
          </ac:spMkLst>
        </pc:spChg>
        <pc:spChg chg="mod">
          <ac:chgData name="VINCENZO FABIANO" userId="cc879eed-53f3-405c-8385-23def28708ba" providerId="ADAL" clId="{2707434C-24BF-CB42-8F09-37BD57DB34B8}" dt="2020-05-29T16:36:16.277" v="4636"/>
          <ac:spMkLst>
            <pc:docMk/>
            <pc:sldMk cId="37921234" sldId="1013"/>
            <ac:spMk id="103" creationId="{CF361A34-1C63-BD49-BDE7-E52251A6488E}"/>
          </ac:spMkLst>
        </pc:spChg>
        <pc:spChg chg="mod">
          <ac:chgData name="VINCENZO FABIANO" userId="cc879eed-53f3-405c-8385-23def28708ba" providerId="ADAL" clId="{2707434C-24BF-CB42-8F09-37BD57DB34B8}" dt="2020-05-29T16:36:16.277" v="4636"/>
          <ac:spMkLst>
            <pc:docMk/>
            <pc:sldMk cId="37921234" sldId="1013"/>
            <ac:spMk id="104" creationId="{2928579A-3F4F-3943-8316-C2494E032EFD}"/>
          </ac:spMkLst>
        </pc:spChg>
        <pc:spChg chg="mod">
          <ac:chgData name="VINCENZO FABIANO" userId="cc879eed-53f3-405c-8385-23def28708ba" providerId="ADAL" clId="{2707434C-24BF-CB42-8F09-37BD57DB34B8}" dt="2020-05-29T16:36:16.277" v="4636"/>
          <ac:spMkLst>
            <pc:docMk/>
            <pc:sldMk cId="37921234" sldId="1013"/>
            <ac:spMk id="105" creationId="{7524C540-9745-8947-9AF0-4A0034630C52}"/>
          </ac:spMkLst>
        </pc:spChg>
        <pc:spChg chg="mod">
          <ac:chgData name="VINCENZO FABIANO" userId="cc879eed-53f3-405c-8385-23def28708ba" providerId="ADAL" clId="{2707434C-24BF-CB42-8F09-37BD57DB34B8}" dt="2020-05-29T16:36:16.277" v="4636"/>
          <ac:spMkLst>
            <pc:docMk/>
            <pc:sldMk cId="37921234" sldId="1013"/>
            <ac:spMk id="106" creationId="{3CFCE891-FFB7-F24C-9245-336DE43A5973}"/>
          </ac:spMkLst>
        </pc:spChg>
        <pc:spChg chg="mod">
          <ac:chgData name="VINCENZO FABIANO" userId="cc879eed-53f3-405c-8385-23def28708ba" providerId="ADAL" clId="{2707434C-24BF-CB42-8F09-37BD57DB34B8}" dt="2020-05-29T16:37:10.933" v="4648" actId="207"/>
          <ac:spMkLst>
            <pc:docMk/>
            <pc:sldMk cId="37921234" sldId="1013"/>
            <ac:spMk id="107" creationId="{3F138969-D926-E043-A7D9-D7760DF489DE}"/>
          </ac:spMkLst>
        </pc:spChg>
        <pc:spChg chg="mod">
          <ac:chgData name="VINCENZO FABIANO" userId="cc879eed-53f3-405c-8385-23def28708ba" providerId="ADAL" clId="{2707434C-24BF-CB42-8F09-37BD57DB34B8}" dt="2020-05-29T16:36:16.277" v="4636"/>
          <ac:spMkLst>
            <pc:docMk/>
            <pc:sldMk cId="37921234" sldId="1013"/>
            <ac:spMk id="108" creationId="{D593C2DF-8DE4-C240-BA7A-255DFB917936}"/>
          </ac:spMkLst>
        </pc:spChg>
        <pc:spChg chg="mod">
          <ac:chgData name="VINCENZO FABIANO" userId="cc879eed-53f3-405c-8385-23def28708ba" providerId="ADAL" clId="{2707434C-24BF-CB42-8F09-37BD57DB34B8}" dt="2020-05-29T16:36:16.277" v="4636"/>
          <ac:spMkLst>
            <pc:docMk/>
            <pc:sldMk cId="37921234" sldId="1013"/>
            <ac:spMk id="109" creationId="{FCEE4C8F-E939-424A-A34F-2FBCAFE8B3E6}"/>
          </ac:spMkLst>
        </pc:spChg>
        <pc:spChg chg="mod">
          <ac:chgData name="VINCENZO FABIANO" userId="cc879eed-53f3-405c-8385-23def28708ba" providerId="ADAL" clId="{2707434C-24BF-CB42-8F09-37BD57DB34B8}" dt="2020-05-29T16:36:16.277" v="4636"/>
          <ac:spMkLst>
            <pc:docMk/>
            <pc:sldMk cId="37921234" sldId="1013"/>
            <ac:spMk id="110" creationId="{9852D994-4CA6-0644-B1A7-D208DB6472A6}"/>
          </ac:spMkLst>
        </pc:spChg>
        <pc:spChg chg="mod">
          <ac:chgData name="VINCENZO FABIANO" userId="cc879eed-53f3-405c-8385-23def28708ba" providerId="ADAL" clId="{2707434C-24BF-CB42-8F09-37BD57DB34B8}" dt="2020-05-29T16:36:16.277" v="4636"/>
          <ac:spMkLst>
            <pc:docMk/>
            <pc:sldMk cId="37921234" sldId="1013"/>
            <ac:spMk id="111" creationId="{10085B9F-E559-8A4C-824F-435E94F3AE69}"/>
          </ac:spMkLst>
        </pc:spChg>
        <pc:spChg chg="mod">
          <ac:chgData name="VINCENZO FABIANO" userId="cc879eed-53f3-405c-8385-23def28708ba" providerId="ADAL" clId="{2707434C-24BF-CB42-8F09-37BD57DB34B8}" dt="2020-05-29T16:37:26.055" v="4653" actId="207"/>
          <ac:spMkLst>
            <pc:docMk/>
            <pc:sldMk cId="37921234" sldId="1013"/>
            <ac:spMk id="112" creationId="{BC53349B-5BA5-D84C-8295-E37F26427629}"/>
          </ac:spMkLst>
        </pc:spChg>
        <pc:spChg chg="mod">
          <ac:chgData name="VINCENZO FABIANO" userId="cc879eed-53f3-405c-8385-23def28708ba" providerId="ADAL" clId="{2707434C-24BF-CB42-8F09-37BD57DB34B8}" dt="2020-05-29T16:36:16.277" v="4636"/>
          <ac:spMkLst>
            <pc:docMk/>
            <pc:sldMk cId="37921234" sldId="1013"/>
            <ac:spMk id="113" creationId="{80B023F4-9DED-9347-B273-CE7B8E76A303}"/>
          </ac:spMkLst>
        </pc:spChg>
        <pc:spChg chg="mod">
          <ac:chgData name="VINCENZO FABIANO" userId="cc879eed-53f3-405c-8385-23def28708ba" providerId="ADAL" clId="{2707434C-24BF-CB42-8F09-37BD57DB34B8}" dt="2020-05-29T16:36:16.277" v="4636"/>
          <ac:spMkLst>
            <pc:docMk/>
            <pc:sldMk cId="37921234" sldId="1013"/>
            <ac:spMk id="114" creationId="{9400F630-1765-5D4D-BF8E-CAA6ABE79327}"/>
          </ac:spMkLst>
        </pc:spChg>
        <pc:spChg chg="mod">
          <ac:chgData name="VINCENZO FABIANO" userId="cc879eed-53f3-405c-8385-23def28708ba" providerId="ADAL" clId="{2707434C-24BF-CB42-8F09-37BD57DB34B8}" dt="2020-05-29T16:36:16.277" v="4636"/>
          <ac:spMkLst>
            <pc:docMk/>
            <pc:sldMk cId="37921234" sldId="1013"/>
            <ac:spMk id="115" creationId="{3C4BBA34-6AD3-5E4F-878C-EA0AEFE13C7B}"/>
          </ac:spMkLst>
        </pc:spChg>
        <pc:spChg chg="mod">
          <ac:chgData name="VINCENZO FABIANO" userId="cc879eed-53f3-405c-8385-23def28708ba" providerId="ADAL" clId="{2707434C-24BF-CB42-8F09-37BD57DB34B8}" dt="2020-05-29T16:36:16.277" v="4636"/>
          <ac:spMkLst>
            <pc:docMk/>
            <pc:sldMk cId="37921234" sldId="1013"/>
            <ac:spMk id="116" creationId="{6EE0EEBC-A526-F545-94D3-3A9120A54A1C}"/>
          </ac:spMkLst>
        </pc:spChg>
        <pc:spChg chg="mod">
          <ac:chgData name="VINCENZO FABIANO" userId="cc879eed-53f3-405c-8385-23def28708ba" providerId="ADAL" clId="{2707434C-24BF-CB42-8F09-37BD57DB34B8}" dt="2020-05-29T16:36:16.277" v="4636"/>
          <ac:spMkLst>
            <pc:docMk/>
            <pc:sldMk cId="37921234" sldId="1013"/>
            <ac:spMk id="117" creationId="{844FEDCD-9FEB-CC45-BFF7-714B0C18C3E1}"/>
          </ac:spMkLst>
        </pc:spChg>
        <pc:spChg chg="mod">
          <ac:chgData name="VINCENZO FABIANO" userId="cc879eed-53f3-405c-8385-23def28708ba" providerId="ADAL" clId="{2707434C-24BF-CB42-8F09-37BD57DB34B8}" dt="2020-05-29T16:36:16.277" v="4636"/>
          <ac:spMkLst>
            <pc:docMk/>
            <pc:sldMk cId="37921234" sldId="1013"/>
            <ac:spMk id="118" creationId="{0BAFA886-09FB-4F4B-97FE-8FAA63434198}"/>
          </ac:spMkLst>
        </pc:spChg>
        <pc:spChg chg="mod">
          <ac:chgData name="VINCENZO FABIANO" userId="cc879eed-53f3-405c-8385-23def28708ba" providerId="ADAL" clId="{2707434C-24BF-CB42-8F09-37BD57DB34B8}" dt="2020-05-29T16:36:16.277" v="4636"/>
          <ac:spMkLst>
            <pc:docMk/>
            <pc:sldMk cId="37921234" sldId="1013"/>
            <ac:spMk id="119" creationId="{B795B04D-40D0-B342-8DBA-F359D8598F45}"/>
          </ac:spMkLst>
        </pc:spChg>
        <pc:spChg chg="mod">
          <ac:chgData name="VINCENZO FABIANO" userId="cc879eed-53f3-405c-8385-23def28708ba" providerId="ADAL" clId="{2707434C-24BF-CB42-8F09-37BD57DB34B8}" dt="2020-05-29T16:36:16.277" v="4636"/>
          <ac:spMkLst>
            <pc:docMk/>
            <pc:sldMk cId="37921234" sldId="1013"/>
            <ac:spMk id="120" creationId="{188FEC77-9BE1-9440-8A9A-267F13665B11}"/>
          </ac:spMkLst>
        </pc:spChg>
        <pc:spChg chg="mod">
          <ac:chgData name="VINCENZO FABIANO" userId="cc879eed-53f3-405c-8385-23def28708ba" providerId="ADAL" clId="{2707434C-24BF-CB42-8F09-37BD57DB34B8}" dt="2020-05-29T16:36:16.277" v="4636"/>
          <ac:spMkLst>
            <pc:docMk/>
            <pc:sldMk cId="37921234" sldId="1013"/>
            <ac:spMk id="121" creationId="{561D9413-446E-EA41-A741-DFE08AEC7F07}"/>
          </ac:spMkLst>
        </pc:spChg>
        <pc:spChg chg="mod">
          <ac:chgData name="VINCENZO FABIANO" userId="cc879eed-53f3-405c-8385-23def28708ba" providerId="ADAL" clId="{2707434C-24BF-CB42-8F09-37BD57DB34B8}" dt="2020-05-29T16:36:16.277" v="4636"/>
          <ac:spMkLst>
            <pc:docMk/>
            <pc:sldMk cId="37921234" sldId="1013"/>
            <ac:spMk id="122" creationId="{13B41AB7-D8C9-1C4F-80F2-47884D9AB9BC}"/>
          </ac:spMkLst>
        </pc:spChg>
        <pc:spChg chg="mod">
          <ac:chgData name="VINCENZO FABIANO" userId="cc879eed-53f3-405c-8385-23def28708ba" providerId="ADAL" clId="{2707434C-24BF-CB42-8F09-37BD57DB34B8}" dt="2020-05-29T16:36:16.277" v="4636"/>
          <ac:spMkLst>
            <pc:docMk/>
            <pc:sldMk cId="37921234" sldId="1013"/>
            <ac:spMk id="123" creationId="{9DE3C73E-4270-644D-8612-CEDA96E723F1}"/>
          </ac:spMkLst>
        </pc:spChg>
        <pc:spChg chg="mod">
          <ac:chgData name="VINCENZO FABIANO" userId="cc879eed-53f3-405c-8385-23def28708ba" providerId="ADAL" clId="{2707434C-24BF-CB42-8F09-37BD57DB34B8}" dt="2020-05-29T16:36:16.277" v="4636"/>
          <ac:spMkLst>
            <pc:docMk/>
            <pc:sldMk cId="37921234" sldId="1013"/>
            <ac:spMk id="124" creationId="{D8C198CD-85D2-B541-8E73-39DDA4B4175E}"/>
          </ac:spMkLst>
        </pc:spChg>
        <pc:spChg chg="mod">
          <ac:chgData name="VINCENZO FABIANO" userId="cc879eed-53f3-405c-8385-23def28708ba" providerId="ADAL" clId="{2707434C-24BF-CB42-8F09-37BD57DB34B8}" dt="2020-05-29T16:36:16.277" v="4636"/>
          <ac:spMkLst>
            <pc:docMk/>
            <pc:sldMk cId="37921234" sldId="1013"/>
            <ac:spMk id="125" creationId="{77695885-D689-3D47-B6B3-5B519A7B8A4F}"/>
          </ac:spMkLst>
        </pc:spChg>
        <pc:spChg chg="mod">
          <ac:chgData name="VINCENZO FABIANO" userId="cc879eed-53f3-405c-8385-23def28708ba" providerId="ADAL" clId="{2707434C-24BF-CB42-8F09-37BD57DB34B8}" dt="2020-05-29T16:36:16.277" v="4636"/>
          <ac:spMkLst>
            <pc:docMk/>
            <pc:sldMk cId="37921234" sldId="1013"/>
            <ac:spMk id="126" creationId="{D404070F-74D0-3D4B-B114-B48BD82AFCD7}"/>
          </ac:spMkLst>
        </pc:spChg>
        <pc:spChg chg="mod">
          <ac:chgData name="VINCENZO FABIANO" userId="cc879eed-53f3-405c-8385-23def28708ba" providerId="ADAL" clId="{2707434C-24BF-CB42-8F09-37BD57DB34B8}" dt="2020-05-29T16:36:16.277" v="4636"/>
          <ac:spMkLst>
            <pc:docMk/>
            <pc:sldMk cId="37921234" sldId="1013"/>
            <ac:spMk id="127" creationId="{792C200D-E6DF-5E40-AA5A-4B51BF1CEDEB}"/>
          </ac:spMkLst>
        </pc:spChg>
        <pc:spChg chg="mod">
          <ac:chgData name="VINCENZO FABIANO" userId="cc879eed-53f3-405c-8385-23def28708ba" providerId="ADAL" clId="{2707434C-24BF-CB42-8F09-37BD57DB34B8}" dt="2020-05-29T16:36:16.277" v="4636"/>
          <ac:spMkLst>
            <pc:docMk/>
            <pc:sldMk cId="37921234" sldId="1013"/>
            <ac:spMk id="128" creationId="{0BD05420-7791-D742-9DC9-289CA9454DC2}"/>
          </ac:spMkLst>
        </pc:spChg>
        <pc:spChg chg="mod">
          <ac:chgData name="VINCENZO FABIANO" userId="cc879eed-53f3-405c-8385-23def28708ba" providerId="ADAL" clId="{2707434C-24BF-CB42-8F09-37BD57DB34B8}" dt="2020-05-29T16:36:16.277" v="4636"/>
          <ac:spMkLst>
            <pc:docMk/>
            <pc:sldMk cId="37921234" sldId="1013"/>
            <ac:spMk id="129" creationId="{BBFE3809-A943-214C-A2F4-8F686A56D1BC}"/>
          </ac:spMkLst>
        </pc:spChg>
        <pc:spChg chg="mod">
          <ac:chgData name="VINCENZO FABIANO" userId="cc879eed-53f3-405c-8385-23def28708ba" providerId="ADAL" clId="{2707434C-24BF-CB42-8F09-37BD57DB34B8}" dt="2020-05-29T16:36:16.277" v="4636"/>
          <ac:spMkLst>
            <pc:docMk/>
            <pc:sldMk cId="37921234" sldId="1013"/>
            <ac:spMk id="130" creationId="{21C935E2-A4EB-F748-BB88-1F659D4CF9F5}"/>
          </ac:spMkLst>
        </pc:spChg>
        <pc:spChg chg="mod">
          <ac:chgData name="VINCENZO FABIANO" userId="cc879eed-53f3-405c-8385-23def28708ba" providerId="ADAL" clId="{2707434C-24BF-CB42-8F09-37BD57DB34B8}" dt="2020-05-29T16:36:16.277" v="4636"/>
          <ac:spMkLst>
            <pc:docMk/>
            <pc:sldMk cId="37921234" sldId="1013"/>
            <ac:spMk id="131" creationId="{E8C90160-A11C-F345-A67E-FA82207DFB7E}"/>
          </ac:spMkLst>
        </pc:spChg>
        <pc:spChg chg="mod">
          <ac:chgData name="VINCENZO FABIANO" userId="cc879eed-53f3-405c-8385-23def28708ba" providerId="ADAL" clId="{2707434C-24BF-CB42-8F09-37BD57DB34B8}" dt="2020-05-29T16:36:16.277" v="4636"/>
          <ac:spMkLst>
            <pc:docMk/>
            <pc:sldMk cId="37921234" sldId="1013"/>
            <ac:spMk id="132" creationId="{DFA307E3-3F07-AE44-B851-403D74FEBD00}"/>
          </ac:spMkLst>
        </pc:spChg>
        <pc:spChg chg="mod">
          <ac:chgData name="VINCENZO FABIANO" userId="cc879eed-53f3-405c-8385-23def28708ba" providerId="ADAL" clId="{2707434C-24BF-CB42-8F09-37BD57DB34B8}" dt="2020-05-29T16:36:16.277" v="4636"/>
          <ac:spMkLst>
            <pc:docMk/>
            <pc:sldMk cId="37921234" sldId="1013"/>
            <ac:spMk id="133" creationId="{2629420D-127A-694A-9AE4-099BAA959553}"/>
          </ac:spMkLst>
        </pc:spChg>
        <pc:spChg chg="mod">
          <ac:chgData name="VINCENZO FABIANO" userId="cc879eed-53f3-405c-8385-23def28708ba" providerId="ADAL" clId="{2707434C-24BF-CB42-8F09-37BD57DB34B8}" dt="2020-05-29T16:36:16.277" v="4636"/>
          <ac:spMkLst>
            <pc:docMk/>
            <pc:sldMk cId="37921234" sldId="1013"/>
            <ac:spMk id="134" creationId="{C5037769-30ED-7348-871B-86C5EDBE7666}"/>
          </ac:spMkLst>
        </pc:spChg>
        <pc:spChg chg="mod">
          <ac:chgData name="VINCENZO FABIANO" userId="cc879eed-53f3-405c-8385-23def28708ba" providerId="ADAL" clId="{2707434C-24BF-CB42-8F09-37BD57DB34B8}" dt="2020-05-29T16:36:16.277" v="4636"/>
          <ac:spMkLst>
            <pc:docMk/>
            <pc:sldMk cId="37921234" sldId="1013"/>
            <ac:spMk id="135" creationId="{450A46E2-2B14-9440-8346-C9D68810D05A}"/>
          </ac:spMkLst>
        </pc:spChg>
        <pc:spChg chg="mod">
          <ac:chgData name="VINCENZO FABIANO" userId="cc879eed-53f3-405c-8385-23def28708ba" providerId="ADAL" clId="{2707434C-24BF-CB42-8F09-37BD57DB34B8}" dt="2020-05-29T16:36:16.277" v="4636"/>
          <ac:spMkLst>
            <pc:docMk/>
            <pc:sldMk cId="37921234" sldId="1013"/>
            <ac:spMk id="136" creationId="{1B3AED99-BF60-2440-A481-14B88E8FB4DA}"/>
          </ac:spMkLst>
        </pc:spChg>
        <pc:spChg chg="mod">
          <ac:chgData name="VINCENZO FABIANO" userId="cc879eed-53f3-405c-8385-23def28708ba" providerId="ADAL" clId="{2707434C-24BF-CB42-8F09-37BD57DB34B8}" dt="2020-05-29T16:36:16.277" v="4636"/>
          <ac:spMkLst>
            <pc:docMk/>
            <pc:sldMk cId="37921234" sldId="1013"/>
            <ac:spMk id="137" creationId="{6F453A0A-30CC-7C40-B89D-5E0451DBFE4F}"/>
          </ac:spMkLst>
        </pc:spChg>
        <pc:spChg chg="mod">
          <ac:chgData name="VINCENZO FABIANO" userId="cc879eed-53f3-405c-8385-23def28708ba" providerId="ADAL" clId="{2707434C-24BF-CB42-8F09-37BD57DB34B8}" dt="2020-05-29T16:36:16.277" v="4636"/>
          <ac:spMkLst>
            <pc:docMk/>
            <pc:sldMk cId="37921234" sldId="1013"/>
            <ac:spMk id="138" creationId="{6BDE84AE-26B4-9440-84F7-01765331F87C}"/>
          </ac:spMkLst>
        </pc:spChg>
        <pc:spChg chg="mod">
          <ac:chgData name="VINCENZO FABIANO" userId="cc879eed-53f3-405c-8385-23def28708ba" providerId="ADAL" clId="{2707434C-24BF-CB42-8F09-37BD57DB34B8}" dt="2020-05-29T16:36:16.277" v="4636"/>
          <ac:spMkLst>
            <pc:docMk/>
            <pc:sldMk cId="37921234" sldId="1013"/>
            <ac:spMk id="139" creationId="{288FE0FA-0B54-4341-951D-B9B9DE14E4B3}"/>
          </ac:spMkLst>
        </pc:spChg>
        <pc:spChg chg="mod">
          <ac:chgData name="VINCENZO FABIANO" userId="cc879eed-53f3-405c-8385-23def28708ba" providerId="ADAL" clId="{2707434C-24BF-CB42-8F09-37BD57DB34B8}" dt="2020-05-29T16:36:16.277" v="4636"/>
          <ac:spMkLst>
            <pc:docMk/>
            <pc:sldMk cId="37921234" sldId="1013"/>
            <ac:spMk id="140" creationId="{F05449B9-D920-F343-8CF1-BF15640968C5}"/>
          </ac:spMkLst>
        </pc:spChg>
        <pc:spChg chg="mod">
          <ac:chgData name="VINCENZO FABIANO" userId="cc879eed-53f3-405c-8385-23def28708ba" providerId="ADAL" clId="{2707434C-24BF-CB42-8F09-37BD57DB34B8}" dt="2020-05-29T16:36:16.277" v="4636"/>
          <ac:spMkLst>
            <pc:docMk/>
            <pc:sldMk cId="37921234" sldId="1013"/>
            <ac:spMk id="141" creationId="{D601D1AE-D9C3-2D4A-8733-491F52D2FECC}"/>
          </ac:spMkLst>
        </pc:spChg>
        <pc:spChg chg="mod">
          <ac:chgData name="VINCENZO FABIANO" userId="cc879eed-53f3-405c-8385-23def28708ba" providerId="ADAL" clId="{2707434C-24BF-CB42-8F09-37BD57DB34B8}" dt="2020-05-29T16:36:16.277" v="4636"/>
          <ac:spMkLst>
            <pc:docMk/>
            <pc:sldMk cId="37921234" sldId="1013"/>
            <ac:spMk id="142" creationId="{70E1D24C-C378-9C4E-ABDF-80A166CDB5E5}"/>
          </ac:spMkLst>
        </pc:spChg>
        <pc:spChg chg="mod">
          <ac:chgData name="VINCENZO FABIANO" userId="cc879eed-53f3-405c-8385-23def28708ba" providerId="ADAL" clId="{2707434C-24BF-CB42-8F09-37BD57DB34B8}" dt="2020-05-29T16:36:16.277" v="4636"/>
          <ac:spMkLst>
            <pc:docMk/>
            <pc:sldMk cId="37921234" sldId="1013"/>
            <ac:spMk id="143" creationId="{77E26CE5-6D80-9C4B-8392-4AD70E8AA8B9}"/>
          </ac:spMkLst>
        </pc:spChg>
        <pc:spChg chg="mod">
          <ac:chgData name="VINCENZO FABIANO" userId="cc879eed-53f3-405c-8385-23def28708ba" providerId="ADAL" clId="{2707434C-24BF-CB42-8F09-37BD57DB34B8}" dt="2020-05-29T16:36:16.277" v="4636"/>
          <ac:spMkLst>
            <pc:docMk/>
            <pc:sldMk cId="37921234" sldId="1013"/>
            <ac:spMk id="144" creationId="{6D80A523-141C-9E4A-A790-124341305675}"/>
          </ac:spMkLst>
        </pc:spChg>
        <pc:spChg chg="mod">
          <ac:chgData name="VINCENZO FABIANO" userId="cc879eed-53f3-405c-8385-23def28708ba" providerId="ADAL" clId="{2707434C-24BF-CB42-8F09-37BD57DB34B8}" dt="2020-05-29T16:36:16.277" v="4636"/>
          <ac:spMkLst>
            <pc:docMk/>
            <pc:sldMk cId="37921234" sldId="1013"/>
            <ac:spMk id="145" creationId="{42D572FE-BAC6-9049-88C6-3E8A339D54E1}"/>
          </ac:spMkLst>
        </pc:spChg>
        <pc:spChg chg="mod">
          <ac:chgData name="VINCENZO FABIANO" userId="cc879eed-53f3-405c-8385-23def28708ba" providerId="ADAL" clId="{2707434C-24BF-CB42-8F09-37BD57DB34B8}" dt="2020-05-29T16:36:16.277" v="4636"/>
          <ac:spMkLst>
            <pc:docMk/>
            <pc:sldMk cId="37921234" sldId="1013"/>
            <ac:spMk id="146" creationId="{AAEF816B-E126-9D4D-A982-C49A83887A2F}"/>
          </ac:spMkLst>
        </pc:spChg>
        <pc:spChg chg="mod">
          <ac:chgData name="VINCENZO FABIANO" userId="cc879eed-53f3-405c-8385-23def28708ba" providerId="ADAL" clId="{2707434C-24BF-CB42-8F09-37BD57DB34B8}" dt="2020-05-29T16:36:16.277" v="4636"/>
          <ac:spMkLst>
            <pc:docMk/>
            <pc:sldMk cId="37921234" sldId="1013"/>
            <ac:spMk id="147" creationId="{BA96409E-981C-1748-B6F2-A778B30CF762}"/>
          </ac:spMkLst>
        </pc:spChg>
        <pc:spChg chg="mod">
          <ac:chgData name="VINCENZO FABIANO" userId="cc879eed-53f3-405c-8385-23def28708ba" providerId="ADAL" clId="{2707434C-24BF-CB42-8F09-37BD57DB34B8}" dt="2020-05-29T16:36:16.277" v="4636"/>
          <ac:spMkLst>
            <pc:docMk/>
            <pc:sldMk cId="37921234" sldId="1013"/>
            <ac:spMk id="148" creationId="{4528E5A2-326D-D74C-B5E6-1F0B567B12C0}"/>
          </ac:spMkLst>
        </pc:spChg>
        <pc:spChg chg="mod">
          <ac:chgData name="VINCENZO FABIANO" userId="cc879eed-53f3-405c-8385-23def28708ba" providerId="ADAL" clId="{2707434C-24BF-CB42-8F09-37BD57DB34B8}" dt="2020-05-29T16:36:16.277" v="4636"/>
          <ac:spMkLst>
            <pc:docMk/>
            <pc:sldMk cId="37921234" sldId="1013"/>
            <ac:spMk id="149" creationId="{D47D9033-DE70-3347-A6C2-C1B3B5901C26}"/>
          </ac:spMkLst>
        </pc:spChg>
        <pc:spChg chg="mod">
          <ac:chgData name="VINCENZO FABIANO" userId="cc879eed-53f3-405c-8385-23def28708ba" providerId="ADAL" clId="{2707434C-24BF-CB42-8F09-37BD57DB34B8}" dt="2020-05-29T16:36:16.277" v="4636"/>
          <ac:spMkLst>
            <pc:docMk/>
            <pc:sldMk cId="37921234" sldId="1013"/>
            <ac:spMk id="150" creationId="{9CCF96A0-FA27-834C-89E8-84C6B5CDD337}"/>
          </ac:spMkLst>
        </pc:spChg>
        <pc:spChg chg="mod">
          <ac:chgData name="VINCENZO FABIANO" userId="cc879eed-53f3-405c-8385-23def28708ba" providerId="ADAL" clId="{2707434C-24BF-CB42-8F09-37BD57DB34B8}" dt="2020-05-29T16:36:16.277" v="4636"/>
          <ac:spMkLst>
            <pc:docMk/>
            <pc:sldMk cId="37921234" sldId="1013"/>
            <ac:spMk id="151" creationId="{B2439126-538D-1341-BDD8-4A1FD7E6A87F}"/>
          </ac:spMkLst>
        </pc:spChg>
        <pc:spChg chg="mod">
          <ac:chgData name="VINCENZO FABIANO" userId="cc879eed-53f3-405c-8385-23def28708ba" providerId="ADAL" clId="{2707434C-24BF-CB42-8F09-37BD57DB34B8}" dt="2020-05-29T16:36:16.277" v="4636"/>
          <ac:spMkLst>
            <pc:docMk/>
            <pc:sldMk cId="37921234" sldId="1013"/>
            <ac:spMk id="152" creationId="{2813AFFA-5690-DB4F-B324-D07F8343D319}"/>
          </ac:spMkLst>
        </pc:spChg>
        <pc:spChg chg="mod">
          <ac:chgData name="VINCENZO FABIANO" userId="cc879eed-53f3-405c-8385-23def28708ba" providerId="ADAL" clId="{2707434C-24BF-CB42-8F09-37BD57DB34B8}" dt="2020-05-29T16:36:16.277" v="4636"/>
          <ac:spMkLst>
            <pc:docMk/>
            <pc:sldMk cId="37921234" sldId="1013"/>
            <ac:spMk id="153" creationId="{E8F746E9-1B8A-574A-BA10-F6EAD18892F9}"/>
          </ac:spMkLst>
        </pc:spChg>
        <pc:spChg chg="mod">
          <ac:chgData name="VINCENZO FABIANO" userId="cc879eed-53f3-405c-8385-23def28708ba" providerId="ADAL" clId="{2707434C-24BF-CB42-8F09-37BD57DB34B8}" dt="2020-05-29T16:36:16.277" v="4636"/>
          <ac:spMkLst>
            <pc:docMk/>
            <pc:sldMk cId="37921234" sldId="1013"/>
            <ac:spMk id="154" creationId="{88C20127-C4E0-9742-B20A-A644D6587FDC}"/>
          </ac:spMkLst>
        </pc:spChg>
        <pc:spChg chg="mod">
          <ac:chgData name="VINCENZO FABIANO" userId="cc879eed-53f3-405c-8385-23def28708ba" providerId="ADAL" clId="{2707434C-24BF-CB42-8F09-37BD57DB34B8}" dt="2020-05-29T16:36:16.277" v="4636"/>
          <ac:spMkLst>
            <pc:docMk/>
            <pc:sldMk cId="37921234" sldId="1013"/>
            <ac:spMk id="155" creationId="{EA679D66-BB84-904F-B6E4-1D82F1317419}"/>
          </ac:spMkLst>
        </pc:spChg>
        <pc:spChg chg="mod">
          <ac:chgData name="VINCENZO FABIANO" userId="cc879eed-53f3-405c-8385-23def28708ba" providerId="ADAL" clId="{2707434C-24BF-CB42-8F09-37BD57DB34B8}" dt="2020-05-29T16:36:16.277" v="4636"/>
          <ac:spMkLst>
            <pc:docMk/>
            <pc:sldMk cId="37921234" sldId="1013"/>
            <ac:spMk id="156" creationId="{BE3E1366-7D2F-3B49-B56B-B0289B8EC52C}"/>
          </ac:spMkLst>
        </pc:spChg>
        <pc:spChg chg="mod">
          <ac:chgData name="VINCENZO FABIANO" userId="cc879eed-53f3-405c-8385-23def28708ba" providerId="ADAL" clId="{2707434C-24BF-CB42-8F09-37BD57DB34B8}" dt="2020-05-29T16:36:16.277" v="4636"/>
          <ac:spMkLst>
            <pc:docMk/>
            <pc:sldMk cId="37921234" sldId="1013"/>
            <ac:spMk id="157" creationId="{652B97A3-FD86-D943-84E8-7B8DF5E098FF}"/>
          </ac:spMkLst>
        </pc:spChg>
        <pc:spChg chg="mod">
          <ac:chgData name="VINCENZO FABIANO" userId="cc879eed-53f3-405c-8385-23def28708ba" providerId="ADAL" clId="{2707434C-24BF-CB42-8F09-37BD57DB34B8}" dt="2020-05-29T16:36:16.277" v="4636"/>
          <ac:spMkLst>
            <pc:docMk/>
            <pc:sldMk cId="37921234" sldId="1013"/>
            <ac:spMk id="158" creationId="{F63F06DB-C985-C74A-85A4-5CCA7D718F57}"/>
          </ac:spMkLst>
        </pc:spChg>
        <pc:spChg chg="mod">
          <ac:chgData name="VINCENZO FABIANO" userId="cc879eed-53f3-405c-8385-23def28708ba" providerId="ADAL" clId="{2707434C-24BF-CB42-8F09-37BD57DB34B8}" dt="2020-05-29T16:36:16.277" v="4636"/>
          <ac:spMkLst>
            <pc:docMk/>
            <pc:sldMk cId="37921234" sldId="1013"/>
            <ac:spMk id="159" creationId="{CEAEEF9E-B535-F140-ADEA-333E66F1F345}"/>
          </ac:spMkLst>
        </pc:spChg>
        <pc:spChg chg="mod">
          <ac:chgData name="VINCENZO FABIANO" userId="cc879eed-53f3-405c-8385-23def28708ba" providerId="ADAL" clId="{2707434C-24BF-CB42-8F09-37BD57DB34B8}" dt="2020-05-29T16:37:32.600" v="4655" actId="207"/>
          <ac:spMkLst>
            <pc:docMk/>
            <pc:sldMk cId="37921234" sldId="1013"/>
            <ac:spMk id="160" creationId="{B59B094A-73EF-A246-B056-A09ABD0C70DD}"/>
          </ac:spMkLst>
        </pc:spChg>
        <pc:spChg chg="mod">
          <ac:chgData name="VINCENZO FABIANO" userId="cc879eed-53f3-405c-8385-23def28708ba" providerId="ADAL" clId="{2707434C-24BF-CB42-8F09-37BD57DB34B8}" dt="2020-05-29T16:36:16.277" v="4636"/>
          <ac:spMkLst>
            <pc:docMk/>
            <pc:sldMk cId="37921234" sldId="1013"/>
            <ac:spMk id="161" creationId="{497C1B46-9812-5549-B944-33451F69D405}"/>
          </ac:spMkLst>
        </pc:spChg>
        <pc:spChg chg="mod">
          <ac:chgData name="VINCENZO FABIANO" userId="cc879eed-53f3-405c-8385-23def28708ba" providerId="ADAL" clId="{2707434C-24BF-CB42-8F09-37BD57DB34B8}" dt="2020-05-29T16:37:36.575" v="4656" actId="207"/>
          <ac:spMkLst>
            <pc:docMk/>
            <pc:sldMk cId="37921234" sldId="1013"/>
            <ac:spMk id="162" creationId="{FF2A855E-BFFA-1345-A8E2-6057D6881B3D}"/>
          </ac:spMkLst>
        </pc:spChg>
        <pc:spChg chg="mod">
          <ac:chgData name="VINCENZO FABIANO" userId="cc879eed-53f3-405c-8385-23def28708ba" providerId="ADAL" clId="{2707434C-24BF-CB42-8F09-37BD57DB34B8}" dt="2020-05-29T16:36:16.277" v="4636"/>
          <ac:spMkLst>
            <pc:docMk/>
            <pc:sldMk cId="37921234" sldId="1013"/>
            <ac:spMk id="163" creationId="{7A5FEA43-3B35-0247-98DB-89F83184CD3D}"/>
          </ac:spMkLst>
        </pc:spChg>
        <pc:spChg chg="mod">
          <ac:chgData name="VINCENZO FABIANO" userId="cc879eed-53f3-405c-8385-23def28708ba" providerId="ADAL" clId="{2707434C-24BF-CB42-8F09-37BD57DB34B8}" dt="2020-05-29T16:36:16.277" v="4636"/>
          <ac:spMkLst>
            <pc:docMk/>
            <pc:sldMk cId="37921234" sldId="1013"/>
            <ac:spMk id="164" creationId="{65A87533-86AB-BB4F-9B68-6F031ABF8680}"/>
          </ac:spMkLst>
        </pc:spChg>
        <pc:spChg chg="mod">
          <ac:chgData name="VINCENZO FABIANO" userId="cc879eed-53f3-405c-8385-23def28708ba" providerId="ADAL" clId="{2707434C-24BF-CB42-8F09-37BD57DB34B8}" dt="2020-05-29T16:36:16.277" v="4636"/>
          <ac:spMkLst>
            <pc:docMk/>
            <pc:sldMk cId="37921234" sldId="1013"/>
            <ac:spMk id="165" creationId="{2CA0B3F4-975F-5840-A5EB-1B3D0CBF4F0E}"/>
          </ac:spMkLst>
        </pc:spChg>
        <pc:spChg chg="mod">
          <ac:chgData name="VINCENZO FABIANO" userId="cc879eed-53f3-405c-8385-23def28708ba" providerId="ADAL" clId="{2707434C-24BF-CB42-8F09-37BD57DB34B8}" dt="2020-05-29T16:36:16.277" v="4636"/>
          <ac:spMkLst>
            <pc:docMk/>
            <pc:sldMk cId="37921234" sldId="1013"/>
            <ac:spMk id="166" creationId="{BC0A9ADE-9A38-954B-9A0B-D9E65EBBD82D}"/>
          </ac:spMkLst>
        </pc:spChg>
        <pc:spChg chg="mod">
          <ac:chgData name="VINCENZO FABIANO" userId="cc879eed-53f3-405c-8385-23def28708ba" providerId="ADAL" clId="{2707434C-24BF-CB42-8F09-37BD57DB34B8}" dt="2020-05-29T16:36:16.277" v="4636"/>
          <ac:spMkLst>
            <pc:docMk/>
            <pc:sldMk cId="37921234" sldId="1013"/>
            <ac:spMk id="167" creationId="{59047128-F200-964E-B330-F10E65D0BD4B}"/>
          </ac:spMkLst>
        </pc:spChg>
        <pc:spChg chg="mod">
          <ac:chgData name="VINCENZO FABIANO" userId="cc879eed-53f3-405c-8385-23def28708ba" providerId="ADAL" clId="{2707434C-24BF-CB42-8F09-37BD57DB34B8}" dt="2020-05-29T16:36:16.277" v="4636"/>
          <ac:spMkLst>
            <pc:docMk/>
            <pc:sldMk cId="37921234" sldId="1013"/>
            <ac:spMk id="168" creationId="{7097EEB9-22B8-7A41-A962-7F1BD951249C}"/>
          </ac:spMkLst>
        </pc:spChg>
        <pc:spChg chg="mod">
          <ac:chgData name="VINCENZO FABIANO" userId="cc879eed-53f3-405c-8385-23def28708ba" providerId="ADAL" clId="{2707434C-24BF-CB42-8F09-37BD57DB34B8}" dt="2020-05-29T16:36:16.277" v="4636"/>
          <ac:spMkLst>
            <pc:docMk/>
            <pc:sldMk cId="37921234" sldId="1013"/>
            <ac:spMk id="169" creationId="{BD5A4AB4-27AA-A649-A296-C807F9E874B1}"/>
          </ac:spMkLst>
        </pc:spChg>
        <pc:spChg chg="mod">
          <ac:chgData name="VINCENZO FABIANO" userId="cc879eed-53f3-405c-8385-23def28708ba" providerId="ADAL" clId="{2707434C-24BF-CB42-8F09-37BD57DB34B8}" dt="2020-05-29T16:36:16.277" v="4636"/>
          <ac:spMkLst>
            <pc:docMk/>
            <pc:sldMk cId="37921234" sldId="1013"/>
            <ac:spMk id="170" creationId="{21A5FE61-F464-EE4A-A9EA-A744073A2F54}"/>
          </ac:spMkLst>
        </pc:spChg>
        <pc:spChg chg="mod">
          <ac:chgData name="VINCENZO FABIANO" userId="cc879eed-53f3-405c-8385-23def28708ba" providerId="ADAL" clId="{2707434C-24BF-CB42-8F09-37BD57DB34B8}" dt="2020-05-29T16:36:16.277" v="4636"/>
          <ac:spMkLst>
            <pc:docMk/>
            <pc:sldMk cId="37921234" sldId="1013"/>
            <ac:spMk id="171" creationId="{7199CA9C-BC67-FE4F-8571-7DC2052EF1DD}"/>
          </ac:spMkLst>
        </pc:spChg>
        <pc:spChg chg="mod">
          <ac:chgData name="VINCENZO FABIANO" userId="cc879eed-53f3-405c-8385-23def28708ba" providerId="ADAL" clId="{2707434C-24BF-CB42-8F09-37BD57DB34B8}" dt="2020-05-29T16:36:16.277" v="4636"/>
          <ac:spMkLst>
            <pc:docMk/>
            <pc:sldMk cId="37921234" sldId="1013"/>
            <ac:spMk id="172" creationId="{E313457F-149E-6945-B5BA-CD68C0D5E0F1}"/>
          </ac:spMkLst>
        </pc:spChg>
        <pc:spChg chg="mod">
          <ac:chgData name="VINCENZO FABIANO" userId="cc879eed-53f3-405c-8385-23def28708ba" providerId="ADAL" clId="{2707434C-24BF-CB42-8F09-37BD57DB34B8}" dt="2020-05-29T16:36:16.277" v="4636"/>
          <ac:spMkLst>
            <pc:docMk/>
            <pc:sldMk cId="37921234" sldId="1013"/>
            <ac:spMk id="173" creationId="{35B1B7ED-CA81-6D4E-A846-AB220311F067}"/>
          </ac:spMkLst>
        </pc:spChg>
        <pc:spChg chg="mod">
          <ac:chgData name="VINCENZO FABIANO" userId="cc879eed-53f3-405c-8385-23def28708ba" providerId="ADAL" clId="{2707434C-24BF-CB42-8F09-37BD57DB34B8}" dt="2020-05-29T16:36:16.277" v="4636"/>
          <ac:spMkLst>
            <pc:docMk/>
            <pc:sldMk cId="37921234" sldId="1013"/>
            <ac:spMk id="174" creationId="{4CBA9FCF-3E54-3944-814F-723190C066D1}"/>
          </ac:spMkLst>
        </pc:spChg>
        <pc:spChg chg="mod">
          <ac:chgData name="VINCENZO FABIANO" userId="cc879eed-53f3-405c-8385-23def28708ba" providerId="ADAL" clId="{2707434C-24BF-CB42-8F09-37BD57DB34B8}" dt="2020-05-29T16:36:16.277" v="4636"/>
          <ac:spMkLst>
            <pc:docMk/>
            <pc:sldMk cId="37921234" sldId="1013"/>
            <ac:spMk id="175" creationId="{8867A4A3-6695-8D45-B5F5-A883C323E753}"/>
          </ac:spMkLst>
        </pc:spChg>
        <pc:spChg chg="mod">
          <ac:chgData name="VINCENZO FABIANO" userId="cc879eed-53f3-405c-8385-23def28708ba" providerId="ADAL" clId="{2707434C-24BF-CB42-8F09-37BD57DB34B8}" dt="2020-05-29T16:36:16.277" v="4636"/>
          <ac:spMkLst>
            <pc:docMk/>
            <pc:sldMk cId="37921234" sldId="1013"/>
            <ac:spMk id="176" creationId="{603F5E5A-DFC5-9343-A5F6-4689FABCE1E6}"/>
          </ac:spMkLst>
        </pc:spChg>
        <pc:spChg chg="mod">
          <ac:chgData name="VINCENZO FABIANO" userId="cc879eed-53f3-405c-8385-23def28708ba" providerId="ADAL" clId="{2707434C-24BF-CB42-8F09-37BD57DB34B8}" dt="2020-05-29T16:36:16.277" v="4636"/>
          <ac:spMkLst>
            <pc:docMk/>
            <pc:sldMk cId="37921234" sldId="1013"/>
            <ac:spMk id="177" creationId="{BC266CA8-9967-7F42-BFA5-84202DF224BE}"/>
          </ac:spMkLst>
        </pc:spChg>
        <pc:spChg chg="mod">
          <ac:chgData name="VINCENZO FABIANO" userId="cc879eed-53f3-405c-8385-23def28708ba" providerId="ADAL" clId="{2707434C-24BF-CB42-8F09-37BD57DB34B8}" dt="2020-05-29T16:36:16.277" v="4636"/>
          <ac:spMkLst>
            <pc:docMk/>
            <pc:sldMk cId="37921234" sldId="1013"/>
            <ac:spMk id="178" creationId="{6DBFF42D-3444-D148-B9EB-9A114BA8D7F0}"/>
          </ac:spMkLst>
        </pc:spChg>
        <pc:spChg chg="mod">
          <ac:chgData name="VINCENZO FABIANO" userId="cc879eed-53f3-405c-8385-23def28708ba" providerId="ADAL" clId="{2707434C-24BF-CB42-8F09-37BD57DB34B8}" dt="2020-05-29T16:36:16.277" v="4636"/>
          <ac:spMkLst>
            <pc:docMk/>
            <pc:sldMk cId="37921234" sldId="1013"/>
            <ac:spMk id="179" creationId="{C0DB89C0-46D2-794A-907B-765D60680103}"/>
          </ac:spMkLst>
        </pc:spChg>
        <pc:spChg chg="mod">
          <ac:chgData name="VINCENZO FABIANO" userId="cc879eed-53f3-405c-8385-23def28708ba" providerId="ADAL" clId="{2707434C-24BF-CB42-8F09-37BD57DB34B8}" dt="2020-05-29T16:36:16.277" v="4636"/>
          <ac:spMkLst>
            <pc:docMk/>
            <pc:sldMk cId="37921234" sldId="1013"/>
            <ac:spMk id="180" creationId="{DD42D857-9B8D-1C48-97DB-07E87FF1D3A5}"/>
          </ac:spMkLst>
        </pc:spChg>
        <pc:spChg chg="mod">
          <ac:chgData name="VINCENZO FABIANO" userId="cc879eed-53f3-405c-8385-23def28708ba" providerId="ADAL" clId="{2707434C-24BF-CB42-8F09-37BD57DB34B8}" dt="2020-05-29T16:36:16.277" v="4636"/>
          <ac:spMkLst>
            <pc:docMk/>
            <pc:sldMk cId="37921234" sldId="1013"/>
            <ac:spMk id="181" creationId="{256FCE34-9BF3-904C-B479-B4C0D1C89462}"/>
          </ac:spMkLst>
        </pc:spChg>
        <pc:spChg chg="mod">
          <ac:chgData name="VINCENZO FABIANO" userId="cc879eed-53f3-405c-8385-23def28708ba" providerId="ADAL" clId="{2707434C-24BF-CB42-8F09-37BD57DB34B8}" dt="2020-05-29T16:36:16.277" v="4636"/>
          <ac:spMkLst>
            <pc:docMk/>
            <pc:sldMk cId="37921234" sldId="1013"/>
            <ac:spMk id="182" creationId="{3C79C7DB-CE21-7549-8B87-30792F949A5D}"/>
          </ac:spMkLst>
        </pc:spChg>
        <pc:spChg chg="mod">
          <ac:chgData name="VINCENZO FABIANO" userId="cc879eed-53f3-405c-8385-23def28708ba" providerId="ADAL" clId="{2707434C-24BF-CB42-8F09-37BD57DB34B8}" dt="2020-05-29T16:37:41.026" v="4657" actId="207"/>
          <ac:spMkLst>
            <pc:docMk/>
            <pc:sldMk cId="37921234" sldId="1013"/>
            <ac:spMk id="183" creationId="{A77BCEB2-FA9E-2C41-9277-34A122064214}"/>
          </ac:spMkLst>
        </pc:spChg>
        <pc:spChg chg="mod">
          <ac:chgData name="VINCENZO FABIANO" userId="cc879eed-53f3-405c-8385-23def28708ba" providerId="ADAL" clId="{2707434C-24BF-CB42-8F09-37BD57DB34B8}" dt="2020-05-29T16:36:16.277" v="4636"/>
          <ac:spMkLst>
            <pc:docMk/>
            <pc:sldMk cId="37921234" sldId="1013"/>
            <ac:spMk id="184" creationId="{7BB62E3C-C5A8-984C-8D9C-5EC6BDB1E7FF}"/>
          </ac:spMkLst>
        </pc:spChg>
        <pc:spChg chg="mod">
          <ac:chgData name="VINCENZO FABIANO" userId="cc879eed-53f3-405c-8385-23def28708ba" providerId="ADAL" clId="{2707434C-24BF-CB42-8F09-37BD57DB34B8}" dt="2020-05-29T16:37:47.002" v="4658" actId="207"/>
          <ac:spMkLst>
            <pc:docMk/>
            <pc:sldMk cId="37921234" sldId="1013"/>
            <ac:spMk id="185" creationId="{32CA1455-BE4C-124B-9C5A-4523DDCF8A6B}"/>
          </ac:spMkLst>
        </pc:spChg>
        <pc:spChg chg="mod">
          <ac:chgData name="VINCENZO FABIANO" userId="cc879eed-53f3-405c-8385-23def28708ba" providerId="ADAL" clId="{2707434C-24BF-CB42-8F09-37BD57DB34B8}" dt="2020-05-29T16:36:16.277" v="4636"/>
          <ac:spMkLst>
            <pc:docMk/>
            <pc:sldMk cId="37921234" sldId="1013"/>
            <ac:spMk id="186" creationId="{07DBB72D-BBCB-B043-960C-811B87BC5831}"/>
          </ac:spMkLst>
        </pc:spChg>
        <pc:spChg chg="mod">
          <ac:chgData name="VINCENZO FABIANO" userId="cc879eed-53f3-405c-8385-23def28708ba" providerId="ADAL" clId="{2707434C-24BF-CB42-8F09-37BD57DB34B8}" dt="2020-05-29T16:36:16.277" v="4636"/>
          <ac:spMkLst>
            <pc:docMk/>
            <pc:sldMk cId="37921234" sldId="1013"/>
            <ac:spMk id="187" creationId="{65F539E3-E145-9F4F-96D5-A64CE44CA16C}"/>
          </ac:spMkLst>
        </pc:spChg>
        <pc:spChg chg="mod">
          <ac:chgData name="VINCENZO FABIANO" userId="cc879eed-53f3-405c-8385-23def28708ba" providerId="ADAL" clId="{2707434C-24BF-CB42-8F09-37BD57DB34B8}" dt="2020-05-29T16:36:16.277" v="4636"/>
          <ac:spMkLst>
            <pc:docMk/>
            <pc:sldMk cId="37921234" sldId="1013"/>
            <ac:spMk id="188" creationId="{4C939669-B175-2647-9001-401CCCF50190}"/>
          </ac:spMkLst>
        </pc:spChg>
        <pc:spChg chg="mod">
          <ac:chgData name="VINCENZO FABIANO" userId="cc879eed-53f3-405c-8385-23def28708ba" providerId="ADAL" clId="{2707434C-24BF-CB42-8F09-37BD57DB34B8}" dt="2020-05-29T16:36:16.277" v="4636"/>
          <ac:spMkLst>
            <pc:docMk/>
            <pc:sldMk cId="37921234" sldId="1013"/>
            <ac:spMk id="189" creationId="{77AD3E2F-6FE3-9B47-B9E8-95DB80C9AA4C}"/>
          </ac:spMkLst>
        </pc:spChg>
        <pc:spChg chg="mod">
          <ac:chgData name="VINCENZO FABIANO" userId="cc879eed-53f3-405c-8385-23def28708ba" providerId="ADAL" clId="{2707434C-24BF-CB42-8F09-37BD57DB34B8}" dt="2020-05-29T16:36:16.277" v="4636"/>
          <ac:spMkLst>
            <pc:docMk/>
            <pc:sldMk cId="37921234" sldId="1013"/>
            <ac:spMk id="190" creationId="{63C01284-0A8E-754F-A715-8427D61BFC6F}"/>
          </ac:spMkLst>
        </pc:spChg>
        <pc:spChg chg="mod">
          <ac:chgData name="VINCENZO FABIANO" userId="cc879eed-53f3-405c-8385-23def28708ba" providerId="ADAL" clId="{2707434C-24BF-CB42-8F09-37BD57DB34B8}" dt="2020-05-29T16:36:16.277" v="4636"/>
          <ac:spMkLst>
            <pc:docMk/>
            <pc:sldMk cId="37921234" sldId="1013"/>
            <ac:spMk id="191" creationId="{A8489947-BAAD-D542-A1F7-261C81E07396}"/>
          </ac:spMkLst>
        </pc:spChg>
        <pc:spChg chg="mod">
          <ac:chgData name="VINCENZO FABIANO" userId="cc879eed-53f3-405c-8385-23def28708ba" providerId="ADAL" clId="{2707434C-24BF-CB42-8F09-37BD57DB34B8}" dt="2020-05-29T16:36:16.277" v="4636"/>
          <ac:spMkLst>
            <pc:docMk/>
            <pc:sldMk cId="37921234" sldId="1013"/>
            <ac:spMk id="192" creationId="{43B8AC83-77F5-F346-9517-74A88267EB90}"/>
          </ac:spMkLst>
        </pc:spChg>
        <pc:spChg chg="mod">
          <ac:chgData name="VINCENZO FABIANO" userId="cc879eed-53f3-405c-8385-23def28708ba" providerId="ADAL" clId="{2707434C-24BF-CB42-8F09-37BD57DB34B8}" dt="2020-05-29T16:36:16.277" v="4636"/>
          <ac:spMkLst>
            <pc:docMk/>
            <pc:sldMk cId="37921234" sldId="1013"/>
            <ac:spMk id="193" creationId="{6C8FAA8A-DDE2-9646-9738-49A93A38C8B4}"/>
          </ac:spMkLst>
        </pc:spChg>
        <pc:spChg chg="mod">
          <ac:chgData name="VINCENZO FABIANO" userId="cc879eed-53f3-405c-8385-23def28708ba" providerId="ADAL" clId="{2707434C-24BF-CB42-8F09-37BD57DB34B8}" dt="2020-05-29T16:36:16.277" v="4636"/>
          <ac:spMkLst>
            <pc:docMk/>
            <pc:sldMk cId="37921234" sldId="1013"/>
            <ac:spMk id="194" creationId="{26FEBE8B-7202-4749-990F-88CD6DAF1FBE}"/>
          </ac:spMkLst>
        </pc:spChg>
        <pc:spChg chg="mod">
          <ac:chgData name="VINCENZO FABIANO" userId="cc879eed-53f3-405c-8385-23def28708ba" providerId="ADAL" clId="{2707434C-24BF-CB42-8F09-37BD57DB34B8}" dt="2020-05-29T16:37:28.802" v="4654" actId="207"/>
          <ac:spMkLst>
            <pc:docMk/>
            <pc:sldMk cId="37921234" sldId="1013"/>
            <ac:spMk id="195" creationId="{EFA4DBC0-A2B4-2049-B188-DAA1E17D9567}"/>
          </ac:spMkLst>
        </pc:spChg>
        <pc:spChg chg="mod">
          <ac:chgData name="VINCENZO FABIANO" userId="cc879eed-53f3-405c-8385-23def28708ba" providerId="ADAL" clId="{2707434C-24BF-CB42-8F09-37BD57DB34B8}" dt="2020-05-29T16:36:16.277" v="4636"/>
          <ac:spMkLst>
            <pc:docMk/>
            <pc:sldMk cId="37921234" sldId="1013"/>
            <ac:spMk id="196" creationId="{CB61E002-40BD-094A-8B29-7AFD2F64CA84}"/>
          </ac:spMkLst>
        </pc:spChg>
        <pc:spChg chg="mod">
          <ac:chgData name="VINCENZO FABIANO" userId="cc879eed-53f3-405c-8385-23def28708ba" providerId="ADAL" clId="{2707434C-24BF-CB42-8F09-37BD57DB34B8}" dt="2020-05-29T16:36:16.277" v="4636"/>
          <ac:spMkLst>
            <pc:docMk/>
            <pc:sldMk cId="37921234" sldId="1013"/>
            <ac:spMk id="197" creationId="{D856018F-524F-E743-BF6D-612F6BA06B01}"/>
          </ac:spMkLst>
        </pc:spChg>
        <pc:spChg chg="mod">
          <ac:chgData name="VINCENZO FABIANO" userId="cc879eed-53f3-405c-8385-23def28708ba" providerId="ADAL" clId="{2707434C-24BF-CB42-8F09-37BD57DB34B8}" dt="2020-05-29T16:36:16.277" v="4636"/>
          <ac:spMkLst>
            <pc:docMk/>
            <pc:sldMk cId="37921234" sldId="1013"/>
            <ac:spMk id="198" creationId="{A88C026A-63BC-A045-85BC-EC38CFB7B89C}"/>
          </ac:spMkLst>
        </pc:spChg>
        <pc:spChg chg="mod">
          <ac:chgData name="VINCENZO FABIANO" userId="cc879eed-53f3-405c-8385-23def28708ba" providerId="ADAL" clId="{2707434C-24BF-CB42-8F09-37BD57DB34B8}" dt="2020-05-29T16:36:16.277" v="4636"/>
          <ac:spMkLst>
            <pc:docMk/>
            <pc:sldMk cId="37921234" sldId="1013"/>
            <ac:spMk id="199" creationId="{4A5A6C8A-10C6-1B4F-9D23-DA08108832E3}"/>
          </ac:spMkLst>
        </pc:spChg>
        <pc:spChg chg="mod">
          <ac:chgData name="VINCENZO FABIANO" userId="cc879eed-53f3-405c-8385-23def28708ba" providerId="ADAL" clId="{2707434C-24BF-CB42-8F09-37BD57DB34B8}" dt="2020-05-29T16:36:16.277" v="4636"/>
          <ac:spMkLst>
            <pc:docMk/>
            <pc:sldMk cId="37921234" sldId="1013"/>
            <ac:spMk id="200" creationId="{F50F432C-024F-B245-93C0-17810B42C205}"/>
          </ac:spMkLst>
        </pc:spChg>
        <pc:spChg chg="mod">
          <ac:chgData name="VINCENZO FABIANO" userId="cc879eed-53f3-405c-8385-23def28708ba" providerId="ADAL" clId="{2707434C-24BF-CB42-8F09-37BD57DB34B8}" dt="2020-05-29T16:36:16.277" v="4636"/>
          <ac:spMkLst>
            <pc:docMk/>
            <pc:sldMk cId="37921234" sldId="1013"/>
            <ac:spMk id="201" creationId="{4878B806-D725-EC44-A061-1C5EF7EEFE4A}"/>
          </ac:spMkLst>
        </pc:spChg>
        <pc:spChg chg="mod">
          <ac:chgData name="VINCENZO FABIANO" userId="cc879eed-53f3-405c-8385-23def28708ba" providerId="ADAL" clId="{2707434C-24BF-CB42-8F09-37BD57DB34B8}" dt="2020-05-29T16:36:16.277" v="4636"/>
          <ac:spMkLst>
            <pc:docMk/>
            <pc:sldMk cId="37921234" sldId="1013"/>
            <ac:spMk id="202" creationId="{624830BA-33D2-824F-B5B5-EC4990B84E04}"/>
          </ac:spMkLst>
        </pc:spChg>
        <pc:spChg chg="mod">
          <ac:chgData name="VINCENZO FABIANO" userId="cc879eed-53f3-405c-8385-23def28708ba" providerId="ADAL" clId="{2707434C-24BF-CB42-8F09-37BD57DB34B8}" dt="2020-05-29T16:36:16.277" v="4636"/>
          <ac:spMkLst>
            <pc:docMk/>
            <pc:sldMk cId="37921234" sldId="1013"/>
            <ac:spMk id="203" creationId="{684E73CF-8F5F-664C-8EC5-600911288ADD}"/>
          </ac:spMkLst>
        </pc:spChg>
        <pc:spChg chg="mod">
          <ac:chgData name="VINCENZO FABIANO" userId="cc879eed-53f3-405c-8385-23def28708ba" providerId="ADAL" clId="{2707434C-24BF-CB42-8F09-37BD57DB34B8}" dt="2020-05-29T16:36:16.277" v="4636"/>
          <ac:spMkLst>
            <pc:docMk/>
            <pc:sldMk cId="37921234" sldId="1013"/>
            <ac:spMk id="204" creationId="{C7991314-0E31-8745-956D-AB6C3248802E}"/>
          </ac:spMkLst>
        </pc:spChg>
        <pc:spChg chg="mod">
          <ac:chgData name="VINCENZO FABIANO" userId="cc879eed-53f3-405c-8385-23def28708ba" providerId="ADAL" clId="{2707434C-24BF-CB42-8F09-37BD57DB34B8}" dt="2020-05-29T16:36:16.277" v="4636"/>
          <ac:spMkLst>
            <pc:docMk/>
            <pc:sldMk cId="37921234" sldId="1013"/>
            <ac:spMk id="205" creationId="{E3167B40-8482-8E4C-9A5B-4DCDC817A5B4}"/>
          </ac:spMkLst>
        </pc:spChg>
        <pc:spChg chg="mod">
          <ac:chgData name="VINCENZO FABIANO" userId="cc879eed-53f3-405c-8385-23def28708ba" providerId="ADAL" clId="{2707434C-24BF-CB42-8F09-37BD57DB34B8}" dt="2020-05-29T16:36:16.277" v="4636"/>
          <ac:spMkLst>
            <pc:docMk/>
            <pc:sldMk cId="37921234" sldId="1013"/>
            <ac:spMk id="206" creationId="{2F609AC5-781B-EF43-9761-035115119BAF}"/>
          </ac:spMkLst>
        </pc:spChg>
        <pc:spChg chg="mod">
          <ac:chgData name="VINCENZO FABIANO" userId="cc879eed-53f3-405c-8385-23def28708ba" providerId="ADAL" clId="{2707434C-24BF-CB42-8F09-37BD57DB34B8}" dt="2020-05-29T16:36:16.277" v="4636"/>
          <ac:spMkLst>
            <pc:docMk/>
            <pc:sldMk cId="37921234" sldId="1013"/>
            <ac:spMk id="207" creationId="{3C0916D4-8A2B-144C-882D-D74EDCD19A12}"/>
          </ac:spMkLst>
        </pc:spChg>
        <pc:spChg chg="mod">
          <ac:chgData name="VINCENZO FABIANO" userId="cc879eed-53f3-405c-8385-23def28708ba" providerId="ADAL" clId="{2707434C-24BF-CB42-8F09-37BD57DB34B8}" dt="2020-05-29T16:36:16.277" v="4636"/>
          <ac:spMkLst>
            <pc:docMk/>
            <pc:sldMk cId="37921234" sldId="1013"/>
            <ac:spMk id="208" creationId="{F4196E4C-7F54-E04E-84D1-D5C60B29EA87}"/>
          </ac:spMkLst>
        </pc:spChg>
        <pc:spChg chg="mod">
          <ac:chgData name="VINCENZO FABIANO" userId="cc879eed-53f3-405c-8385-23def28708ba" providerId="ADAL" clId="{2707434C-24BF-CB42-8F09-37BD57DB34B8}" dt="2020-05-29T16:36:16.277" v="4636"/>
          <ac:spMkLst>
            <pc:docMk/>
            <pc:sldMk cId="37921234" sldId="1013"/>
            <ac:spMk id="209" creationId="{49C6754F-6E32-B549-8680-D44313C9536A}"/>
          </ac:spMkLst>
        </pc:spChg>
        <pc:spChg chg="mod">
          <ac:chgData name="VINCENZO FABIANO" userId="cc879eed-53f3-405c-8385-23def28708ba" providerId="ADAL" clId="{2707434C-24BF-CB42-8F09-37BD57DB34B8}" dt="2020-05-29T16:36:16.277" v="4636"/>
          <ac:spMkLst>
            <pc:docMk/>
            <pc:sldMk cId="37921234" sldId="1013"/>
            <ac:spMk id="210" creationId="{D5A424F9-1157-F24B-AFF2-5740491D84C1}"/>
          </ac:spMkLst>
        </pc:spChg>
        <pc:spChg chg="mod">
          <ac:chgData name="VINCENZO FABIANO" userId="cc879eed-53f3-405c-8385-23def28708ba" providerId="ADAL" clId="{2707434C-24BF-CB42-8F09-37BD57DB34B8}" dt="2020-05-29T16:36:16.277" v="4636"/>
          <ac:spMkLst>
            <pc:docMk/>
            <pc:sldMk cId="37921234" sldId="1013"/>
            <ac:spMk id="211" creationId="{3621F04C-511D-3B47-A046-EAE42EBFE831}"/>
          </ac:spMkLst>
        </pc:spChg>
        <pc:spChg chg="mod">
          <ac:chgData name="VINCENZO FABIANO" userId="cc879eed-53f3-405c-8385-23def28708ba" providerId="ADAL" clId="{2707434C-24BF-CB42-8F09-37BD57DB34B8}" dt="2020-05-29T16:36:16.277" v="4636"/>
          <ac:spMkLst>
            <pc:docMk/>
            <pc:sldMk cId="37921234" sldId="1013"/>
            <ac:spMk id="212" creationId="{DFC289C0-0183-8140-8C0E-AA8B0B4A2337}"/>
          </ac:spMkLst>
        </pc:spChg>
        <pc:spChg chg="mod">
          <ac:chgData name="VINCENZO FABIANO" userId="cc879eed-53f3-405c-8385-23def28708ba" providerId="ADAL" clId="{2707434C-24BF-CB42-8F09-37BD57DB34B8}" dt="2020-05-29T16:36:16.277" v="4636"/>
          <ac:spMkLst>
            <pc:docMk/>
            <pc:sldMk cId="37921234" sldId="1013"/>
            <ac:spMk id="213" creationId="{B5EA2B9F-1A9E-A94F-A5AC-46D4BC4E0242}"/>
          </ac:spMkLst>
        </pc:spChg>
        <pc:spChg chg="mod">
          <ac:chgData name="VINCENZO FABIANO" userId="cc879eed-53f3-405c-8385-23def28708ba" providerId="ADAL" clId="{2707434C-24BF-CB42-8F09-37BD57DB34B8}" dt="2020-05-29T16:36:16.277" v="4636"/>
          <ac:spMkLst>
            <pc:docMk/>
            <pc:sldMk cId="37921234" sldId="1013"/>
            <ac:spMk id="214" creationId="{FAC77E88-35C0-D74E-8889-957B989BB37D}"/>
          </ac:spMkLst>
        </pc:spChg>
        <pc:spChg chg="mod">
          <ac:chgData name="VINCENZO FABIANO" userId="cc879eed-53f3-405c-8385-23def28708ba" providerId="ADAL" clId="{2707434C-24BF-CB42-8F09-37BD57DB34B8}" dt="2020-05-29T16:36:16.277" v="4636"/>
          <ac:spMkLst>
            <pc:docMk/>
            <pc:sldMk cId="37921234" sldId="1013"/>
            <ac:spMk id="215" creationId="{493D08C9-6C03-F345-88CF-233D6603609E}"/>
          </ac:spMkLst>
        </pc:spChg>
        <pc:spChg chg="mod">
          <ac:chgData name="VINCENZO FABIANO" userId="cc879eed-53f3-405c-8385-23def28708ba" providerId="ADAL" clId="{2707434C-24BF-CB42-8F09-37BD57DB34B8}" dt="2020-05-29T16:36:16.277" v="4636"/>
          <ac:spMkLst>
            <pc:docMk/>
            <pc:sldMk cId="37921234" sldId="1013"/>
            <ac:spMk id="216" creationId="{57BC7FBE-7160-EA4B-AF97-5548DBA02386}"/>
          </ac:spMkLst>
        </pc:spChg>
        <pc:spChg chg="mod">
          <ac:chgData name="VINCENZO FABIANO" userId="cc879eed-53f3-405c-8385-23def28708ba" providerId="ADAL" clId="{2707434C-24BF-CB42-8F09-37BD57DB34B8}" dt="2020-05-29T16:36:16.277" v="4636"/>
          <ac:spMkLst>
            <pc:docMk/>
            <pc:sldMk cId="37921234" sldId="1013"/>
            <ac:spMk id="217" creationId="{4A9AFC99-937C-2841-9C34-B423ECCC2404}"/>
          </ac:spMkLst>
        </pc:spChg>
        <pc:spChg chg="mod">
          <ac:chgData name="VINCENZO FABIANO" userId="cc879eed-53f3-405c-8385-23def28708ba" providerId="ADAL" clId="{2707434C-24BF-CB42-8F09-37BD57DB34B8}" dt="2020-05-29T16:36:16.277" v="4636"/>
          <ac:spMkLst>
            <pc:docMk/>
            <pc:sldMk cId="37921234" sldId="1013"/>
            <ac:spMk id="218" creationId="{030B9E0E-4B6E-6A46-BDF4-573AD42F8508}"/>
          </ac:spMkLst>
        </pc:spChg>
        <pc:spChg chg="mod">
          <ac:chgData name="VINCENZO FABIANO" userId="cc879eed-53f3-405c-8385-23def28708ba" providerId="ADAL" clId="{2707434C-24BF-CB42-8F09-37BD57DB34B8}" dt="2020-05-29T16:36:16.277" v="4636"/>
          <ac:spMkLst>
            <pc:docMk/>
            <pc:sldMk cId="37921234" sldId="1013"/>
            <ac:spMk id="219" creationId="{CC72401D-B7CA-D34A-988E-19C261F13151}"/>
          </ac:spMkLst>
        </pc:spChg>
        <pc:spChg chg="mod">
          <ac:chgData name="VINCENZO FABIANO" userId="cc879eed-53f3-405c-8385-23def28708ba" providerId="ADAL" clId="{2707434C-24BF-CB42-8F09-37BD57DB34B8}" dt="2020-05-29T16:36:52.341" v="4644" actId="207"/>
          <ac:spMkLst>
            <pc:docMk/>
            <pc:sldMk cId="37921234" sldId="1013"/>
            <ac:spMk id="220" creationId="{4CDA6036-C097-654E-B661-C07E896A8118}"/>
          </ac:spMkLst>
        </pc:spChg>
        <pc:spChg chg="mod">
          <ac:chgData name="VINCENZO FABIANO" userId="cc879eed-53f3-405c-8385-23def28708ba" providerId="ADAL" clId="{2707434C-24BF-CB42-8F09-37BD57DB34B8}" dt="2020-05-29T16:36:16.277" v="4636"/>
          <ac:spMkLst>
            <pc:docMk/>
            <pc:sldMk cId="37921234" sldId="1013"/>
            <ac:spMk id="221" creationId="{3CE36764-C538-C24C-8AF5-19A10A5D5000}"/>
          </ac:spMkLst>
        </pc:spChg>
        <pc:spChg chg="mod">
          <ac:chgData name="VINCENZO FABIANO" userId="cc879eed-53f3-405c-8385-23def28708ba" providerId="ADAL" clId="{2707434C-24BF-CB42-8F09-37BD57DB34B8}" dt="2020-05-29T16:36:16.277" v="4636"/>
          <ac:spMkLst>
            <pc:docMk/>
            <pc:sldMk cId="37921234" sldId="1013"/>
            <ac:spMk id="222" creationId="{83F7CBBA-A822-9B4E-83CD-25D31023EF20}"/>
          </ac:spMkLst>
        </pc:spChg>
        <pc:spChg chg="mod">
          <ac:chgData name="VINCENZO FABIANO" userId="cc879eed-53f3-405c-8385-23def28708ba" providerId="ADAL" clId="{2707434C-24BF-CB42-8F09-37BD57DB34B8}" dt="2020-05-29T16:36:16.277" v="4636"/>
          <ac:spMkLst>
            <pc:docMk/>
            <pc:sldMk cId="37921234" sldId="1013"/>
            <ac:spMk id="223" creationId="{9197880D-B956-BA43-8825-FD7EEBE10909}"/>
          </ac:spMkLst>
        </pc:spChg>
        <pc:spChg chg="mod">
          <ac:chgData name="VINCENZO FABIANO" userId="cc879eed-53f3-405c-8385-23def28708ba" providerId="ADAL" clId="{2707434C-24BF-CB42-8F09-37BD57DB34B8}" dt="2020-05-29T16:36:16.277" v="4636"/>
          <ac:spMkLst>
            <pc:docMk/>
            <pc:sldMk cId="37921234" sldId="1013"/>
            <ac:spMk id="224" creationId="{34059E31-96C9-AB4B-9D30-0C563C4A32F7}"/>
          </ac:spMkLst>
        </pc:spChg>
        <pc:spChg chg="mod">
          <ac:chgData name="VINCENZO FABIANO" userId="cc879eed-53f3-405c-8385-23def28708ba" providerId="ADAL" clId="{2707434C-24BF-CB42-8F09-37BD57DB34B8}" dt="2020-05-29T16:36:49.239" v="4643" actId="207"/>
          <ac:spMkLst>
            <pc:docMk/>
            <pc:sldMk cId="37921234" sldId="1013"/>
            <ac:spMk id="225" creationId="{78918FDA-9CFE-9A4F-A7D5-F55FC2D050E0}"/>
          </ac:spMkLst>
        </pc:spChg>
        <pc:spChg chg="mod">
          <ac:chgData name="VINCENZO FABIANO" userId="cc879eed-53f3-405c-8385-23def28708ba" providerId="ADAL" clId="{2707434C-24BF-CB42-8F09-37BD57DB34B8}" dt="2020-05-29T16:36:16.277" v="4636"/>
          <ac:spMkLst>
            <pc:docMk/>
            <pc:sldMk cId="37921234" sldId="1013"/>
            <ac:spMk id="226" creationId="{940281D2-883C-3241-BF0A-15A45EF06356}"/>
          </ac:spMkLst>
        </pc:spChg>
        <pc:spChg chg="mod">
          <ac:chgData name="VINCENZO FABIANO" userId="cc879eed-53f3-405c-8385-23def28708ba" providerId="ADAL" clId="{2707434C-24BF-CB42-8F09-37BD57DB34B8}" dt="2020-05-29T16:36:16.277" v="4636"/>
          <ac:spMkLst>
            <pc:docMk/>
            <pc:sldMk cId="37921234" sldId="1013"/>
            <ac:spMk id="227" creationId="{06CC98CB-79AF-3C48-8C3D-EF695BA632D2}"/>
          </ac:spMkLst>
        </pc:spChg>
        <pc:spChg chg="mod">
          <ac:chgData name="VINCENZO FABIANO" userId="cc879eed-53f3-405c-8385-23def28708ba" providerId="ADAL" clId="{2707434C-24BF-CB42-8F09-37BD57DB34B8}" dt="2020-05-29T16:36:16.277" v="4636"/>
          <ac:spMkLst>
            <pc:docMk/>
            <pc:sldMk cId="37921234" sldId="1013"/>
            <ac:spMk id="228" creationId="{99CD093B-53CD-5D4D-A10A-9A3A5F9F3C96}"/>
          </ac:spMkLst>
        </pc:spChg>
        <pc:spChg chg="mod">
          <ac:chgData name="VINCENZO FABIANO" userId="cc879eed-53f3-405c-8385-23def28708ba" providerId="ADAL" clId="{2707434C-24BF-CB42-8F09-37BD57DB34B8}" dt="2020-05-29T16:36:16.277" v="4636"/>
          <ac:spMkLst>
            <pc:docMk/>
            <pc:sldMk cId="37921234" sldId="1013"/>
            <ac:spMk id="229" creationId="{76F8EE2B-2913-9F46-95E6-78589DD9B125}"/>
          </ac:spMkLst>
        </pc:spChg>
        <pc:spChg chg="mod">
          <ac:chgData name="VINCENZO FABIANO" userId="cc879eed-53f3-405c-8385-23def28708ba" providerId="ADAL" clId="{2707434C-24BF-CB42-8F09-37BD57DB34B8}" dt="2020-05-29T16:36:16.277" v="4636"/>
          <ac:spMkLst>
            <pc:docMk/>
            <pc:sldMk cId="37921234" sldId="1013"/>
            <ac:spMk id="230" creationId="{85E497EC-1679-024F-A851-6E5C9F753BC6}"/>
          </ac:spMkLst>
        </pc:spChg>
        <pc:spChg chg="mod">
          <ac:chgData name="VINCENZO FABIANO" userId="cc879eed-53f3-405c-8385-23def28708ba" providerId="ADAL" clId="{2707434C-24BF-CB42-8F09-37BD57DB34B8}" dt="2020-05-29T16:36:16.277" v="4636"/>
          <ac:spMkLst>
            <pc:docMk/>
            <pc:sldMk cId="37921234" sldId="1013"/>
            <ac:spMk id="231" creationId="{64A9BD3D-96ED-AB49-8951-A1D0E0EC0F7F}"/>
          </ac:spMkLst>
        </pc:spChg>
        <pc:spChg chg="mod">
          <ac:chgData name="VINCENZO FABIANO" userId="cc879eed-53f3-405c-8385-23def28708ba" providerId="ADAL" clId="{2707434C-24BF-CB42-8F09-37BD57DB34B8}" dt="2020-05-29T16:36:16.277" v="4636"/>
          <ac:spMkLst>
            <pc:docMk/>
            <pc:sldMk cId="37921234" sldId="1013"/>
            <ac:spMk id="232" creationId="{2FD08FA9-D8E5-1F4C-BF89-FBC1F3E10B30}"/>
          </ac:spMkLst>
        </pc:spChg>
        <pc:spChg chg="mod">
          <ac:chgData name="VINCENZO FABIANO" userId="cc879eed-53f3-405c-8385-23def28708ba" providerId="ADAL" clId="{2707434C-24BF-CB42-8F09-37BD57DB34B8}" dt="2020-05-29T16:36:16.277" v="4636"/>
          <ac:spMkLst>
            <pc:docMk/>
            <pc:sldMk cId="37921234" sldId="1013"/>
            <ac:spMk id="233" creationId="{6651989A-4AB9-524A-B82D-1C2579932548}"/>
          </ac:spMkLst>
        </pc:spChg>
        <pc:spChg chg="mod">
          <ac:chgData name="VINCENZO FABIANO" userId="cc879eed-53f3-405c-8385-23def28708ba" providerId="ADAL" clId="{2707434C-24BF-CB42-8F09-37BD57DB34B8}" dt="2020-05-29T16:36:16.277" v="4636"/>
          <ac:spMkLst>
            <pc:docMk/>
            <pc:sldMk cId="37921234" sldId="1013"/>
            <ac:spMk id="234" creationId="{60826F43-F674-F643-A15A-AA665348A797}"/>
          </ac:spMkLst>
        </pc:spChg>
        <pc:spChg chg="mod">
          <ac:chgData name="VINCENZO FABIANO" userId="cc879eed-53f3-405c-8385-23def28708ba" providerId="ADAL" clId="{2707434C-24BF-CB42-8F09-37BD57DB34B8}" dt="2020-05-29T16:36:16.277" v="4636"/>
          <ac:spMkLst>
            <pc:docMk/>
            <pc:sldMk cId="37921234" sldId="1013"/>
            <ac:spMk id="235" creationId="{7CB04C71-F60D-A449-A573-9E17DD1E27CF}"/>
          </ac:spMkLst>
        </pc:spChg>
        <pc:spChg chg="mod">
          <ac:chgData name="VINCENZO FABIANO" userId="cc879eed-53f3-405c-8385-23def28708ba" providerId="ADAL" clId="{2707434C-24BF-CB42-8F09-37BD57DB34B8}" dt="2020-05-29T16:36:16.277" v="4636"/>
          <ac:spMkLst>
            <pc:docMk/>
            <pc:sldMk cId="37921234" sldId="1013"/>
            <ac:spMk id="236" creationId="{72150BBD-54F0-1F43-90C2-D95B67C837C1}"/>
          </ac:spMkLst>
        </pc:spChg>
        <pc:spChg chg="mod">
          <ac:chgData name="VINCENZO FABIANO" userId="cc879eed-53f3-405c-8385-23def28708ba" providerId="ADAL" clId="{2707434C-24BF-CB42-8F09-37BD57DB34B8}" dt="2020-05-29T16:36:16.277" v="4636"/>
          <ac:spMkLst>
            <pc:docMk/>
            <pc:sldMk cId="37921234" sldId="1013"/>
            <ac:spMk id="237" creationId="{1D4941C7-3C5E-564C-8B03-F383B39429D4}"/>
          </ac:spMkLst>
        </pc:spChg>
        <pc:spChg chg="mod">
          <ac:chgData name="VINCENZO FABIANO" userId="cc879eed-53f3-405c-8385-23def28708ba" providerId="ADAL" clId="{2707434C-24BF-CB42-8F09-37BD57DB34B8}" dt="2020-05-29T16:36:16.277" v="4636"/>
          <ac:spMkLst>
            <pc:docMk/>
            <pc:sldMk cId="37921234" sldId="1013"/>
            <ac:spMk id="238" creationId="{D396B1C6-8C86-E343-8FA4-9B9F9D07F0DD}"/>
          </ac:spMkLst>
        </pc:spChg>
        <pc:spChg chg="mod">
          <ac:chgData name="VINCENZO FABIANO" userId="cc879eed-53f3-405c-8385-23def28708ba" providerId="ADAL" clId="{2707434C-24BF-CB42-8F09-37BD57DB34B8}" dt="2020-05-29T16:36:16.277" v="4636"/>
          <ac:spMkLst>
            <pc:docMk/>
            <pc:sldMk cId="37921234" sldId="1013"/>
            <ac:spMk id="239" creationId="{216658C6-348F-2942-9AF6-E088CDC020DF}"/>
          </ac:spMkLst>
        </pc:spChg>
        <pc:spChg chg="mod">
          <ac:chgData name="VINCENZO FABIANO" userId="cc879eed-53f3-405c-8385-23def28708ba" providerId="ADAL" clId="{2707434C-24BF-CB42-8F09-37BD57DB34B8}" dt="2020-05-29T16:36:16.277" v="4636"/>
          <ac:spMkLst>
            <pc:docMk/>
            <pc:sldMk cId="37921234" sldId="1013"/>
            <ac:spMk id="240" creationId="{09F4AAAF-C1C3-2F4C-8BAD-DDFDCCFFF687}"/>
          </ac:spMkLst>
        </pc:spChg>
        <pc:spChg chg="mod">
          <ac:chgData name="VINCENZO FABIANO" userId="cc879eed-53f3-405c-8385-23def28708ba" providerId="ADAL" clId="{2707434C-24BF-CB42-8F09-37BD57DB34B8}" dt="2020-05-29T16:36:16.277" v="4636"/>
          <ac:spMkLst>
            <pc:docMk/>
            <pc:sldMk cId="37921234" sldId="1013"/>
            <ac:spMk id="241" creationId="{68F02FE9-EEB9-7943-96C8-60210AD8D7AF}"/>
          </ac:spMkLst>
        </pc:spChg>
        <pc:spChg chg="mod">
          <ac:chgData name="VINCENZO FABIANO" userId="cc879eed-53f3-405c-8385-23def28708ba" providerId="ADAL" clId="{2707434C-24BF-CB42-8F09-37BD57DB34B8}" dt="2020-05-29T16:36:16.277" v="4636"/>
          <ac:spMkLst>
            <pc:docMk/>
            <pc:sldMk cId="37921234" sldId="1013"/>
            <ac:spMk id="242" creationId="{03C4F079-2D03-684E-B071-7A9AD747C20D}"/>
          </ac:spMkLst>
        </pc:spChg>
        <pc:spChg chg="mod">
          <ac:chgData name="VINCENZO FABIANO" userId="cc879eed-53f3-405c-8385-23def28708ba" providerId="ADAL" clId="{2707434C-24BF-CB42-8F09-37BD57DB34B8}" dt="2020-05-29T16:36:16.277" v="4636"/>
          <ac:spMkLst>
            <pc:docMk/>
            <pc:sldMk cId="37921234" sldId="1013"/>
            <ac:spMk id="243" creationId="{BC93912B-7CA3-9342-AE10-61AFB0FC87ED}"/>
          </ac:spMkLst>
        </pc:spChg>
        <pc:spChg chg="mod">
          <ac:chgData name="VINCENZO FABIANO" userId="cc879eed-53f3-405c-8385-23def28708ba" providerId="ADAL" clId="{2707434C-24BF-CB42-8F09-37BD57DB34B8}" dt="2020-05-29T16:36:16.277" v="4636"/>
          <ac:spMkLst>
            <pc:docMk/>
            <pc:sldMk cId="37921234" sldId="1013"/>
            <ac:spMk id="244" creationId="{012A141F-7C7E-514E-BE19-C70821B7AFAE}"/>
          </ac:spMkLst>
        </pc:spChg>
        <pc:spChg chg="mod">
          <ac:chgData name="VINCENZO FABIANO" userId="cc879eed-53f3-405c-8385-23def28708ba" providerId="ADAL" clId="{2707434C-24BF-CB42-8F09-37BD57DB34B8}" dt="2020-05-29T16:36:16.277" v="4636"/>
          <ac:spMkLst>
            <pc:docMk/>
            <pc:sldMk cId="37921234" sldId="1013"/>
            <ac:spMk id="245" creationId="{F49EBD08-4326-2946-8A28-8ABB45BD86E4}"/>
          </ac:spMkLst>
        </pc:spChg>
        <pc:spChg chg="mod">
          <ac:chgData name="VINCENZO FABIANO" userId="cc879eed-53f3-405c-8385-23def28708ba" providerId="ADAL" clId="{2707434C-24BF-CB42-8F09-37BD57DB34B8}" dt="2020-05-29T16:36:16.277" v="4636"/>
          <ac:spMkLst>
            <pc:docMk/>
            <pc:sldMk cId="37921234" sldId="1013"/>
            <ac:spMk id="246" creationId="{5AB93DA3-3BF9-9443-A293-160A14CBB5F2}"/>
          </ac:spMkLst>
        </pc:spChg>
        <pc:spChg chg="mod">
          <ac:chgData name="VINCENZO FABIANO" userId="cc879eed-53f3-405c-8385-23def28708ba" providerId="ADAL" clId="{2707434C-24BF-CB42-8F09-37BD57DB34B8}" dt="2020-05-29T16:36:16.277" v="4636"/>
          <ac:spMkLst>
            <pc:docMk/>
            <pc:sldMk cId="37921234" sldId="1013"/>
            <ac:spMk id="247" creationId="{E194D9EE-9499-B246-AF3E-B73EB0896BD0}"/>
          </ac:spMkLst>
        </pc:spChg>
        <pc:spChg chg="mod">
          <ac:chgData name="VINCENZO FABIANO" userId="cc879eed-53f3-405c-8385-23def28708ba" providerId="ADAL" clId="{2707434C-24BF-CB42-8F09-37BD57DB34B8}" dt="2020-05-29T16:36:16.277" v="4636"/>
          <ac:spMkLst>
            <pc:docMk/>
            <pc:sldMk cId="37921234" sldId="1013"/>
            <ac:spMk id="248" creationId="{4763450B-3687-6C4C-8627-0C49E3B967D5}"/>
          </ac:spMkLst>
        </pc:spChg>
        <pc:spChg chg="mod">
          <ac:chgData name="VINCENZO FABIANO" userId="cc879eed-53f3-405c-8385-23def28708ba" providerId="ADAL" clId="{2707434C-24BF-CB42-8F09-37BD57DB34B8}" dt="2020-05-29T16:36:16.277" v="4636"/>
          <ac:spMkLst>
            <pc:docMk/>
            <pc:sldMk cId="37921234" sldId="1013"/>
            <ac:spMk id="249" creationId="{9AC03593-D4E4-DC4F-B749-334EE41AA264}"/>
          </ac:spMkLst>
        </pc:spChg>
        <pc:spChg chg="mod">
          <ac:chgData name="VINCENZO FABIANO" userId="cc879eed-53f3-405c-8385-23def28708ba" providerId="ADAL" clId="{2707434C-24BF-CB42-8F09-37BD57DB34B8}" dt="2020-05-29T16:36:16.277" v="4636"/>
          <ac:spMkLst>
            <pc:docMk/>
            <pc:sldMk cId="37921234" sldId="1013"/>
            <ac:spMk id="250" creationId="{E96CCE03-74FB-C84D-826C-8BE8193EA3FE}"/>
          </ac:spMkLst>
        </pc:spChg>
        <pc:spChg chg="mod">
          <ac:chgData name="VINCENZO FABIANO" userId="cc879eed-53f3-405c-8385-23def28708ba" providerId="ADAL" clId="{2707434C-24BF-CB42-8F09-37BD57DB34B8}" dt="2020-05-29T16:36:16.277" v="4636"/>
          <ac:spMkLst>
            <pc:docMk/>
            <pc:sldMk cId="37921234" sldId="1013"/>
            <ac:spMk id="251" creationId="{EEDDA3F9-0BB5-FE45-8C38-D6AA41BFF194}"/>
          </ac:spMkLst>
        </pc:spChg>
        <pc:spChg chg="mod">
          <ac:chgData name="VINCENZO FABIANO" userId="cc879eed-53f3-405c-8385-23def28708ba" providerId="ADAL" clId="{2707434C-24BF-CB42-8F09-37BD57DB34B8}" dt="2020-05-29T16:36:16.277" v="4636"/>
          <ac:spMkLst>
            <pc:docMk/>
            <pc:sldMk cId="37921234" sldId="1013"/>
            <ac:spMk id="252" creationId="{10312303-667C-2D49-9BA7-DB68CCD766CE}"/>
          </ac:spMkLst>
        </pc:spChg>
        <pc:spChg chg="mod">
          <ac:chgData name="VINCENZO FABIANO" userId="cc879eed-53f3-405c-8385-23def28708ba" providerId="ADAL" clId="{2707434C-24BF-CB42-8F09-37BD57DB34B8}" dt="2020-05-29T16:36:16.277" v="4636"/>
          <ac:spMkLst>
            <pc:docMk/>
            <pc:sldMk cId="37921234" sldId="1013"/>
            <ac:spMk id="253" creationId="{591725F5-FC32-8D4D-A99B-56320A078A8F}"/>
          </ac:spMkLst>
        </pc:spChg>
        <pc:spChg chg="mod">
          <ac:chgData name="VINCENZO FABIANO" userId="cc879eed-53f3-405c-8385-23def28708ba" providerId="ADAL" clId="{2707434C-24BF-CB42-8F09-37BD57DB34B8}" dt="2020-05-29T16:36:16.277" v="4636"/>
          <ac:spMkLst>
            <pc:docMk/>
            <pc:sldMk cId="37921234" sldId="1013"/>
            <ac:spMk id="254" creationId="{9AFB0956-63CD-A049-B351-0022B3C3DC07}"/>
          </ac:spMkLst>
        </pc:spChg>
        <pc:spChg chg="mod">
          <ac:chgData name="VINCENZO FABIANO" userId="cc879eed-53f3-405c-8385-23def28708ba" providerId="ADAL" clId="{2707434C-24BF-CB42-8F09-37BD57DB34B8}" dt="2020-05-29T16:36:16.277" v="4636"/>
          <ac:spMkLst>
            <pc:docMk/>
            <pc:sldMk cId="37921234" sldId="1013"/>
            <ac:spMk id="255" creationId="{FB28FCE0-EAB8-0044-B2D8-5DA4C8EDF3E2}"/>
          </ac:spMkLst>
        </pc:spChg>
        <pc:spChg chg="mod">
          <ac:chgData name="VINCENZO FABIANO" userId="cc879eed-53f3-405c-8385-23def28708ba" providerId="ADAL" clId="{2707434C-24BF-CB42-8F09-37BD57DB34B8}" dt="2020-05-29T16:36:16.277" v="4636"/>
          <ac:spMkLst>
            <pc:docMk/>
            <pc:sldMk cId="37921234" sldId="1013"/>
            <ac:spMk id="256" creationId="{E549D589-3DC7-FC4E-85AD-E782B4A61C47}"/>
          </ac:spMkLst>
        </pc:spChg>
        <pc:spChg chg="mod">
          <ac:chgData name="VINCENZO FABIANO" userId="cc879eed-53f3-405c-8385-23def28708ba" providerId="ADAL" clId="{2707434C-24BF-CB42-8F09-37BD57DB34B8}" dt="2020-05-29T16:36:16.277" v="4636"/>
          <ac:spMkLst>
            <pc:docMk/>
            <pc:sldMk cId="37921234" sldId="1013"/>
            <ac:spMk id="257" creationId="{54832455-E908-354B-8100-91FD14282564}"/>
          </ac:spMkLst>
        </pc:spChg>
        <pc:spChg chg="mod">
          <ac:chgData name="VINCENZO FABIANO" userId="cc879eed-53f3-405c-8385-23def28708ba" providerId="ADAL" clId="{2707434C-24BF-CB42-8F09-37BD57DB34B8}" dt="2020-05-29T16:36:16.277" v="4636"/>
          <ac:spMkLst>
            <pc:docMk/>
            <pc:sldMk cId="37921234" sldId="1013"/>
            <ac:spMk id="258" creationId="{7942BCCC-EC15-CA49-924F-7433FC2318D9}"/>
          </ac:spMkLst>
        </pc:spChg>
        <pc:spChg chg="mod">
          <ac:chgData name="VINCENZO FABIANO" userId="cc879eed-53f3-405c-8385-23def28708ba" providerId="ADAL" clId="{2707434C-24BF-CB42-8F09-37BD57DB34B8}" dt="2020-05-29T16:36:16.277" v="4636"/>
          <ac:spMkLst>
            <pc:docMk/>
            <pc:sldMk cId="37921234" sldId="1013"/>
            <ac:spMk id="259" creationId="{9F46E38F-AC6A-D647-A10C-F2993AD7FDA2}"/>
          </ac:spMkLst>
        </pc:spChg>
        <pc:spChg chg="mod">
          <ac:chgData name="VINCENZO FABIANO" userId="cc879eed-53f3-405c-8385-23def28708ba" providerId="ADAL" clId="{2707434C-24BF-CB42-8F09-37BD57DB34B8}" dt="2020-05-29T16:36:16.277" v="4636"/>
          <ac:spMkLst>
            <pc:docMk/>
            <pc:sldMk cId="37921234" sldId="1013"/>
            <ac:spMk id="260" creationId="{EB80773E-A341-864A-B792-B03A39ABC2A2}"/>
          </ac:spMkLst>
        </pc:spChg>
        <pc:spChg chg="mod">
          <ac:chgData name="VINCENZO FABIANO" userId="cc879eed-53f3-405c-8385-23def28708ba" providerId="ADAL" clId="{2707434C-24BF-CB42-8F09-37BD57DB34B8}" dt="2020-05-29T16:36:16.277" v="4636"/>
          <ac:spMkLst>
            <pc:docMk/>
            <pc:sldMk cId="37921234" sldId="1013"/>
            <ac:spMk id="261" creationId="{0C16055D-CAF9-0842-AD19-A14BEB39153E}"/>
          </ac:spMkLst>
        </pc:spChg>
        <pc:spChg chg="mod">
          <ac:chgData name="VINCENZO FABIANO" userId="cc879eed-53f3-405c-8385-23def28708ba" providerId="ADAL" clId="{2707434C-24BF-CB42-8F09-37BD57DB34B8}" dt="2020-05-29T16:36:16.277" v="4636"/>
          <ac:spMkLst>
            <pc:docMk/>
            <pc:sldMk cId="37921234" sldId="1013"/>
            <ac:spMk id="262" creationId="{7EE7A7EA-6F0F-6846-875C-8FE986F91763}"/>
          </ac:spMkLst>
        </pc:spChg>
        <pc:spChg chg="mod">
          <ac:chgData name="VINCENZO FABIANO" userId="cc879eed-53f3-405c-8385-23def28708ba" providerId="ADAL" clId="{2707434C-24BF-CB42-8F09-37BD57DB34B8}" dt="2020-05-29T16:36:16.277" v="4636"/>
          <ac:spMkLst>
            <pc:docMk/>
            <pc:sldMk cId="37921234" sldId="1013"/>
            <ac:spMk id="263" creationId="{EDAE4960-0A7C-E94F-8631-A7484486A474}"/>
          </ac:spMkLst>
        </pc:spChg>
        <pc:spChg chg="mod">
          <ac:chgData name="VINCENZO FABIANO" userId="cc879eed-53f3-405c-8385-23def28708ba" providerId="ADAL" clId="{2707434C-24BF-CB42-8F09-37BD57DB34B8}" dt="2020-05-29T16:36:16.277" v="4636"/>
          <ac:spMkLst>
            <pc:docMk/>
            <pc:sldMk cId="37921234" sldId="1013"/>
            <ac:spMk id="264" creationId="{411B267A-29D4-7E47-ACDF-E682203CD943}"/>
          </ac:spMkLst>
        </pc:spChg>
        <pc:spChg chg="mod">
          <ac:chgData name="VINCENZO FABIANO" userId="cc879eed-53f3-405c-8385-23def28708ba" providerId="ADAL" clId="{2707434C-24BF-CB42-8F09-37BD57DB34B8}" dt="2020-05-29T16:36:16.277" v="4636"/>
          <ac:spMkLst>
            <pc:docMk/>
            <pc:sldMk cId="37921234" sldId="1013"/>
            <ac:spMk id="265" creationId="{18B37FFE-53FA-6A42-979C-DE1E138B3CC6}"/>
          </ac:spMkLst>
        </pc:spChg>
        <pc:spChg chg="mod">
          <ac:chgData name="VINCENZO FABIANO" userId="cc879eed-53f3-405c-8385-23def28708ba" providerId="ADAL" clId="{2707434C-24BF-CB42-8F09-37BD57DB34B8}" dt="2020-05-29T16:36:16.277" v="4636"/>
          <ac:spMkLst>
            <pc:docMk/>
            <pc:sldMk cId="37921234" sldId="1013"/>
            <ac:spMk id="266" creationId="{DD391C19-872F-4D4D-888D-FB051F10EE5F}"/>
          </ac:spMkLst>
        </pc:spChg>
        <pc:spChg chg="mod">
          <ac:chgData name="VINCENZO FABIANO" userId="cc879eed-53f3-405c-8385-23def28708ba" providerId="ADAL" clId="{2707434C-24BF-CB42-8F09-37BD57DB34B8}" dt="2020-05-29T16:36:16.277" v="4636"/>
          <ac:spMkLst>
            <pc:docMk/>
            <pc:sldMk cId="37921234" sldId="1013"/>
            <ac:spMk id="267" creationId="{4CE5A35B-C114-E344-8DF3-59A95D0B8657}"/>
          </ac:spMkLst>
        </pc:spChg>
        <pc:spChg chg="mod">
          <ac:chgData name="VINCENZO FABIANO" userId="cc879eed-53f3-405c-8385-23def28708ba" providerId="ADAL" clId="{2707434C-24BF-CB42-8F09-37BD57DB34B8}" dt="2020-05-29T16:36:16.277" v="4636"/>
          <ac:spMkLst>
            <pc:docMk/>
            <pc:sldMk cId="37921234" sldId="1013"/>
            <ac:spMk id="268" creationId="{9DB37F85-70CB-B546-998A-43CFB7B9173B}"/>
          </ac:spMkLst>
        </pc:spChg>
        <pc:spChg chg="mod">
          <ac:chgData name="VINCENZO FABIANO" userId="cc879eed-53f3-405c-8385-23def28708ba" providerId="ADAL" clId="{2707434C-24BF-CB42-8F09-37BD57DB34B8}" dt="2020-05-29T16:36:16.277" v="4636"/>
          <ac:spMkLst>
            <pc:docMk/>
            <pc:sldMk cId="37921234" sldId="1013"/>
            <ac:spMk id="269" creationId="{06DB3E68-2701-2740-BE6C-7E7382174394}"/>
          </ac:spMkLst>
        </pc:spChg>
        <pc:spChg chg="mod">
          <ac:chgData name="VINCENZO FABIANO" userId="cc879eed-53f3-405c-8385-23def28708ba" providerId="ADAL" clId="{2707434C-24BF-CB42-8F09-37BD57DB34B8}" dt="2020-05-29T16:36:16.277" v="4636"/>
          <ac:spMkLst>
            <pc:docMk/>
            <pc:sldMk cId="37921234" sldId="1013"/>
            <ac:spMk id="270" creationId="{F156E806-582A-7D46-9191-438A769727F7}"/>
          </ac:spMkLst>
        </pc:spChg>
        <pc:spChg chg="mod">
          <ac:chgData name="VINCENZO FABIANO" userId="cc879eed-53f3-405c-8385-23def28708ba" providerId="ADAL" clId="{2707434C-24BF-CB42-8F09-37BD57DB34B8}" dt="2020-05-29T16:36:16.277" v="4636"/>
          <ac:spMkLst>
            <pc:docMk/>
            <pc:sldMk cId="37921234" sldId="1013"/>
            <ac:spMk id="271" creationId="{E9CD246C-A599-3F4D-AD0C-2405857A06C6}"/>
          </ac:spMkLst>
        </pc:spChg>
        <pc:spChg chg="mod">
          <ac:chgData name="VINCENZO FABIANO" userId="cc879eed-53f3-405c-8385-23def28708ba" providerId="ADAL" clId="{2707434C-24BF-CB42-8F09-37BD57DB34B8}" dt="2020-05-29T16:36:16.277" v="4636"/>
          <ac:spMkLst>
            <pc:docMk/>
            <pc:sldMk cId="37921234" sldId="1013"/>
            <ac:spMk id="272" creationId="{8099C1B0-E5E7-224A-88E1-56D80F5B3B95}"/>
          </ac:spMkLst>
        </pc:spChg>
        <pc:spChg chg="mod">
          <ac:chgData name="VINCENZO FABIANO" userId="cc879eed-53f3-405c-8385-23def28708ba" providerId="ADAL" clId="{2707434C-24BF-CB42-8F09-37BD57DB34B8}" dt="2020-05-29T16:36:16.277" v="4636"/>
          <ac:spMkLst>
            <pc:docMk/>
            <pc:sldMk cId="37921234" sldId="1013"/>
            <ac:spMk id="273" creationId="{A87895C6-B15D-A240-AF98-EC6ADA6CF761}"/>
          </ac:spMkLst>
        </pc:spChg>
        <pc:spChg chg="mod">
          <ac:chgData name="VINCENZO FABIANO" userId="cc879eed-53f3-405c-8385-23def28708ba" providerId="ADAL" clId="{2707434C-24BF-CB42-8F09-37BD57DB34B8}" dt="2020-05-29T16:36:16.277" v="4636"/>
          <ac:spMkLst>
            <pc:docMk/>
            <pc:sldMk cId="37921234" sldId="1013"/>
            <ac:spMk id="274" creationId="{A66CC521-2A18-6542-998A-A2BC51B1396E}"/>
          </ac:spMkLst>
        </pc:spChg>
        <pc:spChg chg="mod">
          <ac:chgData name="VINCENZO FABIANO" userId="cc879eed-53f3-405c-8385-23def28708ba" providerId="ADAL" clId="{2707434C-24BF-CB42-8F09-37BD57DB34B8}" dt="2020-05-29T16:36:16.277" v="4636"/>
          <ac:spMkLst>
            <pc:docMk/>
            <pc:sldMk cId="37921234" sldId="1013"/>
            <ac:spMk id="275" creationId="{698BBC43-C35F-4942-AEA8-EEB92E1EC23D}"/>
          </ac:spMkLst>
        </pc:spChg>
        <pc:spChg chg="mod">
          <ac:chgData name="VINCENZO FABIANO" userId="cc879eed-53f3-405c-8385-23def28708ba" providerId="ADAL" clId="{2707434C-24BF-CB42-8F09-37BD57DB34B8}" dt="2020-05-29T16:36:16.277" v="4636"/>
          <ac:spMkLst>
            <pc:docMk/>
            <pc:sldMk cId="37921234" sldId="1013"/>
            <ac:spMk id="276" creationId="{44AB5158-ECB1-7D42-86CA-3EEAB0777BC0}"/>
          </ac:spMkLst>
        </pc:spChg>
        <pc:spChg chg="mod">
          <ac:chgData name="VINCENZO FABIANO" userId="cc879eed-53f3-405c-8385-23def28708ba" providerId="ADAL" clId="{2707434C-24BF-CB42-8F09-37BD57DB34B8}" dt="2020-05-29T16:36:16.277" v="4636"/>
          <ac:spMkLst>
            <pc:docMk/>
            <pc:sldMk cId="37921234" sldId="1013"/>
            <ac:spMk id="277" creationId="{16DAE1FF-0E07-AB4C-8A4F-AE58D925DE60}"/>
          </ac:spMkLst>
        </pc:spChg>
        <pc:spChg chg="mod">
          <ac:chgData name="VINCENZO FABIANO" userId="cc879eed-53f3-405c-8385-23def28708ba" providerId="ADAL" clId="{2707434C-24BF-CB42-8F09-37BD57DB34B8}" dt="2020-05-29T16:36:16.277" v="4636"/>
          <ac:spMkLst>
            <pc:docMk/>
            <pc:sldMk cId="37921234" sldId="1013"/>
            <ac:spMk id="278" creationId="{40E28A2A-3D81-1945-885A-614AE8121397}"/>
          </ac:spMkLst>
        </pc:spChg>
        <pc:spChg chg="mod">
          <ac:chgData name="VINCENZO FABIANO" userId="cc879eed-53f3-405c-8385-23def28708ba" providerId="ADAL" clId="{2707434C-24BF-CB42-8F09-37BD57DB34B8}" dt="2020-05-29T16:36:16.277" v="4636"/>
          <ac:spMkLst>
            <pc:docMk/>
            <pc:sldMk cId="37921234" sldId="1013"/>
            <ac:spMk id="279" creationId="{D7137829-FB8C-614F-9A34-9FBA40B8CDE6}"/>
          </ac:spMkLst>
        </pc:spChg>
        <pc:spChg chg="mod">
          <ac:chgData name="VINCENZO FABIANO" userId="cc879eed-53f3-405c-8385-23def28708ba" providerId="ADAL" clId="{2707434C-24BF-CB42-8F09-37BD57DB34B8}" dt="2020-05-29T16:36:16.277" v="4636"/>
          <ac:spMkLst>
            <pc:docMk/>
            <pc:sldMk cId="37921234" sldId="1013"/>
            <ac:spMk id="280" creationId="{2C2F4CB9-33B6-FF44-AAA9-2C5F2593BED9}"/>
          </ac:spMkLst>
        </pc:spChg>
        <pc:spChg chg="mod">
          <ac:chgData name="VINCENZO FABIANO" userId="cc879eed-53f3-405c-8385-23def28708ba" providerId="ADAL" clId="{2707434C-24BF-CB42-8F09-37BD57DB34B8}" dt="2020-05-29T16:36:16.277" v="4636"/>
          <ac:spMkLst>
            <pc:docMk/>
            <pc:sldMk cId="37921234" sldId="1013"/>
            <ac:spMk id="281" creationId="{BECD8615-4D1C-7F45-802A-4C48D2A5A974}"/>
          </ac:spMkLst>
        </pc:spChg>
        <pc:spChg chg="mod">
          <ac:chgData name="VINCENZO FABIANO" userId="cc879eed-53f3-405c-8385-23def28708ba" providerId="ADAL" clId="{2707434C-24BF-CB42-8F09-37BD57DB34B8}" dt="2020-05-29T16:36:38.475" v="4640" actId="207"/>
          <ac:spMkLst>
            <pc:docMk/>
            <pc:sldMk cId="37921234" sldId="1013"/>
            <ac:spMk id="282" creationId="{50C2F0F2-F0B5-5D4A-9042-A64C024E6BBA}"/>
          </ac:spMkLst>
        </pc:spChg>
        <pc:spChg chg="mod">
          <ac:chgData name="VINCENZO FABIANO" userId="cc879eed-53f3-405c-8385-23def28708ba" providerId="ADAL" clId="{2707434C-24BF-CB42-8F09-37BD57DB34B8}" dt="2020-05-29T16:36:46.673" v="4642" actId="207"/>
          <ac:spMkLst>
            <pc:docMk/>
            <pc:sldMk cId="37921234" sldId="1013"/>
            <ac:spMk id="283" creationId="{8A32F9F0-A4CF-8643-8698-EFF01D769E79}"/>
          </ac:spMkLst>
        </pc:spChg>
        <pc:spChg chg="mod">
          <ac:chgData name="VINCENZO FABIANO" userId="cc879eed-53f3-405c-8385-23def28708ba" providerId="ADAL" clId="{2707434C-24BF-CB42-8F09-37BD57DB34B8}" dt="2020-05-29T16:36:16.277" v="4636"/>
          <ac:spMkLst>
            <pc:docMk/>
            <pc:sldMk cId="37921234" sldId="1013"/>
            <ac:spMk id="284" creationId="{06BBEF85-74AA-9C42-ADEA-327056009616}"/>
          </ac:spMkLst>
        </pc:spChg>
        <pc:spChg chg="mod">
          <ac:chgData name="VINCENZO FABIANO" userId="cc879eed-53f3-405c-8385-23def28708ba" providerId="ADAL" clId="{2707434C-24BF-CB42-8F09-37BD57DB34B8}" dt="2020-05-29T16:36:16.277" v="4636"/>
          <ac:spMkLst>
            <pc:docMk/>
            <pc:sldMk cId="37921234" sldId="1013"/>
            <ac:spMk id="285" creationId="{16176699-D925-8343-9CD7-349A40ADD95C}"/>
          </ac:spMkLst>
        </pc:spChg>
        <pc:spChg chg="mod">
          <ac:chgData name="VINCENZO FABIANO" userId="cc879eed-53f3-405c-8385-23def28708ba" providerId="ADAL" clId="{2707434C-24BF-CB42-8F09-37BD57DB34B8}" dt="2020-05-29T16:36:16.277" v="4636"/>
          <ac:spMkLst>
            <pc:docMk/>
            <pc:sldMk cId="37921234" sldId="1013"/>
            <ac:spMk id="286" creationId="{C9306706-2172-B74C-805C-A2CDD736795E}"/>
          </ac:spMkLst>
        </pc:spChg>
        <pc:spChg chg="mod">
          <ac:chgData name="VINCENZO FABIANO" userId="cc879eed-53f3-405c-8385-23def28708ba" providerId="ADAL" clId="{2707434C-24BF-CB42-8F09-37BD57DB34B8}" dt="2020-05-29T16:36:16.277" v="4636"/>
          <ac:spMkLst>
            <pc:docMk/>
            <pc:sldMk cId="37921234" sldId="1013"/>
            <ac:spMk id="287" creationId="{3AE6CFDE-1353-6C46-965A-9B851F4238C9}"/>
          </ac:spMkLst>
        </pc:spChg>
        <pc:spChg chg="mod">
          <ac:chgData name="VINCENZO FABIANO" userId="cc879eed-53f3-405c-8385-23def28708ba" providerId="ADAL" clId="{2707434C-24BF-CB42-8F09-37BD57DB34B8}" dt="2020-05-29T16:36:16.277" v="4636"/>
          <ac:spMkLst>
            <pc:docMk/>
            <pc:sldMk cId="37921234" sldId="1013"/>
            <ac:spMk id="288" creationId="{27A79B20-699B-C846-B05E-162D7FCA15AB}"/>
          </ac:spMkLst>
        </pc:spChg>
        <pc:spChg chg="mod">
          <ac:chgData name="VINCENZO FABIANO" userId="cc879eed-53f3-405c-8385-23def28708ba" providerId="ADAL" clId="{2707434C-24BF-CB42-8F09-37BD57DB34B8}" dt="2020-05-29T16:36:16.277" v="4636"/>
          <ac:spMkLst>
            <pc:docMk/>
            <pc:sldMk cId="37921234" sldId="1013"/>
            <ac:spMk id="289" creationId="{A1238B52-6C8A-0347-A985-14404C3E0880}"/>
          </ac:spMkLst>
        </pc:spChg>
        <pc:spChg chg="mod">
          <ac:chgData name="VINCENZO FABIANO" userId="cc879eed-53f3-405c-8385-23def28708ba" providerId="ADAL" clId="{2707434C-24BF-CB42-8F09-37BD57DB34B8}" dt="2020-05-29T16:36:16.277" v="4636"/>
          <ac:spMkLst>
            <pc:docMk/>
            <pc:sldMk cId="37921234" sldId="1013"/>
            <ac:spMk id="290" creationId="{7BCCB1E9-758A-B04E-A092-0F06BEC663C8}"/>
          </ac:spMkLst>
        </pc:spChg>
        <pc:spChg chg="mod">
          <ac:chgData name="VINCENZO FABIANO" userId="cc879eed-53f3-405c-8385-23def28708ba" providerId="ADAL" clId="{2707434C-24BF-CB42-8F09-37BD57DB34B8}" dt="2020-05-29T16:36:16.277" v="4636"/>
          <ac:spMkLst>
            <pc:docMk/>
            <pc:sldMk cId="37921234" sldId="1013"/>
            <ac:spMk id="291" creationId="{AC01EC1C-FDDE-A74D-944A-2CF116B20DD6}"/>
          </ac:spMkLst>
        </pc:spChg>
        <pc:spChg chg="mod">
          <ac:chgData name="VINCENZO FABIANO" userId="cc879eed-53f3-405c-8385-23def28708ba" providerId="ADAL" clId="{2707434C-24BF-CB42-8F09-37BD57DB34B8}" dt="2020-05-29T16:36:16.277" v="4636"/>
          <ac:spMkLst>
            <pc:docMk/>
            <pc:sldMk cId="37921234" sldId="1013"/>
            <ac:spMk id="292" creationId="{A2C12C8B-3534-F64B-850D-9899ABC2BC88}"/>
          </ac:spMkLst>
        </pc:spChg>
        <pc:spChg chg="mod">
          <ac:chgData name="VINCENZO FABIANO" userId="cc879eed-53f3-405c-8385-23def28708ba" providerId="ADAL" clId="{2707434C-24BF-CB42-8F09-37BD57DB34B8}" dt="2020-05-29T16:36:16.277" v="4636"/>
          <ac:spMkLst>
            <pc:docMk/>
            <pc:sldMk cId="37921234" sldId="1013"/>
            <ac:spMk id="293" creationId="{7659A0C1-9CA7-7848-91B8-D39AD1AC0388}"/>
          </ac:spMkLst>
        </pc:spChg>
        <pc:spChg chg="mod">
          <ac:chgData name="VINCENZO FABIANO" userId="cc879eed-53f3-405c-8385-23def28708ba" providerId="ADAL" clId="{2707434C-24BF-CB42-8F09-37BD57DB34B8}" dt="2020-05-29T16:36:16.277" v="4636"/>
          <ac:spMkLst>
            <pc:docMk/>
            <pc:sldMk cId="37921234" sldId="1013"/>
            <ac:spMk id="294" creationId="{246A4601-7C0E-084E-BE56-749DA99CEEEE}"/>
          </ac:spMkLst>
        </pc:spChg>
        <pc:spChg chg="mod">
          <ac:chgData name="VINCENZO FABIANO" userId="cc879eed-53f3-405c-8385-23def28708ba" providerId="ADAL" clId="{2707434C-24BF-CB42-8F09-37BD57DB34B8}" dt="2020-05-29T16:36:16.277" v="4636"/>
          <ac:spMkLst>
            <pc:docMk/>
            <pc:sldMk cId="37921234" sldId="1013"/>
            <ac:spMk id="295" creationId="{87E029A9-E79B-1140-9C46-AA12381BF154}"/>
          </ac:spMkLst>
        </pc:spChg>
        <pc:spChg chg="mod">
          <ac:chgData name="VINCENZO FABIANO" userId="cc879eed-53f3-405c-8385-23def28708ba" providerId="ADAL" clId="{2707434C-24BF-CB42-8F09-37BD57DB34B8}" dt="2020-05-29T16:36:16.277" v="4636"/>
          <ac:spMkLst>
            <pc:docMk/>
            <pc:sldMk cId="37921234" sldId="1013"/>
            <ac:spMk id="296" creationId="{89E88D2F-EED6-3A4F-9470-5114F22B05C7}"/>
          </ac:spMkLst>
        </pc:spChg>
        <pc:spChg chg="mod">
          <ac:chgData name="VINCENZO FABIANO" userId="cc879eed-53f3-405c-8385-23def28708ba" providerId="ADAL" clId="{2707434C-24BF-CB42-8F09-37BD57DB34B8}" dt="2020-05-29T16:36:16.277" v="4636"/>
          <ac:spMkLst>
            <pc:docMk/>
            <pc:sldMk cId="37921234" sldId="1013"/>
            <ac:spMk id="297" creationId="{CFD4EA50-579A-A54A-8DBA-C3073CA438B0}"/>
          </ac:spMkLst>
        </pc:spChg>
        <pc:spChg chg="mod">
          <ac:chgData name="VINCENZO FABIANO" userId="cc879eed-53f3-405c-8385-23def28708ba" providerId="ADAL" clId="{2707434C-24BF-CB42-8F09-37BD57DB34B8}" dt="2020-05-29T16:36:16.277" v="4636"/>
          <ac:spMkLst>
            <pc:docMk/>
            <pc:sldMk cId="37921234" sldId="1013"/>
            <ac:spMk id="298" creationId="{6F336DBF-7972-6843-80A8-C54C8D14BBBD}"/>
          </ac:spMkLst>
        </pc:spChg>
        <pc:spChg chg="mod">
          <ac:chgData name="VINCENZO FABIANO" userId="cc879eed-53f3-405c-8385-23def28708ba" providerId="ADAL" clId="{2707434C-24BF-CB42-8F09-37BD57DB34B8}" dt="2020-05-29T16:36:16.277" v="4636"/>
          <ac:spMkLst>
            <pc:docMk/>
            <pc:sldMk cId="37921234" sldId="1013"/>
            <ac:spMk id="299" creationId="{E0270E6A-3BE2-EF42-91EB-CC859DAB18F6}"/>
          </ac:spMkLst>
        </pc:spChg>
        <pc:spChg chg="mod">
          <ac:chgData name="VINCENZO FABIANO" userId="cc879eed-53f3-405c-8385-23def28708ba" providerId="ADAL" clId="{2707434C-24BF-CB42-8F09-37BD57DB34B8}" dt="2020-05-29T16:36:16.277" v="4636"/>
          <ac:spMkLst>
            <pc:docMk/>
            <pc:sldMk cId="37921234" sldId="1013"/>
            <ac:spMk id="300" creationId="{4405B174-0D7A-EB48-AE73-C34BB157ADD1}"/>
          </ac:spMkLst>
        </pc:spChg>
        <pc:spChg chg="mod">
          <ac:chgData name="VINCENZO FABIANO" userId="cc879eed-53f3-405c-8385-23def28708ba" providerId="ADAL" clId="{2707434C-24BF-CB42-8F09-37BD57DB34B8}" dt="2020-05-29T16:36:16.277" v="4636"/>
          <ac:spMkLst>
            <pc:docMk/>
            <pc:sldMk cId="37921234" sldId="1013"/>
            <ac:spMk id="301" creationId="{0278B906-1A2B-FE40-9C8C-6913DFD57495}"/>
          </ac:spMkLst>
        </pc:spChg>
        <pc:spChg chg="mod">
          <ac:chgData name="VINCENZO FABIANO" userId="cc879eed-53f3-405c-8385-23def28708ba" providerId="ADAL" clId="{2707434C-24BF-CB42-8F09-37BD57DB34B8}" dt="2020-05-29T16:36:16.277" v="4636"/>
          <ac:spMkLst>
            <pc:docMk/>
            <pc:sldMk cId="37921234" sldId="1013"/>
            <ac:spMk id="302" creationId="{8B675B47-EBC7-3141-B31B-0CFF02232C6B}"/>
          </ac:spMkLst>
        </pc:spChg>
        <pc:spChg chg="mod">
          <ac:chgData name="VINCENZO FABIANO" userId="cc879eed-53f3-405c-8385-23def28708ba" providerId="ADAL" clId="{2707434C-24BF-CB42-8F09-37BD57DB34B8}" dt="2020-05-29T16:36:16.277" v="4636"/>
          <ac:spMkLst>
            <pc:docMk/>
            <pc:sldMk cId="37921234" sldId="1013"/>
            <ac:spMk id="303" creationId="{C1764C24-4F55-CE42-BD53-0EC10E6AB093}"/>
          </ac:spMkLst>
        </pc:spChg>
        <pc:spChg chg="mod">
          <ac:chgData name="VINCENZO FABIANO" userId="cc879eed-53f3-405c-8385-23def28708ba" providerId="ADAL" clId="{2707434C-24BF-CB42-8F09-37BD57DB34B8}" dt="2020-05-29T16:36:16.277" v="4636"/>
          <ac:spMkLst>
            <pc:docMk/>
            <pc:sldMk cId="37921234" sldId="1013"/>
            <ac:spMk id="304" creationId="{6817951F-A4A6-7143-AE24-1A8FFCB6310C}"/>
          </ac:spMkLst>
        </pc:spChg>
        <pc:spChg chg="mod">
          <ac:chgData name="VINCENZO FABIANO" userId="cc879eed-53f3-405c-8385-23def28708ba" providerId="ADAL" clId="{2707434C-24BF-CB42-8F09-37BD57DB34B8}" dt="2020-05-29T16:36:16.277" v="4636"/>
          <ac:spMkLst>
            <pc:docMk/>
            <pc:sldMk cId="37921234" sldId="1013"/>
            <ac:spMk id="305" creationId="{644C6E54-53C9-114F-B4A2-21EE266FE381}"/>
          </ac:spMkLst>
        </pc:spChg>
        <pc:spChg chg="mod">
          <ac:chgData name="VINCENZO FABIANO" userId="cc879eed-53f3-405c-8385-23def28708ba" providerId="ADAL" clId="{2707434C-24BF-CB42-8F09-37BD57DB34B8}" dt="2020-05-29T16:36:16.277" v="4636"/>
          <ac:spMkLst>
            <pc:docMk/>
            <pc:sldMk cId="37921234" sldId="1013"/>
            <ac:spMk id="306" creationId="{FC4C3F4E-5A06-6149-83EF-A9FBC800BA37}"/>
          </ac:spMkLst>
        </pc:spChg>
        <pc:spChg chg="mod">
          <ac:chgData name="VINCENZO FABIANO" userId="cc879eed-53f3-405c-8385-23def28708ba" providerId="ADAL" clId="{2707434C-24BF-CB42-8F09-37BD57DB34B8}" dt="2020-05-29T16:36:16.277" v="4636"/>
          <ac:spMkLst>
            <pc:docMk/>
            <pc:sldMk cId="37921234" sldId="1013"/>
            <ac:spMk id="307" creationId="{D8A0140A-6D91-D545-BDA9-1EC336D5D32B}"/>
          </ac:spMkLst>
        </pc:spChg>
        <pc:spChg chg="mod">
          <ac:chgData name="VINCENZO FABIANO" userId="cc879eed-53f3-405c-8385-23def28708ba" providerId="ADAL" clId="{2707434C-24BF-CB42-8F09-37BD57DB34B8}" dt="2020-05-29T16:36:16.277" v="4636"/>
          <ac:spMkLst>
            <pc:docMk/>
            <pc:sldMk cId="37921234" sldId="1013"/>
            <ac:spMk id="308" creationId="{F1C88108-1398-CC47-AAC8-2EFCE97A0FC0}"/>
          </ac:spMkLst>
        </pc:spChg>
        <pc:spChg chg="mod">
          <ac:chgData name="VINCENZO FABIANO" userId="cc879eed-53f3-405c-8385-23def28708ba" providerId="ADAL" clId="{2707434C-24BF-CB42-8F09-37BD57DB34B8}" dt="2020-05-29T16:36:16.277" v="4636"/>
          <ac:spMkLst>
            <pc:docMk/>
            <pc:sldMk cId="37921234" sldId="1013"/>
            <ac:spMk id="309" creationId="{F66DA75E-7546-EB4B-9738-78D6539E065D}"/>
          </ac:spMkLst>
        </pc:spChg>
        <pc:spChg chg="mod">
          <ac:chgData name="VINCENZO FABIANO" userId="cc879eed-53f3-405c-8385-23def28708ba" providerId="ADAL" clId="{2707434C-24BF-CB42-8F09-37BD57DB34B8}" dt="2020-05-29T16:36:16.277" v="4636"/>
          <ac:spMkLst>
            <pc:docMk/>
            <pc:sldMk cId="37921234" sldId="1013"/>
            <ac:spMk id="310" creationId="{2B9CB557-66E8-874C-A152-2FE9AE0A9CBA}"/>
          </ac:spMkLst>
        </pc:spChg>
        <pc:spChg chg="mod">
          <ac:chgData name="VINCENZO FABIANO" userId="cc879eed-53f3-405c-8385-23def28708ba" providerId="ADAL" clId="{2707434C-24BF-CB42-8F09-37BD57DB34B8}" dt="2020-05-29T16:36:16.277" v="4636"/>
          <ac:spMkLst>
            <pc:docMk/>
            <pc:sldMk cId="37921234" sldId="1013"/>
            <ac:spMk id="311" creationId="{5D126DB0-6A4E-8B41-BF31-2546335537E0}"/>
          </ac:spMkLst>
        </pc:spChg>
        <pc:spChg chg="mod">
          <ac:chgData name="VINCENZO FABIANO" userId="cc879eed-53f3-405c-8385-23def28708ba" providerId="ADAL" clId="{2707434C-24BF-CB42-8F09-37BD57DB34B8}" dt="2020-05-29T16:36:16.277" v="4636"/>
          <ac:spMkLst>
            <pc:docMk/>
            <pc:sldMk cId="37921234" sldId="1013"/>
            <ac:spMk id="312" creationId="{992C8F02-B1F6-BD4C-98FE-8E9CAA7412DE}"/>
          </ac:spMkLst>
        </pc:spChg>
        <pc:spChg chg="mod">
          <ac:chgData name="VINCENZO FABIANO" userId="cc879eed-53f3-405c-8385-23def28708ba" providerId="ADAL" clId="{2707434C-24BF-CB42-8F09-37BD57DB34B8}" dt="2020-05-29T16:36:16.277" v="4636"/>
          <ac:spMkLst>
            <pc:docMk/>
            <pc:sldMk cId="37921234" sldId="1013"/>
            <ac:spMk id="313" creationId="{41E8193C-38E0-2F43-BDEA-CF99FE73E8AE}"/>
          </ac:spMkLst>
        </pc:spChg>
        <pc:spChg chg="add mod">
          <ac:chgData name="VINCENZO FABIANO" userId="cc879eed-53f3-405c-8385-23def28708ba" providerId="ADAL" clId="{2707434C-24BF-CB42-8F09-37BD57DB34B8}" dt="2020-06-01T12:40:41.775" v="6182" actId="1076"/>
          <ac:spMkLst>
            <pc:docMk/>
            <pc:sldMk cId="37921234" sldId="1013"/>
            <ac:spMk id="314" creationId="{19E59CD4-C567-7941-A286-A08AD61B26D7}"/>
          </ac:spMkLst>
        </pc:spChg>
        <pc:spChg chg="add mod">
          <ac:chgData name="VINCENZO FABIANO" userId="cc879eed-53f3-405c-8385-23def28708ba" providerId="ADAL" clId="{2707434C-24BF-CB42-8F09-37BD57DB34B8}" dt="2020-06-02T17:51:08.238" v="7703"/>
          <ac:spMkLst>
            <pc:docMk/>
            <pc:sldMk cId="37921234" sldId="1013"/>
            <ac:spMk id="320" creationId="{32758380-D381-B440-9961-C2A09D4E5D8B}"/>
          </ac:spMkLst>
        </pc:spChg>
        <pc:spChg chg="add del mod">
          <ac:chgData name="VINCENZO FABIANO" userId="cc879eed-53f3-405c-8385-23def28708ba" providerId="ADAL" clId="{2707434C-24BF-CB42-8F09-37BD57DB34B8}" dt="2020-05-29T16:38:48.128" v="4674"/>
          <ac:spMkLst>
            <pc:docMk/>
            <pc:sldMk cId="37921234" sldId="1013"/>
            <ac:spMk id="3136" creationId="{B4B901B9-36DD-5548-8797-11812493D2EB}"/>
          </ac:spMkLst>
        </pc:spChg>
        <pc:spChg chg="add del mod">
          <ac:chgData name="VINCENZO FABIANO" userId="cc879eed-53f3-405c-8385-23def28708ba" providerId="ADAL" clId="{2707434C-24BF-CB42-8F09-37BD57DB34B8}" dt="2020-05-29T16:38:48.122" v="4672"/>
          <ac:spMkLst>
            <pc:docMk/>
            <pc:sldMk cId="37921234" sldId="1013"/>
            <ac:spMk id="3137" creationId="{CC766BB0-6058-EB4D-8BBD-E50BEC80484E}"/>
          </ac:spMkLst>
        </pc:spChg>
        <pc:spChg chg="add del mod">
          <ac:chgData name="VINCENZO FABIANO" userId="cc879eed-53f3-405c-8385-23def28708ba" providerId="ADAL" clId="{2707434C-24BF-CB42-8F09-37BD57DB34B8}" dt="2020-05-29T16:38:46.201" v="4670"/>
          <ac:spMkLst>
            <pc:docMk/>
            <pc:sldMk cId="37921234" sldId="1013"/>
            <ac:spMk id="3138" creationId="{8E734B77-05B6-A844-B4D4-9E2CDF39E859}"/>
          </ac:spMkLst>
        </pc:spChg>
        <pc:spChg chg="add del mod">
          <ac:chgData name="VINCENZO FABIANO" userId="cc879eed-53f3-405c-8385-23def28708ba" providerId="ADAL" clId="{2707434C-24BF-CB42-8F09-37BD57DB34B8}" dt="2020-05-29T16:39:01.723" v="4681"/>
          <ac:spMkLst>
            <pc:docMk/>
            <pc:sldMk cId="37921234" sldId="1013"/>
            <ac:spMk id="3139" creationId="{7F68E5E3-678B-674D-95DB-E78D877C8E4C}"/>
          </ac:spMkLst>
        </pc:spChg>
        <pc:spChg chg="del mod ord">
          <ac:chgData name="VINCENZO FABIANO" userId="cc879eed-53f3-405c-8385-23def28708ba" providerId="ADAL" clId="{2707434C-24BF-CB42-8F09-37BD57DB34B8}" dt="2020-06-01T12:40:31.691" v="6164" actId="478"/>
          <ac:spMkLst>
            <pc:docMk/>
            <pc:sldMk cId="37921234" sldId="1013"/>
            <ac:spMk id="3196" creationId="{00000000-0000-0000-0000-000000000000}"/>
          </ac:spMkLst>
        </pc:spChg>
        <pc:grpChg chg="add mod">
          <ac:chgData name="VINCENZO FABIANO" userId="cc879eed-53f3-405c-8385-23def28708ba" providerId="ADAL" clId="{2707434C-24BF-CB42-8F09-37BD57DB34B8}" dt="2020-05-29T16:36:30.488" v="4639" actId="1076"/>
          <ac:grpSpMkLst>
            <pc:docMk/>
            <pc:sldMk cId="37921234" sldId="1013"/>
            <ac:grpSpMk id="6" creationId="{80F1748D-E70E-944A-9098-5EDFF8168CB5}"/>
          </ac:grpSpMkLst>
        </pc:grpChg>
        <pc:graphicFrameChg chg="add del mod">
          <ac:chgData name="VINCENZO FABIANO" userId="cc879eed-53f3-405c-8385-23def28708ba" providerId="ADAL" clId="{2707434C-24BF-CB42-8F09-37BD57DB34B8}" dt="2020-05-29T16:39:52.991" v="4686" actId="478"/>
          <ac:graphicFrameMkLst>
            <pc:docMk/>
            <pc:sldMk cId="37921234" sldId="1013"/>
            <ac:graphicFrameMk id="3140" creationId="{79455EAA-B06F-7D48-B0EE-19AE5A042278}"/>
          </ac:graphicFrameMkLst>
        </pc:graphicFrameChg>
        <pc:graphicFrameChg chg="add del mod">
          <ac:chgData name="VINCENZO FABIANO" userId="cc879eed-53f3-405c-8385-23def28708ba" providerId="ADAL" clId="{2707434C-24BF-CB42-8F09-37BD57DB34B8}" dt="2020-05-29T16:40:35.202" v="4705"/>
          <ac:graphicFrameMkLst>
            <pc:docMk/>
            <pc:sldMk cId="37921234" sldId="1013"/>
            <ac:graphicFrameMk id="3141" creationId="{26A094DA-78A1-854B-A5CB-0CDB36450448}"/>
          </ac:graphicFrameMkLst>
        </pc:graphicFrameChg>
        <pc:picChg chg="del">
          <ac:chgData name="VINCENZO FABIANO" userId="cc879eed-53f3-405c-8385-23def28708ba" providerId="ADAL" clId="{2707434C-24BF-CB42-8F09-37BD57DB34B8}" dt="2020-05-29T16:35:59.547" v="4635" actId="478"/>
          <ac:picMkLst>
            <pc:docMk/>
            <pc:sldMk cId="37921234" sldId="1013"/>
            <ac:picMk id="16" creationId="{B0592EAE-9C15-E140-A7EB-3B37CC2EB11D}"/>
          </ac:picMkLst>
        </pc:picChg>
      </pc:sldChg>
      <pc:sldChg chg="addSp delSp modSp add mod modClrScheme modAnim chgLayout">
        <pc:chgData name="VINCENZO FABIANO" userId="cc879eed-53f3-405c-8385-23def28708ba" providerId="ADAL" clId="{2707434C-24BF-CB42-8F09-37BD57DB34B8}" dt="2020-06-01T13:57:06.354" v="7346"/>
        <pc:sldMkLst>
          <pc:docMk/>
          <pc:sldMk cId="1095380116" sldId="1014"/>
        </pc:sldMkLst>
        <pc:spChg chg="add del mod">
          <ac:chgData name="VINCENZO FABIANO" userId="cc879eed-53f3-405c-8385-23def28708ba" providerId="ADAL" clId="{2707434C-24BF-CB42-8F09-37BD57DB34B8}" dt="2020-05-29T17:54:11.988" v="5107" actId="478"/>
          <ac:spMkLst>
            <pc:docMk/>
            <pc:sldMk cId="1095380116" sldId="1014"/>
            <ac:spMk id="2" creationId="{36AC7392-F034-F342-9E70-2825D434012F}"/>
          </ac:spMkLst>
        </pc:spChg>
        <pc:spChg chg="add del mod">
          <ac:chgData name="VINCENZO FABIANO" userId="cc879eed-53f3-405c-8385-23def28708ba" providerId="ADAL" clId="{2707434C-24BF-CB42-8F09-37BD57DB34B8}" dt="2020-05-29T17:52:13.725" v="5016" actId="767"/>
          <ac:spMkLst>
            <pc:docMk/>
            <pc:sldMk cId="1095380116" sldId="1014"/>
            <ac:spMk id="4" creationId="{CF430EF1-7DDF-B948-92A8-5AF35B1127AF}"/>
          </ac:spMkLst>
        </pc:spChg>
        <pc:spChg chg="add mod">
          <ac:chgData name="VINCENZO FABIANO" userId="cc879eed-53f3-405c-8385-23def28708ba" providerId="ADAL" clId="{2707434C-24BF-CB42-8F09-37BD57DB34B8}" dt="2020-06-01T12:41:16.257" v="6201" actId="20577"/>
          <ac:spMkLst>
            <pc:docMk/>
            <pc:sldMk cId="1095380116" sldId="1014"/>
            <ac:spMk id="8" creationId="{73D4C3E7-492A-4E43-91EC-A83025DE8C0F}"/>
          </ac:spMkLst>
        </pc:spChg>
        <pc:spChg chg="del mod">
          <ac:chgData name="VINCENZO FABIANO" userId="cc879eed-53f3-405c-8385-23def28708ba" providerId="ADAL" clId="{2707434C-24BF-CB42-8F09-37BD57DB34B8}" dt="2020-05-29T16:53:19.930" v="4803" actId="478"/>
          <ac:spMkLst>
            <pc:docMk/>
            <pc:sldMk cId="1095380116" sldId="1014"/>
            <ac:spMk id="320" creationId="{32758380-D381-B440-9961-C2A09D4E5D8B}"/>
          </ac:spMkLst>
        </pc:spChg>
        <pc:spChg chg="add del mod">
          <ac:chgData name="VINCENZO FABIANO" userId="cc879eed-53f3-405c-8385-23def28708ba" providerId="ADAL" clId="{2707434C-24BF-CB42-8F09-37BD57DB34B8}" dt="2020-05-29T19:16:15.428" v="5769" actId="478"/>
          <ac:spMkLst>
            <pc:docMk/>
            <pc:sldMk cId="1095380116" sldId="1014"/>
            <ac:spMk id="321" creationId="{238998A4-FE0A-B14D-B12F-D6A650A01918}"/>
          </ac:spMkLst>
        </pc:spChg>
        <pc:spChg chg="add mod">
          <ac:chgData name="VINCENZO FABIANO" userId="cc879eed-53f3-405c-8385-23def28708ba" providerId="ADAL" clId="{2707434C-24BF-CB42-8F09-37BD57DB34B8}" dt="2020-06-01T13:49:56.353" v="7259" actId="207"/>
          <ac:spMkLst>
            <pc:docMk/>
            <pc:sldMk cId="1095380116" sldId="1014"/>
            <ac:spMk id="324" creationId="{D1876F8B-06A8-AA4D-AEF4-9131F057B3F6}"/>
          </ac:spMkLst>
        </pc:spChg>
        <pc:spChg chg="add mod">
          <ac:chgData name="VINCENZO FABIANO" userId="cc879eed-53f3-405c-8385-23def28708ba" providerId="ADAL" clId="{2707434C-24BF-CB42-8F09-37BD57DB34B8}" dt="2020-06-01T13:50:14.575" v="7262" actId="1076"/>
          <ac:spMkLst>
            <pc:docMk/>
            <pc:sldMk cId="1095380116" sldId="1014"/>
            <ac:spMk id="325" creationId="{B26F9FDF-9BEA-B548-93F6-03C87D7646C9}"/>
          </ac:spMkLst>
        </pc:spChg>
        <pc:spChg chg="add del mod">
          <ac:chgData name="VINCENZO FABIANO" userId="cc879eed-53f3-405c-8385-23def28708ba" providerId="ADAL" clId="{2707434C-24BF-CB42-8F09-37BD57DB34B8}" dt="2020-05-29T19:59:56.620" v="5963" actId="478"/>
          <ac:spMkLst>
            <pc:docMk/>
            <pc:sldMk cId="1095380116" sldId="1014"/>
            <ac:spMk id="326" creationId="{FA83E06E-CA6A-D848-ACB6-ABC3A11A61B0}"/>
          </ac:spMkLst>
        </pc:spChg>
        <pc:spChg chg="add del mod">
          <ac:chgData name="VINCENZO FABIANO" userId="cc879eed-53f3-405c-8385-23def28708ba" providerId="ADAL" clId="{2707434C-24BF-CB42-8F09-37BD57DB34B8}" dt="2020-05-29T20:03:12.265" v="5966" actId="478"/>
          <ac:spMkLst>
            <pc:docMk/>
            <pc:sldMk cId="1095380116" sldId="1014"/>
            <ac:spMk id="327" creationId="{A4D4A98A-1C7F-BC4F-B36E-B341A9116DB9}"/>
          </ac:spMkLst>
        </pc:spChg>
        <pc:spChg chg="add del mod">
          <ac:chgData name="VINCENZO FABIANO" userId="cc879eed-53f3-405c-8385-23def28708ba" providerId="ADAL" clId="{2707434C-24BF-CB42-8F09-37BD57DB34B8}" dt="2020-05-29T20:03:37.689" v="5968" actId="478"/>
          <ac:spMkLst>
            <pc:docMk/>
            <pc:sldMk cId="1095380116" sldId="1014"/>
            <ac:spMk id="328" creationId="{D9C363AA-96D4-504D-BA9F-FB0D2C5CEBCE}"/>
          </ac:spMkLst>
        </pc:spChg>
        <pc:spChg chg="add del mod">
          <ac:chgData name="VINCENZO FABIANO" userId="cc879eed-53f3-405c-8385-23def28708ba" providerId="ADAL" clId="{2707434C-24BF-CB42-8F09-37BD57DB34B8}" dt="2020-05-29T20:04:22.461" v="5973" actId="478"/>
          <ac:spMkLst>
            <pc:docMk/>
            <pc:sldMk cId="1095380116" sldId="1014"/>
            <ac:spMk id="329" creationId="{B26BEEC2-9442-C044-831A-366000BAA962}"/>
          </ac:spMkLst>
        </pc:spChg>
        <pc:spChg chg="add mod">
          <ac:chgData name="VINCENZO FABIANO" userId="cc879eed-53f3-405c-8385-23def28708ba" providerId="ADAL" clId="{2707434C-24BF-CB42-8F09-37BD57DB34B8}" dt="2020-06-01T13:50:04.717" v="7260" actId="207"/>
          <ac:spMkLst>
            <pc:docMk/>
            <pc:sldMk cId="1095380116" sldId="1014"/>
            <ac:spMk id="330" creationId="{7F9C1808-9F8F-8347-87E9-4E4F097A23CE}"/>
          </ac:spMkLst>
        </pc:spChg>
        <pc:spChg chg="del mod ord">
          <ac:chgData name="VINCENZO FABIANO" userId="cc879eed-53f3-405c-8385-23def28708ba" providerId="ADAL" clId="{2707434C-24BF-CB42-8F09-37BD57DB34B8}" dt="2020-06-01T12:40:46.376" v="6183" actId="478"/>
          <ac:spMkLst>
            <pc:docMk/>
            <pc:sldMk cId="1095380116" sldId="1014"/>
            <ac:spMk id="3196" creationId="{00000000-0000-0000-0000-000000000000}"/>
          </ac:spMkLst>
        </pc:spChg>
        <pc:grpChg chg="del">
          <ac:chgData name="VINCENZO FABIANO" userId="cc879eed-53f3-405c-8385-23def28708ba" providerId="ADAL" clId="{2707434C-24BF-CB42-8F09-37BD57DB34B8}" dt="2020-05-29T17:40:19.216" v="4821" actId="478"/>
          <ac:grpSpMkLst>
            <pc:docMk/>
            <pc:sldMk cId="1095380116" sldId="1014"/>
            <ac:grpSpMk id="6" creationId="{80F1748D-E70E-944A-9098-5EDFF8168CB5}"/>
          </ac:grpSpMkLst>
        </pc:grpChg>
        <pc:graphicFrameChg chg="add del mod">
          <ac:chgData name="VINCENZO FABIANO" userId="cc879eed-53f3-405c-8385-23def28708ba" providerId="ADAL" clId="{2707434C-24BF-CB42-8F09-37BD57DB34B8}" dt="2020-05-29T18:26:34.776" v="5171" actId="478"/>
          <ac:graphicFrameMkLst>
            <pc:docMk/>
            <pc:sldMk cId="1095380116" sldId="1014"/>
            <ac:graphicFrameMk id="5" creationId="{8477D147-565A-4544-ACD3-0E01C8B2E921}"/>
          </ac:graphicFrameMkLst>
        </pc:graphicFrameChg>
        <pc:graphicFrameChg chg="add del mod modGraphic">
          <ac:chgData name="VINCENZO FABIANO" userId="cc879eed-53f3-405c-8385-23def28708ba" providerId="ADAL" clId="{2707434C-24BF-CB42-8F09-37BD57DB34B8}" dt="2020-05-29T18:48:10.381" v="5538" actId="478"/>
          <ac:graphicFrameMkLst>
            <pc:docMk/>
            <pc:sldMk cId="1095380116" sldId="1014"/>
            <ac:graphicFrameMk id="16" creationId="{790B77D6-AE8E-F94E-85B4-EF8BDC1E10DA}"/>
          </ac:graphicFrameMkLst>
        </pc:graphicFrameChg>
        <pc:graphicFrameChg chg="add del mod modGraphic">
          <ac:chgData name="VINCENZO FABIANO" userId="cc879eed-53f3-405c-8385-23def28708ba" providerId="ADAL" clId="{2707434C-24BF-CB42-8F09-37BD57DB34B8}" dt="2020-05-29T19:00:42.859" v="5625" actId="478"/>
          <ac:graphicFrameMkLst>
            <pc:docMk/>
            <pc:sldMk cId="1095380116" sldId="1014"/>
            <ac:graphicFrameMk id="29" creationId="{8EB25FC6-5A07-F142-A778-FAD260C3280B}"/>
          </ac:graphicFrameMkLst>
        </pc:graphicFrameChg>
        <pc:graphicFrameChg chg="add del mod">
          <ac:chgData name="VINCENZO FABIANO" userId="cc879eed-53f3-405c-8385-23def28708ba" providerId="ADAL" clId="{2707434C-24BF-CB42-8F09-37BD57DB34B8}" dt="2020-05-29T19:09:48.545" v="5627" actId="478"/>
          <ac:graphicFrameMkLst>
            <pc:docMk/>
            <pc:sldMk cId="1095380116" sldId="1014"/>
            <ac:graphicFrameMk id="3136" creationId="{B6B789DF-4593-A94D-A2F3-3A48CE794E3C}"/>
          </ac:graphicFrameMkLst>
        </pc:graphicFrameChg>
        <pc:graphicFrameChg chg="add mod modGraphic">
          <ac:chgData name="VINCENZO FABIANO" userId="cc879eed-53f3-405c-8385-23def28708ba" providerId="ADAL" clId="{2707434C-24BF-CB42-8F09-37BD57DB34B8}" dt="2020-06-01T13:56:32.411" v="7342" actId="207"/>
          <ac:graphicFrameMkLst>
            <pc:docMk/>
            <pc:sldMk cId="1095380116" sldId="1014"/>
            <ac:graphicFrameMk id="3137" creationId="{6F5DCA02-D3CF-6E49-A9E1-CF581785E349}"/>
          </ac:graphicFrameMkLst>
        </pc:graphicFrameChg>
        <pc:graphicFrameChg chg="add del mod">
          <ac:chgData name="VINCENZO FABIANO" userId="cc879eed-53f3-405c-8385-23def28708ba" providerId="ADAL" clId="{2707434C-24BF-CB42-8F09-37BD57DB34B8}" dt="2020-05-29T19:45:12.889" v="5784"/>
          <ac:graphicFrameMkLst>
            <pc:docMk/>
            <pc:sldMk cId="1095380116" sldId="1014"/>
            <ac:graphicFrameMk id="3138" creationId="{A28CAE27-393F-6144-969D-42305169F71D}"/>
          </ac:graphicFrameMkLst>
        </pc:graphicFrameChg>
        <pc:graphicFrameChg chg="add del mod">
          <ac:chgData name="VINCENZO FABIANO" userId="cc879eed-53f3-405c-8385-23def28708ba" providerId="ADAL" clId="{2707434C-24BF-CB42-8F09-37BD57DB34B8}" dt="2020-05-29T19:45:17.536" v="5786"/>
          <ac:graphicFrameMkLst>
            <pc:docMk/>
            <pc:sldMk cId="1095380116" sldId="1014"/>
            <ac:graphicFrameMk id="3139" creationId="{29614A91-5344-3344-9D5F-725D4587099D}"/>
          </ac:graphicFrameMkLst>
        </pc:graphicFrameChg>
        <pc:picChg chg="add del mod">
          <ac:chgData name="VINCENZO FABIANO" userId="cc879eed-53f3-405c-8385-23def28708ba" providerId="ADAL" clId="{2707434C-24BF-CB42-8F09-37BD57DB34B8}" dt="2020-05-29T17:40:32.875" v="4823" actId="478"/>
          <ac:picMkLst>
            <pc:docMk/>
            <pc:sldMk cId="1095380116" sldId="1014"/>
            <ac:picMk id="314" creationId="{E14C38D1-D50B-9B48-BC48-A47B057179BE}"/>
          </ac:picMkLst>
        </pc:picChg>
        <pc:picChg chg="add del mod">
          <ac:chgData name="VINCENZO FABIANO" userId="cc879eed-53f3-405c-8385-23def28708ba" providerId="ADAL" clId="{2707434C-24BF-CB42-8F09-37BD57DB34B8}" dt="2020-05-29T17:41:44.883" v="4836" actId="478"/>
          <ac:picMkLst>
            <pc:docMk/>
            <pc:sldMk cId="1095380116" sldId="1014"/>
            <ac:picMk id="315" creationId="{2F5BA450-00EA-FC4D-A6A7-0E4F26037AFB}"/>
          </ac:picMkLst>
        </pc:picChg>
        <pc:picChg chg="add del mod">
          <ac:chgData name="VINCENZO FABIANO" userId="cc879eed-53f3-405c-8385-23def28708ba" providerId="ADAL" clId="{2707434C-24BF-CB42-8F09-37BD57DB34B8}" dt="2020-05-29T17:41:53.111" v="4840" actId="478"/>
          <ac:picMkLst>
            <pc:docMk/>
            <pc:sldMk cId="1095380116" sldId="1014"/>
            <ac:picMk id="316" creationId="{75735EB0-F14C-5745-B714-99262FA825F0}"/>
          </ac:picMkLst>
        </pc:picChg>
      </pc:sldChg>
      <pc:sldChg chg="addSp delSp modSp add mod ord modClrScheme modAnim chgLayout">
        <pc:chgData name="VINCENZO FABIANO" userId="cc879eed-53f3-405c-8385-23def28708ba" providerId="ADAL" clId="{2707434C-24BF-CB42-8F09-37BD57DB34B8}" dt="2020-06-03T18:11:37.800" v="8302"/>
        <pc:sldMkLst>
          <pc:docMk/>
          <pc:sldMk cId="549206365" sldId="1015"/>
        </pc:sldMkLst>
        <pc:spChg chg="add mod">
          <ac:chgData name="VINCENZO FABIANO" userId="cc879eed-53f3-405c-8385-23def28708ba" providerId="ADAL" clId="{2707434C-24BF-CB42-8F09-37BD57DB34B8}" dt="2020-06-01T12:41:46.131" v="6230" actId="1076"/>
          <ac:spMkLst>
            <pc:docMk/>
            <pc:sldMk cId="549206365" sldId="1015"/>
            <ac:spMk id="5" creationId="{25D67EB0-8814-A845-BB98-0535F660AD3D}"/>
          </ac:spMkLst>
        </pc:spChg>
        <pc:spChg chg="del mod ord">
          <ac:chgData name="VINCENZO FABIANO" userId="cc879eed-53f3-405c-8385-23def28708ba" providerId="ADAL" clId="{2707434C-24BF-CB42-8F09-37BD57DB34B8}" dt="2020-06-01T12:41:21.048" v="6202" actId="478"/>
          <ac:spMkLst>
            <pc:docMk/>
            <pc:sldMk cId="549206365" sldId="1015"/>
            <ac:spMk id="3196" creationId="{00000000-0000-0000-0000-000000000000}"/>
          </ac:spMkLst>
        </pc:spChg>
        <pc:graphicFrameChg chg="mod modGraphic">
          <ac:chgData name="VINCENZO FABIANO" userId="cc879eed-53f3-405c-8385-23def28708ba" providerId="ADAL" clId="{2707434C-24BF-CB42-8F09-37BD57DB34B8}" dt="2020-06-02T16:29:10.268" v="7419" actId="1076"/>
          <ac:graphicFrameMkLst>
            <pc:docMk/>
            <pc:sldMk cId="549206365" sldId="1015"/>
            <ac:graphicFrameMk id="3137" creationId="{6F5DCA02-D3CF-6E49-A9E1-CF581785E349}"/>
          </ac:graphicFrameMkLst>
        </pc:graphicFrameChg>
        <pc:picChg chg="add mod">
          <ac:chgData name="VINCENZO FABIANO" userId="cc879eed-53f3-405c-8385-23def28708ba" providerId="ADAL" clId="{2707434C-24BF-CB42-8F09-37BD57DB34B8}" dt="2020-06-02T16:29:28.330" v="7422" actId="14100"/>
          <ac:picMkLst>
            <pc:docMk/>
            <pc:sldMk cId="549206365" sldId="1015"/>
            <ac:picMk id="6" creationId="{900AEFD0-F88D-4444-9B8D-6D41A6AEBB57}"/>
          </ac:picMkLst>
        </pc:picChg>
      </pc:sldChg>
      <pc:sldChg chg="delSp add del">
        <pc:chgData name="VINCENZO FABIANO" userId="cc879eed-53f3-405c-8385-23def28708ba" providerId="ADAL" clId="{2707434C-24BF-CB42-8F09-37BD57DB34B8}" dt="2020-06-01T12:56:13.589" v="6314" actId="2696"/>
        <pc:sldMkLst>
          <pc:docMk/>
          <pc:sldMk cId="1088250460" sldId="1028"/>
        </pc:sldMkLst>
        <pc:picChg chg="del">
          <ac:chgData name="VINCENZO FABIANO" userId="cc879eed-53f3-405c-8385-23def28708ba" providerId="ADAL" clId="{2707434C-24BF-CB42-8F09-37BD57DB34B8}" dt="2020-06-01T12:56:07.417" v="6312" actId="478"/>
          <ac:picMkLst>
            <pc:docMk/>
            <pc:sldMk cId="1088250460" sldId="1028"/>
            <ac:picMk id="2" creationId="{FFB6E444-69C5-4C6B-9750-52E469945C79}"/>
          </ac:picMkLst>
        </pc:picChg>
        <pc:picChg chg="del">
          <ac:chgData name="VINCENZO FABIANO" userId="cc879eed-53f3-405c-8385-23def28708ba" providerId="ADAL" clId="{2707434C-24BF-CB42-8F09-37BD57DB34B8}" dt="2020-06-01T12:56:05.291" v="6311" actId="478"/>
          <ac:picMkLst>
            <pc:docMk/>
            <pc:sldMk cId="1088250460" sldId="1028"/>
            <ac:picMk id="7" creationId="{29DB87DD-20DC-4D42-82BB-0437D46000FE}"/>
          </ac:picMkLst>
        </pc:picChg>
        <pc:picChg chg="del">
          <ac:chgData name="VINCENZO FABIANO" userId="cc879eed-53f3-405c-8385-23def28708ba" providerId="ADAL" clId="{2707434C-24BF-CB42-8F09-37BD57DB34B8}" dt="2020-06-01T12:56:09.068" v="6313" actId="478"/>
          <ac:picMkLst>
            <pc:docMk/>
            <pc:sldMk cId="1088250460" sldId="1028"/>
            <ac:picMk id="11" creationId="{FAA1E6B1-F7B8-434F-A3B7-198C33395041}"/>
          </ac:picMkLst>
        </pc:picChg>
      </pc:sldChg>
      <pc:sldChg chg="addSp delSp modSp add mod modClrScheme modAnim chgLayout">
        <pc:chgData name="VINCENZO FABIANO" userId="cc879eed-53f3-405c-8385-23def28708ba" providerId="ADAL" clId="{2707434C-24BF-CB42-8F09-37BD57DB34B8}" dt="2020-06-03T18:02:05.610" v="8299" actId="20577"/>
        <pc:sldMkLst>
          <pc:docMk/>
          <pc:sldMk cId="3044496770" sldId="1028"/>
        </pc:sldMkLst>
        <pc:spChg chg="add del mod">
          <ac:chgData name="VINCENZO FABIANO" userId="cc879eed-53f3-405c-8385-23def28708ba" providerId="ADAL" clId="{2707434C-24BF-CB42-8F09-37BD57DB34B8}" dt="2020-06-01T12:57:07.953" v="6325"/>
          <ac:spMkLst>
            <pc:docMk/>
            <pc:sldMk cId="3044496770" sldId="1028"/>
            <ac:spMk id="3" creationId="{B081004B-6FCF-6549-887B-0713E351CF74}"/>
          </ac:spMkLst>
        </pc:spChg>
        <pc:spChg chg="add del mod">
          <ac:chgData name="VINCENZO FABIANO" userId="cc879eed-53f3-405c-8385-23def28708ba" providerId="ADAL" clId="{2707434C-24BF-CB42-8F09-37BD57DB34B8}" dt="2020-06-01T12:57:05.131" v="6322"/>
          <ac:spMkLst>
            <pc:docMk/>
            <pc:sldMk cId="3044496770" sldId="1028"/>
            <ac:spMk id="4" creationId="{16EE99F0-81CB-BB4A-B1AC-6A9F6DC7A86A}"/>
          </ac:spMkLst>
        </pc:spChg>
        <pc:spChg chg="add del mod">
          <ac:chgData name="VINCENZO FABIANO" userId="cc879eed-53f3-405c-8385-23def28708ba" providerId="ADAL" clId="{2707434C-24BF-CB42-8F09-37BD57DB34B8}" dt="2020-06-01T12:57:09.610" v="6327"/>
          <ac:spMkLst>
            <pc:docMk/>
            <pc:sldMk cId="3044496770" sldId="1028"/>
            <ac:spMk id="5" creationId="{AECF59E2-0DDB-5248-97EB-F7BF67C59E98}"/>
          </ac:spMkLst>
        </pc:spChg>
        <pc:spChg chg="add mod">
          <ac:chgData name="VINCENZO FABIANO" userId="cc879eed-53f3-405c-8385-23def28708ba" providerId="ADAL" clId="{2707434C-24BF-CB42-8F09-37BD57DB34B8}" dt="2020-06-02T16:12:06.109" v="7412" actId="1076"/>
          <ac:spMkLst>
            <pc:docMk/>
            <pc:sldMk cId="3044496770" sldId="1028"/>
            <ac:spMk id="166" creationId="{AC3FB7DA-F13B-6B45-8CA5-BE19758E990D}"/>
          </ac:spMkLst>
        </pc:spChg>
        <pc:spChg chg="add mod">
          <ac:chgData name="VINCENZO FABIANO" userId="cc879eed-53f3-405c-8385-23def28708ba" providerId="ADAL" clId="{2707434C-24BF-CB42-8F09-37BD57DB34B8}" dt="2020-06-03T18:02:05.610" v="8299" actId="20577"/>
          <ac:spMkLst>
            <pc:docMk/>
            <pc:sldMk cId="3044496770" sldId="1028"/>
            <ac:spMk id="167" creationId="{BD7F32C5-25E3-6548-A760-B53E0BDB0639}"/>
          </ac:spMkLst>
        </pc:spChg>
        <pc:spChg chg="mod">
          <ac:chgData name="VINCENZO FABIANO" userId="cc879eed-53f3-405c-8385-23def28708ba" providerId="ADAL" clId="{2707434C-24BF-CB42-8F09-37BD57DB34B8}" dt="2020-06-01T13:06:30.773" v="7143"/>
          <ac:spMkLst>
            <pc:docMk/>
            <pc:sldMk cId="3044496770" sldId="1028"/>
            <ac:spMk id="169" creationId="{54EDB4D7-95E0-9F48-A357-96603BCEBC2B}"/>
          </ac:spMkLst>
        </pc:spChg>
        <pc:spChg chg="mod">
          <ac:chgData name="VINCENZO FABIANO" userId="cc879eed-53f3-405c-8385-23def28708ba" providerId="ADAL" clId="{2707434C-24BF-CB42-8F09-37BD57DB34B8}" dt="2020-06-01T13:06:30.773" v="7143"/>
          <ac:spMkLst>
            <pc:docMk/>
            <pc:sldMk cId="3044496770" sldId="1028"/>
            <ac:spMk id="170" creationId="{A8193900-EAD6-2241-9619-CF1BE26C1EF7}"/>
          </ac:spMkLst>
        </pc:spChg>
        <pc:spChg chg="mod">
          <ac:chgData name="VINCENZO FABIANO" userId="cc879eed-53f3-405c-8385-23def28708ba" providerId="ADAL" clId="{2707434C-24BF-CB42-8F09-37BD57DB34B8}" dt="2020-06-01T13:06:30.773" v="7143"/>
          <ac:spMkLst>
            <pc:docMk/>
            <pc:sldMk cId="3044496770" sldId="1028"/>
            <ac:spMk id="171" creationId="{8B07E93A-DC98-C440-92C3-3955F7EA6C3A}"/>
          </ac:spMkLst>
        </pc:spChg>
        <pc:spChg chg="mod">
          <ac:chgData name="VINCENZO FABIANO" userId="cc879eed-53f3-405c-8385-23def28708ba" providerId="ADAL" clId="{2707434C-24BF-CB42-8F09-37BD57DB34B8}" dt="2020-06-01T13:06:30.773" v="7143"/>
          <ac:spMkLst>
            <pc:docMk/>
            <pc:sldMk cId="3044496770" sldId="1028"/>
            <ac:spMk id="172" creationId="{72D46EC0-859D-4245-B000-6AF9967E2103}"/>
          </ac:spMkLst>
        </pc:spChg>
        <pc:spChg chg="mod">
          <ac:chgData name="VINCENZO FABIANO" userId="cc879eed-53f3-405c-8385-23def28708ba" providerId="ADAL" clId="{2707434C-24BF-CB42-8F09-37BD57DB34B8}" dt="2020-06-01T13:06:30.773" v="7143"/>
          <ac:spMkLst>
            <pc:docMk/>
            <pc:sldMk cId="3044496770" sldId="1028"/>
            <ac:spMk id="173" creationId="{1FEEE1A0-66DC-4540-A13F-ECB08381931D}"/>
          </ac:spMkLst>
        </pc:spChg>
        <pc:spChg chg="mod">
          <ac:chgData name="VINCENZO FABIANO" userId="cc879eed-53f3-405c-8385-23def28708ba" providerId="ADAL" clId="{2707434C-24BF-CB42-8F09-37BD57DB34B8}" dt="2020-06-01T13:06:30.773" v="7143"/>
          <ac:spMkLst>
            <pc:docMk/>
            <pc:sldMk cId="3044496770" sldId="1028"/>
            <ac:spMk id="174" creationId="{2560DEF8-E7D6-4E47-8EAF-4EEECA8452F3}"/>
          </ac:spMkLst>
        </pc:spChg>
        <pc:spChg chg="mod">
          <ac:chgData name="VINCENZO FABIANO" userId="cc879eed-53f3-405c-8385-23def28708ba" providerId="ADAL" clId="{2707434C-24BF-CB42-8F09-37BD57DB34B8}" dt="2020-06-01T13:06:30.773" v="7143"/>
          <ac:spMkLst>
            <pc:docMk/>
            <pc:sldMk cId="3044496770" sldId="1028"/>
            <ac:spMk id="175" creationId="{8F50A88F-63D8-3348-A731-8434E9C1E120}"/>
          </ac:spMkLst>
        </pc:spChg>
        <pc:spChg chg="mod">
          <ac:chgData name="VINCENZO FABIANO" userId="cc879eed-53f3-405c-8385-23def28708ba" providerId="ADAL" clId="{2707434C-24BF-CB42-8F09-37BD57DB34B8}" dt="2020-06-01T13:06:30.773" v="7143"/>
          <ac:spMkLst>
            <pc:docMk/>
            <pc:sldMk cId="3044496770" sldId="1028"/>
            <ac:spMk id="176" creationId="{72413FCD-C85B-944A-9B8D-60A138862325}"/>
          </ac:spMkLst>
        </pc:spChg>
        <pc:spChg chg="mod">
          <ac:chgData name="VINCENZO FABIANO" userId="cc879eed-53f3-405c-8385-23def28708ba" providerId="ADAL" clId="{2707434C-24BF-CB42-8F09-37BD57DB34B8}" dt="2020-06-01T13:06:30.773" v="7143"/>
          <ac:spMkLst>
            <pc:docMk/>
            <pc:sldMk cId="3044496770" sldId="1028"/>
            <ac:spMk id="177" creationId="{C97F219D-6FF4-354B-8614-1293AB496FE8}"/>
          </ac:spMkLst>
        </pc:spChg>
        <pc:spChg chg="add del mod">
          <ac:chgData name="VINCENZO FABIANO" userId="cc879eed-53f3-405c-8385-23def28708ba" providerId="ADAL" clId="{2707434C-24BF-CB42-8F09-37BD57DB34B8}" dt="2020-06-01T13:07:39.302" v="7149" actId="478"/>
          <ac:spMkLst>
            <pc:docMk/>
            <pc:sldMk cId="3044496770" sldId="1028"/>
            <ac:spMk id="178" creationId="{11016B1F-CD81-6144-A5B9-C448C1C70FC7}"/>
          </ac:spMkLst>
        </pc:spChg>
        <pc:spChg chg="mod">
          <ac:chgData name="VINCENZO FABIANO" userId="cc879eed-53f3-405c-8385-23def28708ba" providerId="ADAL" clId="{2707434C-24BF-CB42-8F09-37BD57DB34B8}" dt="2020-06-01T13:07:51.504" v="7150"/>
          <ac:spMkLst>
            <pc:docMk/>
            <pc:sldMk cId="3044496770" sldId="1028"/>
            <ac:spMk id="180" creationId="{1C05A55B-AD0A-8A4C-BAEF-F3C4F0FD38E2}"/>
          </ac:spMkLst>
        </pc:spChg>
        <pc:spChg chg="add del mod">
          <ac:chgData name="VINCENZO FABIANO" userId="cc879eed-53f3-405c-8385-23def28708ba" providerId="ADAL" clId="{2707434C-24BF-CB42-8F09-37BD57DB34B8}" dt="2020-06-01T13:08:33.642" v="7160" actId="478"/>
          <ac:spMkLst>
            <pc:docMk/>
            <pc:sldMk cId="3044496770" sldId="1028"/>
            <ac:spMk id="181" creationId="{A8AD17F9-6890-9D47-985E-43D7C354F2D3}"/>
          </ac:spMkLst>
        </pc:spChg>
        <pc:spChg chg="mod">
          <ac:chgData name="VINCENZO FABIANO" userId="cc879eed-53f3-405c-8385-23def28708ba" providerId="ADAL" clId="{2707434C-24BF-CB42-8F09-37BD57DB34B8}" dt="2020-06-01T13:07:51.504" v="7150"/>
          <ac:spMkLst>
            <pc:docMk/>
            <pc:sldMk cId="3044496770" sldId="1028"/>
            <ac:spMk id="182" creationId="{966338C4-0C2E-1A4C-BA58-6B6494B8866D}"/>
          </ac:spMkLst>
        </pc:spChg>
        <pc:spChg chg="mod">
          <ac:chgData name="VINCENZO FABIANO" userId="cc879eed-53f3-405c-8385-23def28708ba" providerId="ADAL" clId="{2707434C-24BF-CB42-8F09-37BD57DB34B8}" dt="2020-06-01T13:07:51.504" v="7150"/>
          <ac:spMkLst>
            <pc:docMk/>
            <pc:sldMk cId="3044496770" sldId="1028"/>
            <ac:spMk id="183" creationId="{700656E4-3F10-644D-B68B-12EF6BC275F4}"/>
          </ac:spMkLst>
        </pc:spChg>
        <pc:spChg chg="mod">
          <ac:chgData name="VINCENZO FABIANO" userId="cc879eed-53f3-405c-8385-23def28708ba" providerId="ADAL" clId="{2707434C-24BF-CB42-8F09-37BD57DB34B8}" dt="2020-06-01T13:07:51.504" v="7150"/>
          <ac:spMkLst>
            <pc:docMk/>
            <pc:sldMk cId="3044496770" sldId="1028"/>
            <ac:spMk id="184" creationId="{FA576862-E5F9-8E48-9EC6-BC083D01842B}"/>
          </ac:spMkLst>
        </pc:spChg>
        <pc:spChg chg="mod">
          <ac:chgData name="VINCENZO FABIANO" userId="cc879eed-53f3-405c-8385-23def28708ba" providerId="ADAL" clId="{2707434C-24BF-CB42-8F09-37BD57DB34B8}" dt="2020-06-01T13:07:51.504" v="7150"/>
          <ac:spMkLst>
            <pc:docMk/>
            <pc:sldMk cId="3044496770" sldId="1028"/>
            <ac:spMk id="185" creationId="{268CA758-3106-B04D-8FB7-FE0EE59F3E58}"/>
          </ac:spMkLst>
        </pc:spChg>
        <pc:spChg chg="mod">
          <ac:chgData name="VINCENZO FABIANO" userId="cc879eed-53f3-405c-8385-23def28708ba" providerId="ADAL" clId="{2707434C-24BF-CB42-8F09-37BD57DB34B8}" dt="2020-06-01T13:07:51.504" v="7150"/>
          <ac:spMkLst>
            <pc:docMk/>
            <pc:sldMk cId="3044496770" sldId="1028"/>
            <ac:spMk id="186" creationId="{5B95EA4D-00E1-344D-878D-FF08A0850D51}"/>
          </ac:spMkLst>
        </pc:spChg>
        <pc:spChg chg="mod">
          <ac:chgData name="VINCENZO FABIANO" userId="cc879eed-53f3-405c-8385-23def28708ba" providerId="ADAL" clId="{2707434C-24BF-CB42-8F09-37BD57DB34B8}" dt="2020-06-01T13:07:51.504" v="7150"/>
          <ac:spMkLst>
            <pc:docMk/>
            <pc:sldMk cId="3044496770" sldId="1028"/>
            <ac:spMk id="187" creationId="{3B0C7C4E-7867-4B4A-8764-1E15AFDE3026}"/>
          </ac:spMkLst>
        </pc:spChg>
        <pc:spChg chg="mod">
          <ac:chgData name="VINCENZO FABIANO" userId="cc879eed-53f3-405c-8385-23def28708ba" providerId="ADAL" clId="{2707434C-24BF-CB42-8F09-37BD57DB34B8}" dt="2020-06-01T13:07:51.504" v="7150"/>
          <ac:spMkLst>
            <pc:docMk/>
            <pc:sldMk cId="3044496770" sldId="1028"/>
            <ac:spMk id="188" creationId="{FD1D9081-4877-264E-A4A2-CBC6F6CE2EF9}"/>
          </ac:spMkLst>
        </pc:spChg>
        <pc:spChg chg="mod">
          <ac:chgData name="VINCENZO FABIANO" userId="cc879eed-53f3-405c-8385-23def28708ba" providerId="ADAL" clId="{2707434C-24BF-CB42-8F09-37BD57DB34B8}" dt="2020-06-01T13:50:59.113" v="7263"/>
          <ac:spMkLst>
            <pc:docMk/>
            <pc:sldMk cId="3044496770" sldId="1028"/>
            <ac:spMk id="190" creationId="{95B76AD8-1494-3943-BB94-B965C05D4AB6}"/>
          </ac:spMkLst>
        </pc:spChg>
        <pc:spChg chg="mod">
          <ac:chgData name="VINCENZO FABIANO" userId="cc879eed-53f3-405c-8385-23def28708ba" providerId="ADAL" clId="{2707434C-24BF-CB42-8F09-37BD57DB34B8}" dt="2020-06-01T13:50:59.113" v="7263"/>
          <ac:spMkLst>
            <pc:docMk/>
            <pc:sldMk cId="3044496770" sldId="1028"/>
            <ac:spMk id="191" creationId="{46530283-8728-3E4A-AF99-4F64DA37816B}"/>
          </ac:spMkLst>
        </pc:spChg>
        <pc:spChg chg="mod">
          <ac:chgData name="VINCENZO FABIANO" userId="cc879eed-53f3-405c-8385-23def28708ba" providerId="ADAL" clId="{2707434C-24BF-CB42-8F09-37BD57DB34B8}" dt="2020-06-01T13:50:59.113" v="7263"/>
          <ac:spMkLst>
            <pc:docMk/>
            <pc:sldMk cId="3044496770" sldId="1028"/>
            <ac:spMk id="192" creationId="{21D63F6D-577C-264D-9FC1-E823E7B4971E}"/>
          </ac:spMkLst>
        </pc:spChg>
        <pc:spChg chg="mod">
          <ac:chgData name="VINCENZO FABIANO" userId="cc879eed-53f3-405c-8385-23def28708ba" providerId="ADAL" clId="{2707434C-24BF-CB42-8F09-37BD57DB34B8}" dt="2020-06-01T13:50:59.113" v="7263"/>
          <ac:spMkLst>
            <pc:docMk/>
            <pc:sldMk cId="3044496770" sldId="1028"/>
            <ac:spMk id="193" creationId="{77BF7756-35AD-424F-ACB4-A41B237F734A}"/>
          </ac:spMkLst>
        </pc:spChg>
        <pc:spChg chg="mod">
          <ac:chgData name="VINCENZO FABIANO" userId="cc879eed-53f3-405c-8385-23def28708ba" providerId="ADAL" clId="{2707434C-24BF-CB42-8F09-37BD57DB34B8}" dt="2020-06-01T13:50:59.113" v="7263"/>
          <ac:spMkLst>
            <pc:docMk/>
            <pc:sldMk cId="3044496770" sldId="1028"/>
            <ac:spMk id="194" creationId="{C193DDB4-52FD-EF47-9CD7-945DEF83651B}"/>
          </ac:spMkLst>
        </pc:spChg>
        <pc:spChg chg="mod">
          <ac:chgData name="VINCENZO FABIANO" userId="cc879eed-53f3-405c-8385-23def28708ba" providerId="ADAL" clId="{2707434C-24BF-CB42-8F09-37BD57DB34B8}" dt="2020-06-01T13:50:59.113" v="7263"/>
          <ac:spMkLst>
            <pc:docMk/>
            <pc:sldMk cId="3044496770" sldId="1028"/>
            <ac:spMk id="195" creationId="{BE780ECF-EF21-9540-A3F1-4E07E8471F54}"/>
          </ac:spMkLst>
        </pc:spChg>
        <pc:spChg chg="mod">
          <ac:chgData name="VINCENZO FABIANO" userId="cc879eed-53f3-405c-8385-23def28708ba" providerId="ADAL" clId="{2707434C-24BF-CB42-8F09-37BD57DB34B8}" dt="2020-06-01T13:50:59.113" v="7263"/>
          <ac:spMkLst>
            <pc:docMk/>
            <pc:sldMk cId="3044496770" sldId="1028"/>
            <ac:spMk id="196" creationId="{4EA59484-3903-3C45-93C5-D6CED9DA8F72}"/>
          </ac:spMkLst>
        </pc:spChg>
        <pc:spChg chg="mod">
          <ac:chgData name="VINCENZO FABIANO" userId="cc879eed-53f3-405c-8385-23def28708ba" providerId="ADAL" clId="{2707434C-24BF-CB42-8F09-37BD57DB34B8}" dt="2020-06-01T13:50:59.113" v="7263"/>
          <ac:spMkLst>
            <pc:docMk/>
            <pc:sldMk cId="3044496770" sldId="1028"/>
            <ac:spMk id="197" creationId="{C7BA59A4-9CA4-E64A-84E0-F54E8F543ACB}"/>
          </ac:spMkLst>
        </pc:spChg>
        <pc:spChg chg="mod">
          <ac:chgData name="VINCENZO FABIANO" userId="cc879eed-53f3-405c-8385-23def28708ba" providerId="ADAL" clId="{2707434C-24BF-CB42-8F09-37BD57DB34B8}" dt="2020-06-01T13:50:59.113" v="7263"/>
          <ac:spMkLst>
            <pc:docMk/>
            <pc:sldMk cId="3044496770" sldId="1028"/>
            <ac:spMk id="198" creationId="{B687D634-2D66-514D-8BAC-AD21F42F8DA1}"/>
          </ac:spMkLst>
        </pc:spChg>
        <pc:spChg chg="mod">
          <ac:chgData name="VINCENZO FABIANO" userId="cc879eed-53f3-405c-8385-23def28708ba" providerId="ADAL" clId="{2707434C-24BF-CB42-8F09-37BD57DB34B8}" dt="2020-06-01T13:50:59.113" v="7263"/>
          <ac:spMkLst>
            <pc:docMk/>
            <pc:sldMk cId="3044496770" sldId="1028"/>
            <ac:spMk id="199" creationId="{BE1A91AE-7DBC-7A43-B8AD-183F5C7871A0}"/>
          </ac:spMkLst>
        </pc:spChg>
        <pc:spChg chg="mod">
          <ac:chgData name="VINCENZO FABIANO" userId="cc879eed-53f3-405c-8385-23def28708ba" providerId="ADAL" clId="{2707434C-24BF-CB42-8F09-37BD57DB34B8}" dt="2020-06-01T13:50:59.113" v="7263"/>
          <ac:spMkLst>
            <pc:docMk/>
            <pc:sldMk cId="3044496770" sldId="1028"/>
            <ac:spMk id="200" creationId="{E485635F-8630-CD46-A8A2-C5D20AFE6043}"/>
          </ac:spMkLst>
        </pc:spChg>
        <pc:spChg chg="mod">
          <ac:chgData name="VINCENZO FABIANO" userId="cc879eed-53f3-405c-8385-23def28708ba" providerId="ADAL" clId="{2707434C-24BF-CB42-8F09-37BD57DB34B8}" dt="2020-06-01T13:50:59.113" v="7263"/>
          <ac:spMkLst>
            <pc:docMk/>
            <pc:sldMk cId="3044496770" sldId="1028"/>
            <ac:spMk id="201" creationId="{7AFFEC89-47A5-7A4B-A96C-10D0D267617C}"/>
          </ac:spMkLst>
        </pc:spChg>
        <pc:spChg chg="mod">
          <ac:chgData name="VINCENZO FABIANO" userId="cc879eed-53f3-405c-8385-23def28708ba" providerId="ADAL" clId="{2707434C-24BF-CB42-8F09-37BD57DB34B8}" dt="2020-06-01T13:50:59.113" v="7263"/>
          <ac:spMkLst>
            <pc:docMk/>
            <pc:sldMk cId="3044496770" sldId="1028"/>
            <ac:spMk id="202" creationId="{42527EC3-215C-AD46-9D8C-77B2508B2F5A}"/>
          </ac:spMkLst>
        </pc:spChg>
        <pc:spChg chg="mod">
          <ac:chgData name="VINCENZO FABIANO" userId="cc879eed-53f3-405c-8385-23def28708ba" providerId="ADAL" clId="{2707434C-24BF-CB42-8F09-37BD57DB34B8}" dt="2020-06-01T13:50:59.113" v="7263"/>
          <ac:spMkLst>
            <pc:docMk/>
            <pc:sldMk cId="3044496770" sldId="1028"/>
            <ac:spMk id="203" creationId="{BE62AB3A-D75C-894E-AF01-EEAD385375F0}"/>
          </ac:spMkLst>
        </pc:spChg>
        <pc:spChg chg="mod">
          <ac:chgData name="VINCENZO FABIANO" userId="cc879eed-53f3-405c-8385-23def28708ba" providerId="ADAL" clId="{2707434C-24BF-CB42-8F09-37BD57DB34B8}" dt="2020-06-01T13:50:59.113" v="7263"/>
          <ac:spMkLst>
            <pc:docMk/>
            <pc:sldMk cId="3044496770" sldId="1028"/>
            <ac:spMk id="204" creationId="{4CD69462-6A54-6144-927F-25BF4CA5467B}"/>
          </ac:spMkLst>
        </pc:spChg>
        <pc:spChg chg="mod">
          <ac:chgData name="VINCENZO FABIANO" userId="cc879eed-53f3-405c-8385-23def28708ba" providerId="ADAL" clId="{2707434C-24BF-CB42-8F09-37BD57DB34B8}" dt="2020-06-01T13:50:59.113" v="7263"/>
          <ac:spMkLst>
            <pc:docMk/>
            <pc:sldMk cId="3044496770" sldId="1028"/>
            <ac:spMk id="205" creationId="{A85AEB28-0B96-A34E-83E1-E23A71B60E1D}"/>
          </ac:spMkLst>
        </pc:spChg>
        <pc:spChg chg="mod">
          <ac:chgData name="VINCENZO FABIANO" userId="cc879eed-53f3-405c-8385-23def28708ba" providerId="ADAL" clId="{2707434C-24BF-CB42-8F09-37BD57DB34B8}" dt="2020-06-01T13:50:59.113" v="7263"/>
          <ac:spMkLst>
            <pc:docMk/>
            <pc:sldMk cId="3044496770" sldId="1028"/>
            <ac:spMk id="206" creationId="{0977C280-5258-1A40-A9BD-6962C285AF72}"/>
          </ac:spMkLst>
        </pc:spChg>
        <pc:spChg chg="mod">
          <ac:chgData name="VINCENZO FABIANO" userId="cc879eed-53f3-405c-8385-23def28708ba" providerId="ADAL" clId="{2707434C-24BF-CB42-8F09-37BD57DB34B8}" dt="2020-06-01T13:50:59.113" v="7263"/>
          <ac:spMkLst>
            <pc:docMk/>
            <pc:sldMk cId="3044496770" sldId="1028"/>
            <ac:spMk id="207" creationId="{A07037C3-8270-6040-BEC8-E4D19FB7F6FA}"/>
          </ac:spMkLst>
        </pc:spChg>
        <pc:spChg chg="mod">
          <ac:chgData name="VINCENZO FABIANO" userId="cc879eed-53f3-405c-8385-23def28708ba" providerId="ADAL" clId="{2707434C-24BF-CB42-8F09-37BD57DB34B8}" dt="2020-06-01T13:50:59.113" v="7263"/>
          <ac:spMkLst>
            <pc:docMk/>
            <pc:sldMk cId="3044496770" sldId="1028"/>
            <ac:spMk id="208" creationId="{C6E48F94-F73B-E84F-90C3-02AE8FFFC430}"/>
          </ac:spMkLst>
        </pc:spChg>
        <pc:spChg chg="mod">
          <ac:chgData name="VINCENZO FABIANO" userId="cc879eed-53f3-405c-8385-23def28708ba" providerId="ADAL" clId="{2707434C-24BF-CB42-8F09-37BD57DB34B8}" dt="2020-06-01T13:50:59.113" v="7263"/>
          <ac:spMkLst>
            <pc:docMk/>
            <pc:sldMk cId="3044496770" sldId="1028"/>
            <ac:spMk id="209" creationId="{25C1DF24-223C-504E-BD96-35F845DAE1D6}"/>
          </ac:spMkLst>
        </pc:spChg>
        <pc:spChg chg="del mod ord">
          <ac:chgData name="VINCENZO FABIANO" userId="cc879eed-53f3-405c-8385-23def28708ba" providerId="ADAL" clId="{2707434C-24BF-CB42-8F09-37BD57DB34B8}" dt="2020-06-01T12:57:48.508" v="6332" actId="478"/>
          <ac:spMkLst>
            <pc:docMk/>
            <pc:sldMk cId="3044496770" sldId="1028"/>
            <ac:spMk id="1657" creationId="{00000000-0000-0000-0000-000000000000}"/>
          </ac:spMkLst>
        </pc:spChg>
        <pc:spChg chg="mod">
          <ac:chgData name="VINCENZO FABIANO" userId="cc879eed-53f3-405c-8385-23def28708ba" providerId="ADAL" clId="{2707434C-24BF-CB42-8F09-37BD57DB34B8}" dt="2020-06-01T12:58:18.858" v="6338" actId="207"/>
          <ac:spMkLst>
            <pc:docMk/>
            <pc:sldMk cId="3044496770" sldId="1028"/>
            <ac:spMk id="1711" creationId="{00000000-0000-0000-0000-000000000000}"/>
          </ac:spMkLst>
        </pc:spChg>
        <pc:spChg chg="mod">
          <ac:chgData name="VINCENZO FABIANO" userId="cc879eed-53f3-405c-8385-23def28708ba" providerId="ADAL" clId="{2707434C-24BF-CB42-8F09-37BD57DB34B8}" dt="2020-06-01T13:04:28.047" v="7142" actId="207"/>
          <ac:spMkLst>
            <pc:docMk/>
            <pc:sldMk cId="3044496770" sldId="1028"/>
            <ac:spMk id="1728" creationId="{00000000-0000-0000-0000-000000000000}"/>
          </ac:spMkLst>
        </pc:spChg>
        <pc:spChg chg="mod">
          <ac:chgData name="VINCENZO FABIANO" userId="cc879eed-53f3-405c-8385-23def28708ba" providerId="ADAL" clId="{2707434C-24BF-CB42-8F09-37BD57DB34B8}" dt="2020-06-01T12:58:11.090" v="6337" actId="207"/>
          <ac:spMkLst>
            <pc:docMk/>
            <pc:sldMk cId="3044496770" sldId="1028"/>
            <ac:spMk id="1776" creationId="{00000000-0000-0000-0000-000000000000}"/>
          </ac:spMkLst>
        </pc:spChg>
        <pc:spChg chg="mod">
          <ac:chgData name="VINCENZO FABIANO" userId="cc879eed-53f3-405c-8385-23def28708ba" providerId="ADAL" clId="{2707434C-24BF-CB42-8F09-37BD57DB34B8}" dt="2020-06-01T12:58:07.537" v="6336" actId="207"/>
          <ac:spMkLst>
            <pc:docMk/>
            <pc:sldMk cId="3044496770" sldId="1028"/>
            <ac:spMk id="1805" creationId="{00000000-0000-0000-0000-000000000000}"/>
          </ac:spMkLst>
        </pc:spChg>
        <pc:spChg chg="del mod ord">
          <ac:chgData name="VINCENZO FABIANO" userId="cc879eed-53f3-405c-8385-23def28708ba" providerId="ADAL" clId="{2707434C-24BF-CB42-8F09-37BD57DB34B8}" dt="2020-06-01T12:57:52.775" v="6333" actId="478"/>
          <ac:spMkLst>
            <pc:docMk/>
            <pc:sldMk cId="3044496770" sldId="1028"/>
            <ac:spMk id="1813" creationId="{00000000-0000-0000-0000-000000000000}"/>
          </ac:spMkLst>
        </pc:spChg>
        <pc:spChg chg="del mod ord">
          <ac:chgData name="VINCENZO FABIANO" userId="cc879eed-53f3-405c-8385-23def28708ba" providerId="ADAL" clId="{2707434C-24BF-CB42-8F09-37BD57DB34B8}" dt="2020-06-01T12:57:55.077" v="6334" actId="478"/>
          <ac:spMkLst>
            <pc:docMk/>
            <pc:sldMk cId="3044496770" sldId="1028"/>
            <ac:spMk id="1814" creationId="{00000000-0000-0000-0000-000000000000}"/>
          </ac:spMkLst>
        </pc:spChg>
        <pc:grpChg chg="add del mod">
          <ac:chgData name="VINCENZO FABIANO" userId="cc879eed-53f3-405c-8385-23def28708ba" providerId="ADAL" clId="{2707434C-24BF-CB42-8F09-37BD57DB34B8}" dt="2020-06-01T13:06:38.292" v="7147" actId="478"/>
          <ac:grpSpMkLst>
            <pc:docMk/>
            <pc:sldMk cId="3044496770" sldId="1028"/>
            <ac:grpSpMk id="168" creationId="{F65FE250-C164-C048-99DD-9A2E3C56A1FE}"/>
          </ac:grpSpMkLst>
        </pc:grpChg>
        <pc:grpChg chg="add del mod">
          <ac:chgData name="VINCENZO FABIANO" userId="cc879eed-53f3-405c-8385-23def28708ba" providerId="ADAL" clId="{2707434C-24BF-CB42-8F09-37BD57DB34B8}" dt="2020-06-01T13:08:36.238" v="7161" actId="478"/>
          <ac:grpSpMkLst>
            <pc:docMk/>
            <pc:sldMk cId="3044496770" sldId="1028"/>
            <ac:grpSpMk id="179" creationId="{270D07D4-B8C3-A04D-AB90-5C79337A2FB0}"/>
          </ac:grpSpMkLst>
        </pc:grpChg>
        <pc:grpChg chg="add mod">
          <ac:chgData name="VINCENZO FABIANO" userId="cc879eed-53f3-405c-8385-23def28708ba" providerId="ADAL" clId="{2707434C-24BF-CB42-8F09-37BD57DB34B8}" dt="2020-06-01T13:54:52.343" v="7333" actId="1076"/>
          <ac:grpSpMkLst>
            <pc:docMk/>
            <pc:sldMk cId="3044496770" sldId="1028"/>
            <ac:grpSpMk id="189" creationId="{22A663A5-DE00-B74A-912F-DC79816EB14B}"/>
          </ac:grpSpMkLst>
        </pc:grpChg>
        <pc:picChg chg="del">
          <ac:chgData name="VINCENZO FABIANO" userId="cc879eed-53f3-405c-8385-23def28708ba" providerId="ADAL" clId="{2707434C-24BF-CB42-8F09-37BD57DB34B8}" dt="2020-06-01T12:57:43.199" v="6330" actId="478"/>
          <ac:picMkLst>
            <pc:docMk/>
            <pc:sldMk cId="3044496770" sldId="1028"/>
            <ac:picMk id="2" creationId="{FFB6E444-69C5-4C6B-9750-52E469945C79}"/>
          </ac:picMkLst>
        </pc:picChg>
        <pc:picChg chg="del">
          <ac:chgData name="VINCENZO FABIANO" userId="cc879eed-53f3-405c-8385-23def28708ba" providerId="ADAL" clId="{2707434C-24BF-CB42-8F09-37BD57DB34B8}" dt="2020-06-01T12:57:41.690" v="6329" actId="478"/>
          <ac:picMkLst>
            <pc:docMk/>
            <pc:sldMk cId="3044496770" sldId="1028"/>
            <ac:picMk id="7" creationId="{29DB87DD-20DC-4D42-82BB-0437D46000FE}"/>
          </ac:picMkLst>
        </pc:picChg>
        <pc:picChg chg="del">
          <ac:chgData name="VINCENZO FABIANO" userId="cc879eed-53f3-405c-8385-23def28708ba" providerId="ADAL" clId="{2707434C-24BF-CB42-8F09-37BD57DB34B8}" dt="2020-06-01T12:57:44.981" v="6331" actId="478"/>
          <ac:picMkLst>
            <pc:docMk/>
            <pc:sldMk cId="3044496770" sldId="1028"/>
            <ac:picMk id="11" creationId="{FAA1E6B1-F7B8-434F-A3B7-198C33395041}"/>
          </ac:picMkLst>
        </pc:picChg>
      </pc:sldChg>
      <pc:sldChg chg="add del">
        <pc:chgData name="VINCENZO FABIANO" userId="cc879eed-53f3-405c-8385-23def28708ba" providerId="ADAL" clId="{2707434C-24BF-CB42-8F09-37BD57DB34B8}" dt="2020-06-02T16:31:23.035" v="7428"/>
        <pc:sldMkLst>
          <pc:docMk/>
          <pc:sldMk cId="499227267" sldId="1036"/>
        </pc:sldMkLst>
      </pc:sldChg>
      <pc:sldMasterChg chg="delSldLayout">
        <pc:chgData name="VINCENZO FABIANO" userId="cc879eed-53f3-405c-8385-23def28708ba" providerId="ADAL" clId="{2707434C-24BF-CB42-8F09-37BD57DB34B8}" dt="2020-05-29T18:52:05.365" v="5574" actId="2696"/>
        <pc:sldMasterMkLst>
          <pc:docMk/>
          <pc:sldMasterMk cId="0" sldId="2147483679"/>
        </pc:sldMasterMkLst>
        <pc:sldLayoutChg chg="del">
          <pc:chgData name="VINCENZO FABIANO" userId="cc879eed-53f3-405c-8385-23def28708ba" providerId="ADAL" clId="{2707434C-24BF-CB42-8F09-37BD57DB34B8}" dt="2020-05-29T18:52:05.365" v="5574" actId="2696"/>
          <pc:sldLayoutMkLst>
            <pc:docMk/>
            <pc:sldMasterMk cId="0" sldId="2147483679"/>
            <pc:sldLayoutMk cId="0" sldId="2147483649"/>
          </pc:sldLayoutMkLst>
        </pc:sldLayoutChg>
        <pc:sldLayoutChg chg="del">
          <pc:chgData name="VINCENZO FABIANO" userId="cc879eed-53f3-405c-8385-23def28708ba" providerId="ADAL" clId="{2707434C-24BF-CB42-8F09-37BD57DB34B8}" dt="2020-05-29T14:35:22.213" v="3417" actId="2696"/>
          <pc:sldLayoutMkLst>
            <pc:docMk/>
            <pc:sldMasterMk cId="0" sldId="2147483679"/>
            <pc:sldLayoutMk cId="0" sldId="2147483652"/>
          </pc:sldLayoutMkLst>
        </pc:sldLayoutChg>
        <pc:sldLayoutChg chg="del">
          <pc:chgData name="VINCENZO FABIANO" userId="cc879eed-53f3-405c-8385-23def28708ba" providerId="ADAL" clId="{2707434C-24BF-CB42-8F09-37BD57DB34B8}" dt="2020-05-29T15:24:08.547" v="4506" actId="2696"/>
          <pc:sldLayoutMkLst>
            <pc:docMk/>
            <pc:sldMasterMk cId="0" sldId="2147483679"/>
            <pc:sldLayoutMk cId="0" sldId="2147483654"/>
          </pc:sldLayoutMkLst>
        </pc:sldLayoutChg>
        <pc:sldLayoutChg chg="del">
          <pc:chgData name="VINCENZO FABIANO" userId="cc879eed-53f3-405c-8385-23def28708ba" providerId="ADAL" clId="{2707434C-24BF-CB42-8F09-37BD57DB34B8}" dt="2020-05-29T18:51:34.921" v="5560" actId="2696"/>
          <pc:sldLayoutMkLst>
            <pc:docMk/>
            <pc:sldMasterMk cId="0" sldId="2147483679"/>
            <pc:sldLayoutMk cId="0" sldId="2147483665"/>
          </pc:sldLayoutMkLst>
        </pc:sldLayoutChg>
        <pc:sldLayoutChg chg="del">
          <pc:chgData name="VINCENZO FABIANO" userId="cc879eed-53f3-405c-8385-23def28708ba" providerId="ADAL" clId="{2707434C-24BF-CB42-8F09-37BD57DB34B8}" dt="2020-05-29T18:51:39.705" v="5569" actId="2696"/>
          <pc:sldLayoutMkLst>
            <pc:docMk/>
            <pc:sldMasterMk cId="0" sldId="2147483679"/>
            <pc:sldLayoutMk cId="0" sldId="2147483666"/>
          </pc:sldLayoutMkLst>
        </pc:sldLayoutChg>
        <pc:sldLayoutChg chg="del">
          <pc:chgData name="VINCENZO FABIANO" userId="cc879eed-53f3-405c-8385-23def28708ba" providerId="ADAL" clId="{2707434C-24BF-CB42-8F09-37BD57DB34B8}" dt="2020-05-29T15:24:26.073" v="4513" actId="2696"/>
          <pc:sldLayoutMkLst>
            <pc:docMk/>
            <pc:sldMasterMk cId="0" sldId="2147483679"/>
            <pc:sldLayoutMk cId="0" sldId="2147483676"/>
          </pc:sldLayoutMkLst>
        </pc:sldLayoutChg>
        <pc:sldLayoutChg chg="del">
          <pc:chgData name="VINCENZO FABIANO" userId="cc879eed-53f3-405c-8385-23def28708ba" providerId="ADAL" clId="{2707434C-24BF-CB42-8F09-37BD57DB34B8}" dt="2020-05-29T17:41:55.550" v="4842" actId="2696"/>
          <pc:sldLayoutMkLst>
            <pc:docMk/>
            <pc:sldMasterMk cId="0" sldId="2147483679"/>
            <pc:sldLayoutMk cId="1095527249" sldId="2147483683"/>
          </pc:sldLayoutMkLst>
        </pc:sldLayoutChg>
      </pc:sldMasterChg>
      <pc:sldMasterChg chg="delSldLayout">
        <pc:chgData name="VINCENZO FABIANO" userId="cc879eed-53f3-405c-8385-23def28708ba" providerId="ADAL" clId="{2707434C-24BF-CB42-8F09-37BD57DB34B8}" dt="2020-06-01T12:56:13.596" v="6315" actId="2696"/>
        <pc:sldMasterMkLst>
          <pc:docMk/>
          <pc:sldMasterMk cId="3091720831" sldId="2147483698"/>
        </pc:sldMasterMkLst>
        <pc:sldLayoutChg chg="del">
          <pc:chgData name="VINCENZO FABIANO" userId="cc879eed-53f3-405c-8385-23def28708ba" providerId="ADAL" clId="{2707434C-24BF-CB42-8F09-37BD57DB34B8}" dt="2020-06-01T12:56:13.596" v="6315" actId="2696"/>
          <pc:sldLayoutMkLst>
            <pc:docMk/>
            <pc:sldMasterMk cId="3091720831" sldId="2147483698"/>
            <pc:sldLayoutMk cId="243376844" sldId="2147483710"/>
          </pc:sldLayoutMkLst>
        </pc:sldLayoutChg>
      </pc:sldMasterChg>
    </pc:docChg>
  </pc:docChgLst>
  <pc:docChgLst>
    <pc:chgData name="PASQUALE CARAMANTE" userId="S::p.caramante1@studenti.unisa.it::3fb9f4e7-ec52-4e93-8563-7c576fb801d3" providerId="AD" clId="Web-{C8FAB97D-6DB6-A5B3-D4BC-7E12FA7ADE4A}"/>
    <pc:docChg chg="addSld delSld modSld modSection">
      <pc:chgData name="PASQUALE CARAMANTE" userId="S::p.caramante1@studenti.unisa.it::3fb9f4e7-ec52-4e93-8563-7c576fb801d3" providerId="AD" clId="Web-{C8FAB97D-6DB6-A5B3-D4BC-7E12FA7ADE4A}" dt="2020-06-01T16:27:45.793" v="305"/>
      <pc:docMkLst>
        <pc:docMk/>
      </pc:docMkLst>
      <pc:sldChg chg="modSp">
        <pc:chgData name="PASQUALE CARAMANTE" userId="S::p.caramante1@studenti.unisa.it::3fb9f4e7-ec52-4e93-8563-7c576fb801d3" providerId="AD" clId="Web-{C8FAB97D-6DB6-A5B3-D4BC-7E12FA7ADE4A}" dt="2020-06-01T16:12:27.109" v="114" actId="20577"/>
        <pc:sldMkLst>
          <pc:docMk/>
          <pc:sldMk cId="4123464408" sldId="1019"/>
        </pc:sldMkLst>
        <pc:spChg chg="mod">
          <ac:chgData name="PASQUALE CARAMANTE" userId="S::p.caramante1@studenti.unisa.it::3fb9f4e7-ec52-4e93-8563-7c576fb801d3" providerId="AD" clId="Web-{C8FAB97D-6DB6-A5B3-D4BC-7E12FA7ADE4A}" dt="2020-06-01T16:12:27.109" v="114" actId="20577"/>
          <ac:spMkLst>
            <pc:docMk/>
            <pc:sldMk cId="4123464408" sldId="1019"/>
            <ac:spMk id="4" creationId="{48788C79-3DB0-465B-880F-3174F413B93B}"/>
          </ac:spMkLst>
        </pc:spChg>
      </pc:sldChg>
      <pc:sldChg chg="addSp delSp modSp">
        <pc:chgData name="PASQUALE CARAMANTE" userId="S::p.caramante1@studenti.unisa.it::3fb9f4e7-ec52-4e93-8563-7c576fb801d3" providerId="AD" clId="Web-{C8FAB97D-6DB6-A5B3-D4BC-7E12FA7ADE4A}" dt="2020-06-01T15:47:20.706" v="37"/>
        <pc:sldMkLst>
          <pc:docMk/>
          <pc:sldMk cId="442143077" sldId="1020"/>
        </pc:sldMkLst>
        <pc:spChg chg="mod">
          <ac:chgData name="PASQUALE CARAMANTE" userId="S::p.caramante1@studenti.unisa.it::3fb9f4e7-ec52-4e93-8563-7c576fb801d3" providerId="AD" clId="Web-{C8FAB97D-6DB6-A5B3-D4BC-7E12FA7ADE4A}" dt="2020-06-01T15:46:55.766" v="33"/>
          <ac:spMkLst>
            <pc:docMk/>
            <pc:sldMk cId="442143077" sldId="1020"/>
            <ac:spMk id="20" creationId="{E3A1D4C0-D9EB-4284-9F5A-5B9ECEDF6352}"/>
          </ac:spMkLst>
        </pc:spChg>
        <pc:picChg chg="add del mod">
          <ac:chgData name="PASQUALE CARAMANTE" userId="S::p.caramante1@studenti.unisa.it::3fb9f4e7-ec52-4e93-8563-7c576fb801d3" providerId="AD" clId="Web-{C8FAB97D-6DB6-A5B3-D4BC-7E12FA7ADE4A}" dt="2020-06-01T15:47:20.706" v="37"/>
          <ac:picMkLst>
            <pc:docMk/>
            <pc:sldMk cId="442143077" sldId="1020"/>
            <ac:picMk id="3" creationId="{3FE1F763-79D2-40F4-A3CC-849A8B219FF7}"/>
          </ac:picMkLst>
        </pc:picChg>
      </pc:sldChg>
      <pc:sldChg chg="new del">
        <pc:chgData name="PASQUALE CARAMANTE" userId="S::p.caramante1@studenti.unisa.it::3fb9f4e7-ec52-4e93-8563-7c576fb801d3" providerId="AD" clId="Web-{C8FAB97D-6DB6-A5B3-D4BC-7E12FA7ADE4A}" dt="2020-06-01T15:37:13.360" v="2"/>
        <pc:sldMkLst>
          <pc:docMk/>
          <pc:sldMk cId="385914501" sldId="1029"/>
        </pc:sldMkLst>
      </pc:sldChg>
      <pc:sldChg chg="addSp delSp modSp add replId addAnim delAnim modAnim">
        <pc:chgData name="PASQUALE CARAMANTE" userId="S::p.caramante1@studenti.unisa.it::3fb9f4e7-ec52-4e93-8563-7c576fb801d3" providerId="AD" clId="Web-{C8FAB97D-6DB6-A5B3-D4BC-7E12FA7ADE4A}" dt="2020-06-01T16:27:45.793" v="305"/>
        <pc:sldMkLst>
          <pc:docMk/>
          <pc:sldMk cId="2298197163" sldId="1030"/>
        </pc:sldMkLst>
        <pc:spChg chg="add del mod ord">
          <ac:chgData name="PASQUALE CARAMANTE" userId="S::p.caramante1@studenti.unisa.it::3fb9f4e7-ec52-4e93-8563-7c576fb801d3" providerId="AD" clId="Web-{C8FAB97D-6DB6-A5B3-D4BC-7E12FA7ADE4A}" dt="2020-06-01T15:54:10.723" v="59"/>
          <ac:spMkLst>
            <pc:docMk/>
            <pc:sldMk cId="2298197163" sldId="1030"/>
            <ac:spMk id="9" creationId="{74DA2981-ECB1-477D-885A-E389E035D2A3}"/>
          </ac:spMkLst>
        </pc:spChg>
        <pc:spChg chg="add del mod ord">
          <ac:chgData name="PASQUALE CARAMANTE" userId="S::p.caramante1@studenti.unisa.it::3fb9f4e7-ec52-4e93-8563-7c576fb801d3" providerId="AD" clId="Web-{C8FAB97D-6DB6-A5B3-D4BC-7E12FA7ADE4A}" dt="2020-06-01T15:52:02.104" v="56"/>
          <ac:spMkLst>
            <pc:docMk/>
            <pc:sldMk cId="2298197163" sldId="1030"/>
            <ac:spMk id="10" creationId="{4E550D78-4E58-4AB5-A341-1C4961F4DC1D}"/>
          </ac:spMkLst>
        </pc:spChg>
        <pc:spChg chg="mod">
          <ac:chgData name="PASQUALE CARAMANTE" userId="S::p.caramante1@studenti.unisa.it::3fb9f4e7-ec52-4e93-8563-7c576fb801d3" providerId="AD" clId="Web-{C8FAB97D-6DB6-A5B3-D4BC-7E12FA7ADE4A}" dt="2020-06-01T15:40:09.311" v="17" actId="20577"/>
          <ac:spMkLst>
            <pc:docMk/>
            <pc:sldMk cId="2298197163" sldId="1030"/>
            <ac:spMk id="11" creationId="{EF067E59-3A31-4DA7-A93C-30746CB24721}"/>
          </ac:spMkLst>
        </pc:spChg>
        <pc:spChg chg="del">
          <ac:chgData name="PASQUALE CARAMANTE" userId="S::p.caramante1@studenti.unisa.it::3fb9f4e7-ec52-4e93-8563-7c576fb801d3" providerId="AD" clId="Web-{C8FAB97D-6DB6-A5B3-D4BC-7E12FA7ADE4A}" dt="2020-06-01T15:38:52.102" v="3"/>
          <ac:spMkLst>
            <pc:docMk/>
            <pc:sldMk cId="2298197163" sldId="1030"/>
            <ac:spMk id="12" creationId="{40B8D0AA-779A-421D-84E7-B6FD546780B5}"/>
          </ac:spMkLst>
        </pc:spChg>
        <pc:spChg chg="add del">
          <ac:chgData name="PASQUALE CARAMANTE" userId="S::p.caramante1@studenti.unisa.it::3fb9f4e7-ec52-4e93-8563-7c576fb801d3" providerId="AD" clId="Web-{C8FAB97D-6DB6-A5B3-D4BC-7E12FA7ADE4A}" dt="2020-06-01T15:51:51.696" v="51"/>
          <ac:spMkLst>
            <pc:docMk/>
            <pc:sldMk cId="2298197163" sldId="1030"/>
            <ac:spMk id="14" creationId="{F887D49E-CC92-4E0E-B752-94523D539E7B}"/>
          </ac:spMkLst>
        </pc:spChg>
        <pc:spChg chg="del">
          <ac:chgData name="PASQUALE CARAMANTE" userId="S::p.caramante1@studenti.unisa.it::3fb9f4e7-ec52-4e93-8563-7c576fb801d3" providerId="AD" clId="Web-{C8FAB97D-6DB6-A5B3-D4BC-7E12FA7ADE4A}" dt="2020-06-01T15:44:56.507" v="19"/>
          <ac:spMkLst>
            <pc:docMk/>
            <pc:sldMk cId="2298197163" sldId="1030"/>
            <ac:spMk id="15" creationId="{78A4BD95-ABDF-4E5F-BB6A-00E37372DF5E}"/>
          </ac:spMkLst>
        </pc:spChg>
        <pc:spChg chg="del">
          <ac:chgData name="PASQUALE CARAMANTE" userId="S::p.caramante1@studenti.unisa.it::3fb9f4e7-ec52-4e93-8563-7c576fb801d3" providerId="AD" clId="Web-{C8FAB97D-6DB6-A5B3-D4BC-7E12FA7ADE4A}" dt="2020-06-01T15:45:07.445" v="22"/>
          <ac:spMkLst>
            <pc:docMk/>
            <pc:sldMk cId="2298197163" sldId="1030"/>
            <ac:spMk id="16" creationId="{FAFC536B-D458-4361-B0D4-1F5013BAB954}"/>
          </ac:spMkLst>
        </pc:spChg>
        <pc:spChg chg="add mod">
          <ac:chgData name="PASQUALE CARAMANTE" userId="S::p.caramante1@studenti.unisa.it::3fb9f4e7-ec52-4e93-8563-7c576fb801d3" providerId="AD" clId="Web-{C8FAB97D-6DB6-A5B3-D4BC-7E12FA7ADE4A}" dt="2020-06-01T16:22:02.984" v="221" actId="1076"/>
          <ac:spMkLst>
            <pc:docMk/>
            <pc:sldMk cId="2298197163" sldId="1030"/>
            <ac:spMk id="18" creationId="{020E8B03-CA61-4704-9AA1-6766C67AD91B}"/>
          </ac:spMkLst>
        </pc:spChg>
        <pc:spChg chg="add mod">
          <ac:chgData name="PASQUALE CARAMANTE" userId="S::p.caramante1@studenti.unisa.it::3fb9f4e7-ec52-4e93-8563-7c576fb801d3" providerId="AD" clId="Web-{C8FAB97D-6DB6-A5B3-D4BC-7E12FA7ADE4A}" dt="2020-06-01T16:26:25.364" v="291" actId="20577"/>
          <ac:spMkLst>
            <pc:docMk/>
            <pc:sldMk cId="2298197163" sldId="1030"/>
            <ac:spMk id="20" creationId="{99736042-B959-4E68-8B93-D06517C0EC8E}"/>
          </ac:spMkLst>
        </pc:spChg>
        <pc:spChg chg="add mod">
          <ac:chgData name="PASQUALE CARAMANTE" userId="S::p.caramante1@studenti.unisa.it::3fb9f4e7-ec52-4e93-8563-7c576fb801d3" providerId="AD" clId="Web-{C8FAB97D-6DB6-A5B3-D4BC-7E12FA7ADE4A}" dt="2020-06-01T16:25:42.783" v="262" actId="20577"/>
          <ac:spMkLst>
            <pc:docMk/>
            <pc:sldMk cId="2298197163" sldId="1030"/>
            <ac:spMk id="21" creationId="{D41461C4-A693-4439-936D-41E515B57EB8}"/>
          </ac:spMkLst>
        </pc:spChg>
        <pc:spChg chg="add mod">
          <ac:chgData name="PASQUALE CARAMANTE" userId="S::p.caramante1@studenti.unisa.it::3fb9f4e7-ec52-4e93-8563-7c576fb801d3" providerId="AD" clId="Web-{C8FAB97D-6DB6-A5B3-D4BC-7E12FA7ADE4A}" dt="2020-06-01T16:25:54.002" v="280" actId="20577"/>
          <ac:spMkLst>
            <pc:docMk/>
            <pc:sldMk cId="2298197163" sldId="1030"/>
            <ac:spMk id="22" creationId="{DC3956F5-43BD-4D32-BF7F-8C6559974B68}"/>
          </ac:spMkLst>
        </pc:spChg>
        <pc:spChg chg="add del mod">
          <ac:chgData name="PASQUALE CARAMANTE" userId="S::p.caramante1@studenti.unisa.it::3fb9f4e7-ec52-4e93-8563-7c576fb801d3" providerId="AD" clId="Web-{C8FAB97D-6DB6-A5B3-D4BC-7E12FA7ADE4A}" dt="2020-06-01T16:19:31.393" v="186"/>
          <ac:spMkLst>
            <pc:docMk/>
            <pc:sldMk cId="2298197163" sldId="1030"/>
            <ac:spMk id="23" creationId="{2AB2524A-4969-4E8C-9E8D-33203AD90777}"/>
          </ac:spMkLst>
        </pc:spChg>
        <pc:spChg chg="add mod">
          <ac:chgData name="PASQUALE CARAMANTE" userId="S::p.caramante1@studenti.unisa.it::3fb9f4e7-ec52-4e93-8563-7c576fb801d3" providerId="AD" clId="Web-{C8FAB97D-6DB6-A5B3-D4BC-7E12FA7ADE4A}" dt="2020-06-01T16:26:17.082" v="288" actId="20577"/>
          <ac:spMkLst>
            <pc:docMk/>
            <pc:sldMk cId="2298197163" sldId="1030"/>
            <ac:spMk id="24" creationId="{55611FEF-13EC-41B3-865A-4AB8B4C20E8D}"/>
          </ac:spMkLst>
        </pc:spChg>
        <pc:picChg chg="add del mod">
          <ac:chgData name="PASQUALE CARAMANTE" userId="S::p.caramante1@studenti.unisa.it::3fb9f4e7-ec52-4e93-8563-7c576fb801d3" providerId="AD" clId="Web-{C8FAB97D-6DB6-A5B3-D4BC-7E12FA7ADE4A}" dt="2020-06-01T15:45:57.527" v="24"/>
          <ac:picMkLst>
            <pc:docMk/>
            <pc:sldMk cId="2298197163" sldId="1030"/>
            <ac:picMk id="2" creationId="{6A609A1A-E5EA-47AB-A354-747F2E4058AC}"/>
          </ac:picMkLst>
        </pc:picChg>
        <pc:picChg chg="add del mod">
          <ac:chgData name="PASQUALE CARAMANTE" userId="S::p.caramante1@studenti.unisa.it::3fb9f4e7-ec52-4e93-8563-7c576fb801d3" providerId="AD" clId="Web-{C8FAB97D-6DB6-A5B3-D4BC-7E12FA7ADE4A}" dt="2020-06-01T16:09:24.032" v="93"/>
          <ac:picMkLst>
            <pc:docMk/>
            <pc:sldMk cId="2298197163" sldId="1030"/>
            <ac:picMk id="3" creationId="{79744160-E456-463A-A7B9-455E736A6349}"/>
          </ac:picMkLst>
        </pc:picChg>
        <pc:picChg chg="del">
          <ac:chgData name="PASQUALE CARAMANTE" userId="S::p.caramante1@studenti.unisa.it::3fb9f4e7-ec52-4e93-8563-7c576fb801d3" providerId="AD" clId="Web-{C8FAB97D-6DB6-A5B3-D4BC-7E12FA7ADE4A}" dt="2020-06-01T15:44:58.929" v="20"/>
          <ac:picMkLst>
            <pc:docMk/>
            <pc:sldMk cId="2298197163" sldId="1030"/>
            <ac:picMk id="4" creationId="{6FD0358A-5BFF-4C2D-A65B-C14ACA37EF77}"/>
          </ac:picMkLst>
        </pc:picChg>
        <pc:picChg chg="del">
          <ac:chgData name="PASQUALE CARAMANTE" userId="S::p.caramante1@studenti.unisa.it::3fb9f4e7-ec52-4e93-8563-7c576fb801d3" providerId="AD" clId="Web-{C8FAB97D-6DB6-A5B3-D4BC-7E12FA7ADE4A}" dt="2020-06-01T15:45:04.695" v="21"/>
          <ac:picMkLst>
            <pc:docMk/>
            <pc:sldMk cId="2298197163" sldId="1030"/>
            <ac:picMk id="5" creationId="{7468AB22-919C-47FC-9F01-972AA08111AC}"/>
          </ac:picMkLst>
        </pc:picChg>
        <pc:picChg chg="del">
          <ac:chgData name="PASQUALE CARAMANTE" userId="S::p.caramante1@studenti.unisa.it::3fb9f4e7-ec52-4e93-8563-7c576fb801d3" providerId="AD" clId="Web-{C8FAB97D-6DB6-A5B3-D4BC-7E12FA7ADE4A}" dt="2020-06-01T15:44:47.334" v="18"/>
          <ac:picMkLst>
            <pc:docMk/>
            <pc:sldMk cId="2298197163" sldId="1030"/>
            <ac:picMk id="6" creationId="{89D4DAAF-0C2A-4D1C-8D07-B0245800654C}"/>
          </ac:picMkLst>
        </pc:picChg>
        <pc:picChg chg="add del mod">
          <ac:chgData name="PASQUALE CARAMANTE" userId="S::p.caramante1@studenti.unisa.it::3fb9f4e7-ec52-4e93-8563-7c576fb801d3" providerId="AD" clId="Web-{C8FAB97D-6DB6-A5B3-D4BC-7E12FA7ADE4A}" dt="2020-06-01T15:47:09.627" v="35"/>
          <ac:picMkLst>
            <pc:docMk/>
            <pc:sldMk cId="2298197163" sldId="1030"/>
            <ac:picMk id="8" creationId="{DF96FBDF-E590-4511-9168-B320E07EEB31}"/>
          </ac:picMkLst>
        </pc:picChg>
        <pc:picChg chg="add del mod">
          <ac:chgData name="PASQUALE CARAMANTE" userId="S::p.caramante1@studenti.unisa.it::3fb9f4e7-ec52-4e93-8563-7c576fb801d3" providerId="AD" clId="Web-{C8FAB97D-6DB6-A5B3-D4BC-7E12FA7ADE4A}" dt="2020-06-01T16:05:02.229" v="92"/>
          <ac:picMkLst>
            <pc:docMk/>
            <pc:sldMk cId="2298197163" sldId="1030"/>
            <ac:picMk id="19" creationId="{091B1E73-0476-487C-BD75-6F68CEBECD9C}"/>
          </ac:picMkLst>
        </pc:picChg>
      </pc:sldChg>
      <pc:sldChg chg="add replId">
        <pc:chgData name="PASQUALE CARAMANTE" userId="S::p.caramante1@studenti.unisa.it::3fb9f4e7-ec52-4e93-8563-7c576fb801d3" providerId="AD" clId="Web-{C8FAB97D-6DB6-A5B3-D4BC-7E12FA7ADE4A}" dt="2020-06-01T16:15:09.872" v="130"/>
        <pc:sldMkLst>
          <pc:docMk/>
          <pc:sldMk cId="3886795516" sldId="1031"/>
        </pc:sldMkLst>
      </pc:sldChg>
      <pc:sldChg chg="add replId">
        <pc:chgData name="PASQUALE CARAMANTE" userId="S::p.caramante1@studenti.unisa.it::3fb9f4e7-ec52-4e93-8563-7c576fb801d3" providerId="AD" clId="Web-{C8FAB97D-6DB6-A5B3-D4BC-7E12FA7ADE4A}" dt="2020-06-01T16:15:15.795" v="131"/>
        <pc:sldMkLst>
          <pc:docMk/>
          <pc:sldMk cId="1912896117" sldId="1032"/>
        </pc:sldMkLst>
      </pc:sldChg>
    </pc:docChg>
  </pc:docChgLst>
  <pc:docChgLst>
    <pc:chgData name="PASQUALE CARAMANTE" userId="S::p.caramante1@studenti.unisa.it::3fb9f4e7-ec52-4e93-8563-7c576fb801d3" providerId="AD" clId="Web-{686D098A-F973-E67B-F0B8-1C19F0F4207C}"/>
    <pc:docChg chg="delSld modSld modSection">
      <pc:chgData name="PASQUALE CARAMANTE" userId="S::p.caramante1@studenti.unisa.it::3fb9f4e7-ec52-4e93-8563-7c576fb801d3" providerId="AD" clId="Web-{686D098A-F973-E67B-F0B8-1C19F0F4207C}" dt="2020-06-01T17:04:21.566" v="4"/>
      <pc:docMkLst>
        <pc:docMk/>
      </pc:docMkLst>
      <pc:sldChg chg="addSp modSp">
        <pc:chgData name="PASQUALE CARAMANTE" userId="S::p.caramante1@studenti.unisa.it::3fb9f4e7-ec52-4e93-8563-7c576fb801d3" providerId="AD" clId="Web-{686D098A-F973-E67B-F0B8-1C19F0F4207C}" dt="2020-06-01T17:04:21.566" v="4"/>
        <pc:sldMkLst>
          <pc:docMk/>
          <pc:sldMk cId="1556786071" sldId="1027"/>
        </pc:sldMkLst>
        <pc:picChg chg="add mod">
          <ac:chgData name="PASQUALE CARAMANTE" userId="S::p.caramante1@studenti.unisa.it::3fb9f4e7-ec52-4e93-8563-7c576fb801d3" providerId="AD" clId="Web-{686D098A-F973-E67B-F0B8-1C19F0F4207C}" dt="2020-06-01T17:04:21.066" v="3"/>
          <ac:picMkLst>
            <pc:docMk/>
            <pc:sldMk cId="1556786071" sldId="1027"/>
            <ac:picMk id="2" creationId="{181CE7A5-823F-4052-A990-63453BBCFA62}"/>
          </ac:picMkLst>
        </pc:picChg>
        <pc:picChg chg="add mod">
          <ac:chgData name="PASQUALE CARAMANTE" userId="S::p.caramante1@studenti.unisa.it::3fb9f4e7-ec52-4e93-8563-7c576fb801d3" providerId="AD" clId="Web-{686D098A-F973-E67B-F0B8-1C19F0F4207C}" dt="2020-06-01T17:04:21.566" v="4"/>
          <ac:picMkLst>
            <pc:docMk/>
            <pc:sldMk cId="1556786071" sldId="1027"/>
            <ac:picMk id="3" creationId="{AF31F75E-A504-454E-AD75-9E073F91A404}"/>
          </ac:picMkLst>
        </pc:picChg>
      </pc:sldChg>
      <pc:sldChg chg="del">
        <pc:chgData name="PASQUALE CARAMANTE" userId="S::p.caramante1@studenti.unisa.it::3fb9f4e7-ec52-4e93-8563-7c576fb801d3" providerId="AD" clId="Web-{686D098A-F973-E67B-F0B8-1C19F0F4207C}" dt="2020-06-01T17:04:05.831" v="2"/>
        <pc:sldMkLst>
          <pc:docMk/>
          <pc:sldMk cId="2298197163" sldId="1030"/>
        </pc:sldMkLst>
      </pc:sldChg>
      <pc:sldChg chg="del">
        <pc:chgData name="PASQUALE CARAMANTE" userId="S::p.caramante1@studenti.unisa.it::3fb9f4e7-ec52-4e93-8563-7c576fb801d3" providerId="AD" clId="Web-{686D098A-F973-E67B-F0B8-1C19F0F4207C}" dt="2020-06-01T17:04:05.815" v="1"/>
        <pc:sldMkLst>
          <pc:docMk/>
          <pc:sldMk cId="3886795516" sldId="1031"/>
        </pc:sldMkLst>
      </pc:sldChg>
      <pc:sldChg chg="del">
        <pc:chgData name="PASQUALE CARAMANTE" userId="S::p.caramante1@studenti.unisa.it::3fb9f4e7-ec52-4e93-8563-7c576fb801d3" providerId="AD" clId="Web-{686D098A-F973-E67B-F0B8-1C19F0F4207C}" dt="2020-06-01T17:04:05.815" v="0"/>
        <pc:sldMkLst>
          <pc:docMk/>
          <pc:sldMk cId="1912896117" sldId="1032"/>
        </pc:sldMkLst>
      </pc:sldChg>
    </pc:docChg>
  </pc:docChgLst>
  <pc:docChgLst>
    <pc:chgData name="MARIA NATALE" userId="a7fa3a34-171b-4b01-92f9-1b671cfbc7f3" providerId="ADAL" clId="{C396476D-954C-4974-8240-098C3E5928E3}"/>
    <pc:docChg chg="undo custSel addSld delSld modSld sldOrd modMainMaster modSection">
      <pc:chgData name="MARIA NATALE" userId="a7fa3a34-171b-4b01-92f9-1b671cfbc7f3" providerId="ADAL" clId="{C396476D-954C-4974-8240-098C3E5928E3}" dt="2020-06-02T18:53:03.380" v="217" actId="1076"/>
      <pc:docMkLst>
        <pc:docMk/>
      </pc:docMkLst>
      <pc:sldChg chg="modSp">
        <pc:chgData name="MARIA NATALE" userId="a7fa3a34-171b-4b01-92f9-1b671cfbc7f3" providerId="ADAL" clId="{C396476D-954C-4974-8240-098C3E5928E3}" dt="2020-06-02T16:20:58.703" v="106" actId="255"/>
        <pc:sldMkLst>
          <pc:docMk/>
          <pc:sldMk cId="3993786064" sldId="280"/>
        </pc:sldMkLst>
        <pc:spChg chg="mod">
          <ac:chgData name="MARIA NATALE" userId="a7fa3a34-171b-4b01-92f9-1b671cfbc7f3" providerId="ADAL" clId="{C396476D-954C-4974-8240-098C3E5928E3}" dt="2020-06-02T16:20:58.703" v="106" actId="255"/>
          <ac:spMkLst>
            <pc:docMk/>
            <pc:sldMk cId="3993786064" sldId="280"/>
            <ac:spMk id="18" creationId="{7471337E-C009-0147-AEAF-BD297BE4715B}"/>
          </ac:spMkLst>
        </pc:spChg>
      </pc:sldChg>
      <pc:sldChg chg="addSp delSp modSp del">
        <pc:chgData name="MARIA NATALE" userId="a7fa3a34-171b-4b01-92f9-1b671cfbc7f3" providerId="ADAL" clId="{C396476D-954C-4974-8240-098C3E5928E3}" dt="2020-06-02T16:32:35.768" v="151" actId="2696"/>
        <pc:sldMkLst>
          <pc:docMk/>
          <pc:sldMk cId="1281470912" sldId="328"/>
        </pc:sldMkLst>
        <pc:spChg chg="add mod">
          <ac:chgData name="MARIA NATALE" userId="a7fa3a34-171b-4b01-92f9-1b671cfbc7f3" providerId="ADAL" clId="{C396476D-954C-4974-8240-098C3E5928E3}" dt="2020-06-02T16:30:39.507" v="134" actId="478"/>
          <ac:spMkLst>
            <pc:docMk/>
            <pc:sldMk cId="1281470912" sldId="328"/>
            <ac:spMk id="3" creationId="{ECB6FA1F-BA5C-45B1-AE00-D374D5892EE1}"/>
          </ac:spMkLst>
        </pc:spChg>
        <pc:spChg chg="del">
          <ac:chgData name="MARIA NATALE" userId="a7fa3a34-171b-4b01-92f9-1b671cfbc7f3" providerId="ADAL" clId="{C396476D-954C-4974-8240-098C3E5928E3}" dt="2020-06-02T16:30:39.507" v="134" actId="478"/>
          <ac:spMkLst>
            <pc:docMk/>
            <pc:sldMk cId="1281470912" sldId="328"/>
            <ac:spMk id="5" creationId="{C01F0F95-0222-4931-B211-859DA97D82CC}"/>
          </ac:spMkLst>
        </pc:spChg>
      </pc:sldChg>
      <pc:sldChg chg="modSp">
        <pc:chgData name="MARIA NATALE" userId="a7fa3a34-171b-4b01-92f9-1b671cfbc7f3" providerId="ADAL" clId="{C396476D-954C-4974-8240-098C3E5928E3}" dt="2020-06-02T16:20:44.127" v="104" actId="255"/>
        <pc:sldMkLst>
          <pc:docMk/>
          <pc:sldMk cId="4082545720" sldId="532"/>
        </pc:sldMkLst>
        <pc:spChg chg="mod">
          <ac:chgData name="MARIA NATALE" userId="a7fa3a34-171b-4b01-92f9-1b671cfbc7f3" providerId="ADAL" clId="{C396476D-954C-4974-8240-098C3E5928E3}" dt="2020-06-02T16:20:44.127" v="104" actId="255"/>
          <ac:spMkLst>
            <pc:docMk/>
            <pc:sldMk cId="4082545720" sldId="532"/>
            <ac:spMk id="5" creationId="{6699AC3C-FE44-4341-B799-F20DE8937C2B}"/>
          </ac:spMkLst>
        </pc:spChg>
      </pc:sldChg>
      <pc:sldChg chg="modSp">
        <pc:chgData name="MARIA NATALE" userId="a7fa3a34-171b-4b01-92f9-1b671cfbc7f3" providerId="ADAL" clId="{C396476D-954C-4974-8240-098C3E5928E3}" dt="2020-06-02T16:20:50.696" v="105" actId="255"/>
        <pc:sldMkLst>
          <pc:docMk/>
          <pc:sldMk cId="1696092700" sldId="955"/>
        </pc:sldMkLst>
        <pc:spChg chg="mod">
          <ac:chgData name="MARIA NATALE" userId="a7fa3a34-171b-4b01-92f9-1b671cfbc7f3" providerId="ADAL" clId="{C396476D-954C-4974-8240-098C3E5928E3}" dt="2020-06-02T16:20:50.696" v="105" actId="255"/>
          <ac:spMkLst>
            <pc:docMk/>
            <pc:sldMk cId="1696092700" sldId="955"/>
            <ac:spMk id="144" creationId="{040B00B0-C320-49AE-AD61-81B8AF5F117D}"/>
          </ac:spMkLst>
        </pc:spChg>
      </pc:sldChg>
      <pc:sldChg chg="addSp delSp modSp add del ord delAnim modAnim">
        <pc:chgData name="MARIA NATALE" userId="a7fa3a34-171b-4b01-92f9-1b671cfbc7f3" providerId="ADAL" clId="{C396476D-954C-4974-8240-098C3E5928E3}" dt="2020-06-02T18:53:03.380" v="217" actId="1076"/>
        <pc:sldMkLst>
          <pc:docMk/>
          <pc:sldMk cId="462236853" sldId="996"/>
        </pc:sldMkLst>
        <pc:spChg chg="del">
          <ac:chgData name="MARIA NATALE" userId="a7fa3a34-171b-4b01-92f9-1b671cfbc7f3" providerId="ADAL" clId="{C396476D-954C-4974-8240-098C3E5928E3}" dt="2020-06-02T16:32:14.022" v="147" actId="478"/>
          <ac:spMkLst>
            <pc:docMk/>
            <pc:sldMk cId="462236853" sldId="996"/>
            <ac:spMk id="183" creationId="{09657A60-3F14-4D67-AE58-D0EBFCE35212}"/>
          </ac:spMkLst>
        </pc:spChg>
        <pc:spChg chg="mod">
          <ac:chgData name="MARIA NATALE" userId="a7fa3a34-171b-4b01-92f9-1b671cfbc7f3" providerId="ADAL" clId="{C396476D-954C-4974-8240-098C3E5928E3}" dt="2020-06-02T18:52:46.704" v="181" actId="20577"/>
          <ac:spMkLst>
            <pc:docMk/>
            <pc:sldMk cId="462236853" sldId="996"/>
            <ac:spMk id="184" creationId="{D52E0F1F-DA75-4F11-A5CF-A0BBC2B445CA}"/>
          </ac:spMkLst>
        </pc:spChg>
        <pc:spChg chg="add mod">
          <ac:chgData name="MARIA NATALE" userId="a7fa3a34-171b-4b01-92f9-1b671cfbc7f3" providerId="ADAL" clId="{C396476D-954C-4974-8240-098C3E5928E3}" dt="2020-06-02T18:53:03.380" v="217" actId="1076"/>
          <ac:spMkLst>
            <pc:docMk/>
            <pc:sldMk cId="462236853" sldId="996"/>
            <ac:spMk id="187" creationId="{D8C117B7-3688-481E-A2D2-436167B3A60E}"/>
          </ac:spMkLst>
        </pc:spChg>
        <pc:grpChg chg="del">
          <ac:chgData name="MARIA NATALE" userId="a7fa3a34-171b-4b01-92f9-1b671cfbc7f3" providerId="ADAL" clId="{C396476D-954C-4974-8240-098C3E5928E3}" dt="2020-06-02T16:31:25.847" v="138" actId="478"/>
          <ac:grpSpMkLst>
            <pc:docMk/>
            <pc:sldMk cId="462236853" sldId="996"/>
            <ac:grpSpMk id="9" creationId="{21CC2F32-A856-4592-8897-41112B7D85D0}"/>
          </ac:grpSpMkLst>
        </pc:grpChg>
        <pc:grpChg chg="del">
          <ac:chgData name="MARIA NATALE" userId="a7fa3a34-171b-4b01-92f9-1b671cfbc7f3" providerId="ADAL" clId="{C396476D-954C-4974-8240-098C3E5928E3}" dt="2020-06-02T16:31:26.399" v="139" actId="478"/>
          <ac:grpSpMkLst>
            <pc:docMk/>
            <pc:sldMk cId="462236853" sldId="996"/>
            <ac:grpSpMk id="25" creationId="{983D1CC1-9308-42C0-A863-A7DA2F0E1901}"/>
          </ac:grpSpMkLst>
        </pc:grpChg>
        <pc:grpChg chg="add mod">
          <ac:chgData name="MARIA NATALE" userId="a7fa3a34-171b-4b01-92f9-1b671cfbc7f3" providerId="ADAL" clId="{C396476D-954C-4974-8240-098C3E5928E3}" dt="2020-06-02T16:32:23.014" v="149" actId="1076"/>
          <ac:grpSpMkLst>
            <pc:docMk/>
            <pc:sldMk cId="462236853" sldId="996"/>
            <ac:grpSpMk id="72" creationId="{5A6D37BB-F188-4B26-8BF5-ADA5481C071A}"/>
          </ac:grpSpMkLst>
        </pc:grpChg>
        <pc:grpChg chg="add mod">
          <ac:chgData name="MARIA NATALE" userId="a7fa3a34-171b-4b01-92f9-1b671cfbc7f3" providerId="ADAL" clId="{C396476D-954C-4974-8240-098C3E5928E3}" dt="2020-06-02T16:32:23.014" v="149" actId="1076"/>
          <ac:grpSpMkLst>
            <pc:docMk/>
            <pc:sldMk cId="462236853" sldId="996"/>
            <ac:grpSpMk id="171" creationId="{19E178D5-4AF1-41B6-80A3-54B8BE0F963A}"/>
          </ac:grpSpMkLst>
        </pc:grpChg>
        <pc:picChg chg="del">
          <ac:chgData name="MARIA NATALE" userId="a7fa3a34-171b-4b01-92f9-1b671cfbc7f3" providerId="ADAL" clId="{C396476D-954C-4974-8240-098C3E5928E3}" dt="2020-06-02T16:31:18.622" v="135" actId="478"/>
          <ac:picMkLst>
            <pc:docMk/>
            <pc:sldMk cId="462236853" sldId="996"/>
            <ac:picMk id="2" creationId="{0D75E3D4-62E4-4E86-B9BC-0AE2872BEC57}"/>
          </ac:picMkLst>
        </pc:picChg>
        <pc:picChg chg="add del mod">
          <ac:chgData name="MARIA NATALE" userId="a7fa3a34-171b-4b01-92f9-1b671cfbc7f3" providerId="ADAL" clId="{C396476D-954C-4974-8240-098C3E5928E3}" dt="2020-06-02T16:56:47.734" v="158" actId="478"/>
          <ac:picMkLst>
            <pc:docMk/>
            <pc:sldMk cId="462236853" sldId="996"/>
            <ac:picMk id="3" creationId="{DB93CCB3-8D3C-4076-8983-6C5B45317ECC}"/>
          </ac:picMkLst>
        </pc:picChg>
        <pc:picChg chg="add del mod">
          <ac:chgData name="MARIA NATALE" userId="a7fa3a34-171b-4b01-92f9-1b671cfbc7f3" providerId="ADAL" clId="{C396476D-954C-4974-8240-098C3E5928E3}" dt="2020-06-02T16:57:02.070" v="162" actId="478"/>
          <ac:picMkLst>
            <pc:docMk/>
            <pc:sldMk cId="462236853" sldId="996"/>
            <ac:picMk id="4" creationId="{0DB34F45-9F4E-40D1-9D5B-793DA6F75508}"/>
          </ac:picMkLst>
        </pc:picChg>
      </pc:sldChg>
      <pc:sldChg chg="modSp add">
        <pc:chgData name="MARIA NATALE" userId="a7fa3a34-171b-4b01-92f9-1b671cfbc7f3" providerId="ADAL" clId="{C396476D-954C-4974-8240-098C3E5928E3}" dt="2020-05-29T14:45:35.123" v="14" actId="20577"/>
        <pc:sldMkLst>
          <pc:docMk/>
          <pc:sldMk cId="2923404230" sldId="998"/>
        </pc:sldMkLst>
        <pc:spChg chg="mod">
          <ac:chgData name="MARIA NATALE" userId="a7fa3a34-171b-4b01-92f9-1b671cfbc7f3" providerId="ADAL" clId="{C396476D-954C-4974-8240-098C3E5928E3}" dt="2020-05-29T14:45:35.123" v="14" actId="20577"/>
          <ac:spMkLst>
            <pc:docMk/>
            <pc:sldMk cId="2923404230" sldId="998"/>
            <ac:spMk id="184" creationId="{D52E0F1F-DA75-4F11-A5CF-A0BBC2B445CA}"/>
          </ac:spMkLst>
        </pc:spChg>
      </pc:sldChg>
      <pc:sldChg chg="add">
        <pc:chgData name="MARIA NATALE" userId="a7fa3a34-171b-4b01-92f9-1b671cfbc7f3" providerId="ADAL" clId="{C396476D-954C-4974-8240-098C3E5928E3}" dt="2020-05-29T14:41:28.029" v="0"/>
        <pc:sldMkLst>
          <pc:docMk/>
          <pc:sldMk cId="781075015" sldId="999"/>
        </pc:sldMkLst>
      </pc:sldChg>
      <pc:sldChg chg="modSp add modAnim">
        <pc:chgData name="MARIA NATALE" userId="a7fa3a34-171b-4b01-92f9-1b671cfbc7f3" providerId="ADAL" clId="{C396476D-954C-4974-8240-098C3E5928E3}" dt="2020-06-02T17:12:59.369" v="179" actId="20577"/>
        <pc:sldMkLst>
          <pc:docMk/>
          <pc:sldMk cId="2891802282" sldId="1000"/>
        </pc:sldMkLst>
        <pc:spChg chg="mod">
          <ac:chgData name="MARIA NATALE" userId="a7fa3a34-171b-4b01-92f9-1b671cfbc7f3" providerId="ADAL" clId="{C396476D-954C-4974-8240-098C3E5928E3}" dt="2020-06-02T17:12:59.369" v="179" actId="20577"/>
          <ac:spMkLst>
            <pc:docMk/>
            <pc:sldMk cId="2891802282" sldId="1000"/>
            <ac:spMk id="184" creationId="{D52E0F1F-DA75-4F11-A5CF-A0BBC2B445CA}"/>
          </ac:spMkLst>
        </pc:spChg>
      </pc:sldChg>
      <pc:sldChg chg="addSp modSp add modAnim">
        <pc:chgData name="MARIA NATALE" userId="a7fa3a34-171b-4b01-92f9-1b671cfbc7f3" providerId="ADAL" clId="{C396476D-954C-4974-8240-098C3E5928E3}" dt="2020-06-01T07:43:01.852" v="101"/>
        <pc:sldMkLst>
          <pc:docMk/>
          <pc:sldMk cId="2294344477" sldId="1002"/>
        </pc:sldMkLst>
        <pc:picChg chg="add mod">
          <ac:chgData name="MARIA NATALE" userId="a7fa3a34-171b-4b01-92f9-1b671cfbc7f3" providerId="ADAL" clId="{C396476D-954C-4974-8240-098C3E5928E3}" dt="2020-06-01T07:42:56.706" v="100" actId="14100"/>
          <ac:picMkLst>
            <pc:docMk/>
            <pc:sldMk cId="2294344477" sldId="1002"/>
            <ac:picMk id="2" creationId="{5A2A0E68-8A34-4124-B7C3-7BE3981E21E2}"/>
          </ac:picMkLst>
        </pc:picChg>
      </pc:sldChg>
      <pc:sldChg chg="modSp add">
        <pc:chgData name="MARIA NATALE" userId="a7fa3a34-171b-4b01-92f9-1b671cfbc7f3" providerId="ADAL" clId="{C396476D-954C-4974-8240-098C3E5928E3}" dt="2020-06-02T16:25:54.734" v="133" actId="1076"/>
        <pc:sldMkLst>
          <pc:docMk/>
          <pc:sldMk cId="1391036363" sldId="1008"/>
        </pc:sldMkLst>
        <pc:spChg chg="mod">
          <ac:chgData name="MARIA NATALE" userId="a7fa3a34-171b-4b01-92f9-1b671cfbc7f3" providerId="ADAL" clId="{C396476D-954C-4974-8240-098C3E5928E3}" dt="2020-06-02T16:25:29.219" v="131" actId="20577"/>
          <ac:spMkLst>
            <pc:docMk/>
            <pc:sldMk cId="1391036363" sldId="1008"/>
            <ac:spMk id="184" creationId="{D52E0F1F-DA75-4F11-A5CF-A0BBC2B445CA}"/>
          </ac:spMkLst>
        </pc:spChg>
        <pc:spChg chg="mod">
          <ac:chgData name="MARIA NATALE" userId="a7fa3a34-171b-4b01-92f9-1b671cfbc7f3" providerId="ADAL" clId="{C396476D-954C-4974-8240-098C3E5928E3}" dt="2020-05-29T14:42:21.927" v="3" actId="14100"/>
          <ac:spMkLst>
            <pc:docMk/>
            <pc:sldMk cId="1391036363" sldId="1008"/>
            <ac:spMk id="185" creationId="{CFF8FD81-D974-4367-AAD2-B63BCB378114}"/>
          </ac:spMkLst>
        </pc:spChg>
        <pc:spChg chg="mod">
          <ac:chgData name="MARIA NATALE" userId="a7fa3a34-171b-4b01-92f9-1b671cfbc7f3" providerId="ADAL" clId="{C396476D-954C-4974-8240-098C3E5928E3}" dt="2020-06-02T16:25:54.734" v="133" actId="1076"/>
          <ac:spMkLst>
            <pc:docMk/>
            <pc:sldMk cId="1391036363" sldId="1008"/>
            <ac:spMk id="186" creationId="{7F7FA805-2C97-48A7-8C5C-21DE35F7A8A4}"/>
          </ac:spMkLst>
        </pc:spChg>
        <pc:spChg chg="mod">
          <ac:chgData name="MARIA NATALE" userId="a7fa3a34-171b-4b01-92f9-1b671cfbc7f3" providerId="ADAL" clId="{C396476D-954C-4974-8240-098C3E5928E3}" dt="2020-05-29T14:42:35.076" v="7" actId="1076"/>
          <ac:spMkLst>
            <pc:docMk/>
            <pc:sldMk cId="1391036363" sldId="1008"/>
            <ac:spMk id="227" creationId="{6364B938-8E1C-4F75-90E6-D99FD7B6C1B9}"/>
          </ac:spMkLst>
        </pc:spChg>
        <pc:grpChg chg="mod">
          <ac:chgData name="MARIA NATALE" userId="a7fa3a34-171b-4b01-92f9-1b671cfbc7f3" providerId="ADAL" clId="{C396476D-954C-4974-8240-098C3E5928E3}" dt="2020-05-29T14:42:27.056" v="4" actId="1076"/>
          <ac:grpSpMkLst>
            <pc:docMk/>
            <pc:sldMk cId="1391036363" sldId="1008"/>
            <ac:grpSpMk id="187" creationId="{B42AA6E9-DB8C-4180-A63C-F3F5CDAB2387}"/>
          </ac:grpSpMkLst>
        </pc:grpChg>
      </pc:sldChg>
      <pc:sldChg chg="delSp modSp add delAnim modAnim">
        <pc:chgData name="MARIA NATALE" userId="a7fa3a34-171b-4b01-92f9-1b671cfbc7f3" providerId="ADAL" clId="{C396476D-954C-4974-8240-098C3E5928E3}" dt="2020-06-01T07:42:12.368" v="97"/>
        <pc:sldMkLst>
          <pc:docMk/>
          <pc:sldMk cId="932522442" sldId="1009"/>
        </pc:sldMkLst>
        <pc:spChg chg="mod">
          <ac:chgData name="MARIA NATALE" userId="a7fa3a34-171b-4b01-92f9-1b671cfbc7f3" providerId="ADAL" clId="{C396476D-954C-4974-8240-098C3E5928E3}" dt="2020-06-01T07:35:17.545" v="51" actId="1076"/>
          <ac:spMkLst>
            <pc:docMk/>
            <pc:sldMk cId="932522442" sldId="1009"/>
            <ac:spMk id="2" creationId="{0559BA84-98E9-4813-8734-DE485E738214}"/>
          </ac:spMkLst>
        </pc:spChg>
        <pc:spChg chg="del">
          <ac:chgData name="MARIA NATALE" userId="a7fa3a34-171b-4b01-92f9-1b671cfbc7f3" providerId="ADAL" clId="{C396476D-954C-4974-8240-098C3E5928E3}" dt="2020-06-01T07:35:06.089" v="47" actId="478"/>
          <ac:spMkLst>
            <pc:docMk/>
            <pc:sldMk cId="932522442" sldId="1009"/>
            <ac:spMk id="102" creationId="{20ECBDE2-44A0-4F5F-A1E5-3BC6C96C94C2}"/>
          </ac:spMkLst>
        </pc:spChg>
        <pc:spChg chg="mod">
          <ac:chgData name="MARIA NATALE" userId="a7fa3a34-171b-4b01-92f9-1b671cfbc7f3" providerId="ADAL" clId="{C396476D-954C-4974-8240-098C3E5928E3}" dt="2020-06-01T07:34:50.872" v="41" actId="20577"/>
          <ac:spMkLst>
            <pc:docMk/>
            <pc:sldMk cId="932522442" sldId="1009"/>
            <ac:spMk id="183" creationId="{09657A60-3F14-4D67-AE58-D0EBFCE35212}"/>
          </ac:spMkLst>
        </pc:spChg>
        <pc:picChg chg="mod">
          <ac:chgData name="MARIA NATALE" userId="a7fa3a34-171b-4b01-92f9-1b671cfbc7f3" providerId="ADAL" clId="{C396476D-954C-4974-8240-098C3E5928E3}" dt="2020-06-01T07:35:14.073" v="50" actId="1076"/>
          <ac:picMkLst>
            <pc:docMk/>
            <pc:sldMk cId="932522442" sldId="1009"/>
            <ac:picMk id="98" creationId="{5DEE940C-BCE3-4671-926E-6D2438E248F8}"/>
          </ac:picMkLst>
        </pc:picChg>
        <pc:picChg chg="del">
          <ac:chgData name="MARIA NATALE" userId="a7fa3a34-171b-4b01-92f9-1b671cfbc7f3" providerId="ADAL" clId="{C396476D-954C-4974-8240-098C3E5928E3}" dt="2020-06-01T07:35:05.016" v="46" actId="478"/>
          <ac:picMkLst>
            <pc:docMk/>
            <pc:sldMk cId="932522442" sldId="1009"/>
            <ac:picMk id="99" creationId="{4C29966B-8CFA-46B2-A755-19195F9A61BC}"/>
          </ac:picMkLst>
        </pc:picChg>
      </pc:sldChg>
      <pc:sldChg chg="add">
        <pc:chgData name="MARIA NATALE" userId="a7fa3a34-171b-4b01-92f9-1b671cfbc7f3" providerId="ADAL" clId="{C396476D-954C-4974-8240-098C3E5928E3}" dt="2020-05-29T14:41:28.029" v="0"/>
        <pc:sldMkLst>
          <pc:docMk/>
          <pc:sldMk cId="547079197" sldId="1010"/>
        </pc:sldMkLst>
      </pc:sldChg>
      <pc:sldChg chg="modSp add">
        <pc:chgData name="MARIA NATALE" userId="a7fa3a34-171b-4b01-92f9-1b671cfbc7f3" providerId="ADAL" clId="{C396476D-954C-4974-8240-098C3E5928E3}" dt="2020-06-01T07:40:12.980" v="96" actId="1076"/>
        <pc:sldMkLst>
          <pc:docMk/>
          <pc:sldMk cId="1678836088" sldId="1011"/>
        </pc:sldMkLst>
        <pc:spChg chg="mod">
          <ac:chgData name="MARIA NATALE" userId="a7fa3a34-171b-4b01-92f9-1b671cfbc7f3" providerId="ADAL" clId="{C396476D-954C-4974-8240-098C3E5928E3}" dt="2020-06-01T07:40:09.200" v="95" actId="1076"/>
          <ac:spMkLst>
            <pc:docMk/>
            <pc:sldMk cId="1678836088" sldId="1011"/>
            <ac:spMk id="184" creationId="{D52E0F1F-DA75-4F11-A5CF-A0BBC2B445CA}"/>
          </ac:spMkLst>
        </pc:spChg>
        <pc:picChg chg="mod">
          <ac:chgData name="MARIA NATALE" userId="a7fa3a34-171b-4b01-92f9-1b671cfbc7f3" providerId="ADAL" clId="{C396476D-954C-4974-8240-098C3E5928E3}" dt="2020-06-01T07:40:12.980" v="96" actId="1076"/>
          <ac:picMkLst>
            <pc:docMk/>
            <pc:sldMk cId="1678836088" sldId="1011"/>
            <ac:picMk id="2" creationId="{72AED6BD-6BAB-466E-876C-7FCC7E113202}"/>
          </ac:picMkLst>
        </pc:picChg>
        <pc:picChg chg="mod">
          <ac:chgData name="MARIA NATALE" userId="a7fa3a34-171b-4b01-92f9-1b671cfbc7f3" providerId="ADAL" clId="{C396476D-954C-4974-8240-098C3E5928E3}" dt="2020-05-29T14:45:51.277" v="16" actId="1076"/>
          <ac:picMkLst>
            <pc:docMk/>
            <pc:sldMk cId="1678836088" sldId="1011"/>
            <ac:picMk id="3" creationId="{161B712B-8F30-4A87-AA1C-2CDC6CD91B3B}"/>
          </ac:picMkLst>
        </pc:picChg>
      </pc:sldChg>
      <pc:sldChg chg="delSp modSp add delAnim">
        <pc:chgData name="MARIA NATALE" userId="a7fa3a34-171b-4b01-92f9-1b671cfbc7f3" providerId="ADAL" clId="{C396476D-954C-4974-8240-098C3E5928E3}" dt="2020-06-01T07:35:01.934" v="45" actId="1076"/>
        <pc:sldMkLst>
          <pc:docMk/>
          <pc:sldMk cId="1856537524" sldId="1012"/>
        </pc:sldMkLst>
        <pc:spChg chg="del">
          <ac:chgData name="MARIA NATALE" userId="a7fa3a34-171b-4b01-92f9-1b671cfbc7f3" providerId="ADAL" clId="{C396476D-954C-4974-8240-098C3E5928E3}" dt="2020-06-01T07:34:56.572" v="43" actId="478"/>
          <ac:spMkLst>
            <pc:docMk/>
            <pc:sldMk cId="1856537524" sldId="1012"/>
            <ac:spMk id="2" creationId="{0559BA84-98E9-4813-8734-DE485E738214}"/>
          </ac:spMkLst>
        </pc:spChg>
        <pc:spChg chg="mod">
          <ac:chgData name="MARIA NATALE" userId="a7fa3a34-171b-4b01-92f9-1b671cfbc7f3" providerId="ADAL" clId="{C396476D-954C-4974-8240-098C3E5928E3}" dt="2020-06-01T07:35:01.934" v="45" actId="1076"/>
          <ac:spMkLst>
            <pc:docMk/>
            <pc:sldMk cId="1856537524" sldId="1012"/>
            <ac:spMk id="102" creationId="{20ECBDE2-44A0-4F5F-A1E5-3BC6C96C94C2}"/>
          </ac:spMkLst>
        </pc:spChg>
        <pc:spChg chg="mod">
          <ac:chgData name="MARIA NATALE" userId="a7fa3a34-171b-4b01-92f9-1b671cfbc7f3" providerId="ADAL" clId="{C396476D-954C-4974-8240-098C3E5928E3}" dt="2020-06-01T07:34:44.263" v="29" actId="20577"/>
          <ac:spMkLst>
            <pc:docMk/>
            <pc:sldMk cId="1856537524" sldId="1012"/>
            <ac:spMk id="183" creationId="{09657A60-3F14-4D67-AE58-D0EBFCE35212}"/>
          </ac:spMkLst>
        </pc:spChg>
        <pc:picChg chg="del">
          <ac:chgData name="MARIA NATALE" userId="a7fa3a34-171b-4b01-92f9-1b671cfbc7f3" providerId="ADAL" clId="{C396476D-954C-4974-8240-098C3E5928E3}" dt="2020-06-01T07:34:54.357" v="42" actId="478"/>
          <ac:picMkLst>
            <pc:docMk/>
            <pc:sldMk cId="1856537524" sldId="1012"/>
            <ac:picMk id="98" creationId="{5DEE940C-BCE3-4671-926E-6D2438E248F8}"/>
          </ac:picMkLst>
        </pc:picChg>
        <pc:picChg chg="mod">
          <ac:chgData name="MARIA NATALE" userId="a7fa3a34-171b-4b01-92f9-1b671cfbc7f3" providerId="ADAL" clId="{C396476D-954C-4974-8240-098C3E5928E3}" dt="2020-06-01T07:34:59.749" v="44" actId="1076"/>
          <ac:picMkLst>
            <pc:docMk/>
            <pc:sldMk cId="1856537524" sldId="1012"/>
            <ac:picMk id="99" creationId="{4C29966B-8CFA-46B2-A755-19195F9A61BC}"/>
          </ac:picMkLst>
        </pc:picChg>
      </pc:sldChg>
      <pc:sldChg chg="modSp">
        <pc:chgData name="MARIA NATALE" userId="a7fa3a34-171b-4b01-92f9-1b671cfbc7f3" providerId="ADAL" clId="{C396476D-954C-4974-8240-098C3E5928E3}" dt="2020-06-02T16:21:05.665" v="107" actId="255"/>
        <pc:sldMkLst>
          <pc:docMk/>
          <pc:sldMk cId="1987115788" sldId="1012"/>
        </pc:sldMkLst>
        <pc:spChg chg="mod">
          <ac:chgData name="MARIA NATALE" userId="a7fa3a34-171b-4b01-92f9-1b671cfbc7f3" providerId="ADAL" clId="{C396476D-954C-4974-8240-098C3E5928E3}" dt="2020-06-02T16:21:05.665" v="107" actId="255"/>
          <ac:spMkLst>
            <pc:docMk/>
            <pc:sldMk cId="1987115788" sldId="1012"/>
            <ac:spMk id="6" creationId="{3C9D857F-A324-E349-9097-07177F96609A}"/>
          </ac:spMkLst>
        </pc:spChg>
      </pc:sldChg>
      <pc:sldChg chg="modSp">
        <pc:chgData name="MARIA NATALE" userId="a7fa3a34-171b-4b01-92f9-1b671cfbc7f3" providerId="ADAL" clId="{C396476D-954C-4974-8240-098C3E5928E3}" dt="2020-06-02T16:21:12.826" v="108" actId="255"/>
        <pc:sldMkLst>
          <pc:docMk/>
          <pc:sldMk cId="37921234" sldId="1013"/>
        </pc:sldMkLst>
        <pc:spChg chg="mod">
          <ac:chgData name="MARIA NATALE" userId="a7fa3a34-171b-4b01-92f9-1b671cfbc7f3" providerId="ADAL" clId="{C396476D-954C-4974-8240-098C3E5928E3}" dt="2020-06-02T16:21:12.826" v="108" actId="255"/>
          <ac:spMkLst>
            <pc:docMk/>
            <pc:sldMk cId="37921234" sldId="1013"/>
            <ac:spMk id="314" creationId="{19E59CD4-C567-7941-A286-A08AD61B26D7}"/>
          </ac:spMkLst>
        </pc:spChg>
      </pc:sldChg>
      <pc:sldChg chg="modSp">
        <pc:chgData name="MARIA NATALE" userId="a7fa3a34-171b-4b01-92f9-1b671cfbc7f3" providerId="ADAL" clId="{C396476D-954C-4974-8240-098C3E5928E3}" dt="2020-06-02T16:21:20.494" v="109" actId="255"/>
        <pc:sldMkLst>
          <pc:docMk/>
          <pc:sldMk cId="1095380116" sldId="1014"/>
        </pc:sldMkLst>
        <pc:spChg chg="mod">
          <ac:chgData name="MARIA NATALE" userId="a7fa3a34-171b-4b01-92f9-1b671cfbc7f3" providerId="ADAL" clId="{C396476D-954C-4974-8240-098C3E5928E3}" dt="2020-06-02T16:21:20.494" v="109" actId="255"/>
          <ac:spMkLst>
            <pc:docMk/>
            <pc:sldMk cId="1095380116" sldId="1014"/>
            <ac:spMk id="8" creationId="{73D4C3E7-492A-4E43-91EC-A83025DE8C0F}"/>
          </ac:spMkLst>
        </pc:spChg>
      </pc:sldChg>
      <pc:sldChg chg="addSp modSp modAnim">
        <pc:chgData name="MARIA NATALE" userId="a7fa3a34-171b-4b01-92f9-1b671cfbc7f3" providerId="ADAL" clId="{C396476D-954C-4974-8240-098C3E5928E3}" dt="2020-06-01T07:42:22.367" v="99"/>
        <pc:sldMkLst>
          <pc:docMk/>
          <pc:sldMk cId="1856537524" sldId="1016"/>
        </pc:sldMkLst>
        <pc:spChg chg="add mod">
          <ac:chgData name="MARIA NATALE" userId="a7fa3a34-171b-4b01-92f9-1b671cfbc7f3" providerId="ADAL" clId="{C396476D-954C-4974-8240-098C3E5928E3}" dt="2020-06-01T07:37:47.774" v="93" actId="1076"/>
          <ac:spMkLst>
            <pc:docMk/>
            <pc:sldMk cId="1856537524" sldId="1016"/>
            <ac:spMk id="5" creationId="{18AC3E03-31F7-48D8-A5D9-AA51AD08C54A}"/>
          </ac:spMkLst>
        </pc:spChg>
        <pc:spChg chg="mod">
          <ac:chgData name="MARIA NATALE" userId="a7fa3a34-171b-4b01-92f9-1b671cfbc7f3" providerId="ADAL" clId="{C396476D-954C-4974-8240-098C3E5928E3}" dt="2020-06-01T07:36:19.586" v="54" actId="1076"/>
          <ac:spMkLst>
            <pc:docMk/>
            <pc:sldMk cId="1856537524" sldId="1016"/>
            <ac:spMk id="102" creationId="{20ECBDE2-44A0-4F5F-A1E5-3BC6C96C94C2}"/>
          </ac:spMkLst>
        </pc:spChg>
        <pc:spChg chg="mod">
          <ac:chgData name="MARIA NATALE" userId="a7fa3a34-171b-4b01-92f9-1b671cfbc7f3" providerId="ADAL" clId="{C396476D-954C-4974-8240-098C3E5928E3}" dt="2020-06-01T07:36:11.885" v="52" actId="20577"/>
          <ac:spMkLst>
            <pc:docMk/>
            <pc:sldMk cId="1856537524" sldId="1016"/>
            <ac:spMk id="184" creationId="{D52E0F1F-DA75-4F11-A5CF-A0BBC2B445CA}"/>
          </ac:spMkLst>
        </pc:spChg>
        <pc:picChg chg="add mod">
          <ac:chgData name="MARIA NATALE" userId="a7fa3a34-171b-4b01-92f9-1b671cfbc7f3" providerId="ADAL" clId="{C396476D-954C-4974-8240-098C3E5928E3}" dt="2020-06-01T07:37:00.559" v="67" actId="1076"/>
          <ac:picMkLst>
            <pc:docMk/>
            <pc:sldMk cId="1856537524" sldId="1016"/>
            <ac:picMk id="4" creationId="{6C8A96F8-FDD8-46AD-A762-97B760738E11}"/>
          </ac:picMkLst>
        </pc:picChg>
        <pc:picChg chg="mod">
          <ac:chgData name="MARIA NATALE" userId="a7fa3a34-171b-4b01-92f9-1b671cfbc7f3" providerId="ADAL" clId="{C396476D-954C-4974-8240-098C3E5928E3}" dt="2020-06-01T07:36:44.550" v="64" actId="14100"/>
          <ac:picMkLst>
            <pc:docMk/>
            <pc:sldMk cId="1856537524" sldId="1016"/>
            <ac:picMk id="99" creationId="{4C29966B-8CFA-46B2-A755-19195F9A61BC}"/>
          </ac:picMkLst>
        </pc:picChg>
      </pc:sldChg>
      <pc:sldChg chg="modSp">
        <pc:chgData name="MARIA NATALE" userId="a7fa3a34-171b-4b01-92f9-1b671cfbc7f3" providerId="ADAL" clId="{C396476D-954C-4974-8240-098C3E5928E3}" dt="2020-06-02T16:20:34.512" v="103" actId="255"/>
        <pc:sldMkLst>
          <pc:docMk/>
          <pc:sldMk cId="3044496770" sldId="1028"/>
        </pc:sldMkLst>
        <pc:spChg chg="mod">
          <ac:chgData name="MARIA NATALE" userId="a7fa3a34-171b-4b01-92f9-1b671cfbc7f3" providerId="ADAL" clId="{C396476D-954C-4974-8240-098C3E5928E3}" dt="2020-06-02T16:20:34.512" v="103" actId="255"/>
          <ac:spMkLst>
            <pc:docMk/>
            <pc:sldMk cId="3044496770" sldId="1028"/>
            <ac:spMk id="166" creationId="{AC3FB7DA-F13B-6B45-8CA5-BE19758E990D}"/>
          </ac:spMkLst>
        </pc:spChg>
      </pc:sldChg>
      <pc:sldChg chg="add">
        <pc:chgData name="MARIA NATALE" userId="a7fa3a34-171b-4b01-92f9-1b671cfbc7f3" providerId="ADAL" clId="{C396476D-954C-4974-8240-098C3E5928E3}" dt="2020-06-02T18:52:22.696" v="180"/>
        <pc:sldMkLst>
          <pc:docMk/>
          <pc:sldMk cId="3983394025" sldId="1036"/>
        </pc:sldMkLst>
      </pc:sldChg>
      <pc:sldMasterChg chg="modSldLayout">
        <pc:chgData name="MARIA NATALE" userId="a7fa3a34-171b-4b01-92f9-1b671cfbc7f3" providerId="ADAL" clId="{C396476D-954C-4974-8240-098C3E5928E3}" dt="2020-06-01T07:39:42.204" v="94"/>
        <pc:sldMasterMkLst>
          <pc:docMk/>
          <pc:sldMasterMk cId="1825741710" sldId="2147483684"/>
        </pc:sldMasterMkLst>
        <pc:sldLayoutChg chg="delSp">
          <pc:chgData name="MARIA NATALE" userId="a7fa3a34-171b-4b01-92f9-1b671cfbc7f3" providerId="ADAL" clId="{C396476D-954C-4974-8240-098C3E5928E3}" dt="2020-06-01T07:39:42.204" v="94"/>
          <pc:sldLayoutMkLst>
            <pc:docMk/>
            <pc:sldMasterMk cId="1825741710" sldId="2147483684"/>
            <pc:sldLayoutMk cId="2946983384" sldId="2147483696"/>
          </pc:sldLayoutMkLst>
          <pc:spChg chg="del">
            <ac:chgData name="MARIA NATALE" userId="a7fa3a34-171b-4b01-92f9-1b671cfbc7f3" providerId="ADAL" clId="{C396476D-954C-4974-8240-098C3E5928E3}" dt="2020-06-01T07:39:42.204" v="94"/>
            <ac:spMkLst>
              <pc:docMk/>
              <pc:sldMasterMk cId="1825741710" sldId="2147483684"/>
              <pc:sldLayoutMk cId="2946983384" sldId="2147483696"/>
              <ac:spMk id="20" creationId="{00000000-0000-0000-0000-000000000000}"/>
            </ac:spMkLst>
          </pc:spChg>
          <pc:grpChg chg="del">
            <ac:chgData name="MARIA NATALE" userId="a7fa3a34-171b-4b01-92f9-1b671cfbc7f3" providerId="ADAL" clId="{C396476D-954C-4974-8240-098C3E5928E3}" dt="2020-06-01T07:39:42.204" v="94"/>
            <ac:grpSpMkLst>
              <pc:docMk/>
              <pc:sldMasterMk cId="1825741710" sldId="2147483684"/>
              <pc:sldLayoutMk cId="2946983384" sldId="2147483696"/>
              <ac:grpSpMk id="24" creationId="{00000000-0000-0000-0000-000000000000}"/>
            </ac:grpSpMkLst>
          </pc:grpChg>
          <pc:grpChg chg="del">
            <ac:chgData name="MARIA NATALE" userId="a7fa3a34-171b-4b01-92f9-1b671cfbc7f3" providerId="ADAL" clId="{C396476D-954C-4974-8240-098C3E5928E3}" dt="2020-06-01T07:39:42.204" v="94"/>
            <ac:grpSpMkLst>
              <pc:docMk/>
              <pc:sldMasterMk cId="1825741710" sldId="2147483684"/>
              <pc:sldLayoutMk cId="2946983384" sldId="2147483696"/>
              <ac:grpSpMk id="38" creationId="{00000000-0000-0000-0000-000000000000}"/>
            </ac:grpSpMkLst>
          </pc:grpChg>
          <pc:grpChg chg="del">
            <ac:chgData name="MARIA NATALE" userId="a7fa3a34-171b-4b01-92f9-1b671cfbc7f3" providerId="ADAL" clId="{C396476D-954C-4974-8240-098C3E5928E3}" dt="2020-06-01T07:39:42.204" v="94"/>
            <ac:grpSpMkLst>
              <pc:docMk/>
              <pc:sldMasterMk cId="1825741710" sldId="2147483684"/>
              <pc:sldLayoutMk cId="2946983384" sldId="2147483696"/>
              <ac:grpSpMk id="48" creationId="{00000000-0000-0000-0000-000000000000}"/>
            </ac:grpSpMkLst>
          </pc:grpChg>
          <pc:grpChg chg="del">
            <ac:chgData name="MARIA NATALE" userId="a7fa3a34-171b-4b01-92f9-1b671cfbc7f3" providerId="ADAL" clId="{C396476D-954C-4974-8240-098C3E5928E3}" dt="2020-06-01T07:39:42.204" v="94"/>
            <ac:grpSpMkLst>
              <pc:docMk/>
              <pc:sldMasterMk cId="1825741710" sldId="2147483684"/>
              <pc:sldLayoutMk cId="2946983384" sldId="2147483696"/>
              <ac:grpSpMk id="59" creationId="{00000000-0000-0000-0000-000000000000}"/>
            </ac:grpSpMkLst>
          </pc:grpChg>
        </pc:sldLayoutChg>
        <pc:sldLayoutChg chg="delSp">
          <pc:chgData name="MARIA NATALE" userId="a7fa3a34-171b-4b01-92f9-1b671cfbc7f3" providerId="ADAL" clId="{C396476D-954C-4974-8240-098C3E5928E3}" dt="2020-06-01T07:39:42.204" v="94"/>
          <pc:sldLayoutMkLst>
            <pc:docMk/>
            <pc:sldMasterMk cId="1825741710" sldId="2147483684"/>
            <pc:sldLayoutMk cId="1016416843" sldId="2147483697"/>
          </pc:sldLayoutMkLst>
          <pc:spChg chg="del">
            <ac:chgData name="MARIA NATALE" userId="a7fa3a34-171b-4b01-92f9-1b671cfbc7f3" providerId="ADAL" clId="{C396476D-954C-4974-8240-098C3E5928E3}" dt="2020-06-01T07:39:42.204" v="94"/>
            <ac:spMkLst>
              <pc:docMk/>
              <pc:sldMasterMk cId="1825741710" sldId="2147483684"/>
              <pc:sldLayoutMk cId="1016416843" sldId="2147483697"/>
              <ac:spMk id="796" creationId="{00000000-0000-0000-0000-000000000000}"/>
            </ac:spMkLst>
          </pc:spChg>
        </pc:sldLayoutChg>
      </pc:sldMasterChg>
      <pc:sldMasterChg chg="delSldLayout">
        <pc:chgData name="MARIA NATALE" userId="a7fa3a34-171b-4b01-92f9-1b671cfbc7f3" providerId="ADAL" clId="{C396476D-954C-4974-8240-098C3E5928E3}" dt="2020-06-02T16:32:35.771" v="152" actId="2696"/>
        <pc:sldMasterMkLst>
          <pc:docMk/>
          <pc:sldMasterMk cId="3091720831" sldId="2147483698"/>
        </pc:sldMasterMkLst>
        <pc:sldLayoutChg chg="del">
          <pc:chgData name="MARIA NATALE" userId="a7fa3a34-171b-4b01-92f9-1b671cfbc7f3" providerId="ADAL" clId="{C396476D-954C-4974-8240-098C3E5928E3}" dt="2020-06-02T16:32:35.771" v="152" actId="2696"/>
          <pc:sldLayoutMkLst>
            <pc:docMk/>
            <pc:sldMasterMk cId="3091720831" sldId="2147483698"/>
            <pc:sldLayoutMk cId="3314245596" sldId="2147483713"/>
          </pc:sldLayoutMkLst>
        </pc:sldLayoutChg>
      </pc:sldMasterChg>
    </pc:docChg>
  </pc:docChgLst>
  <pc:docChgLst>
    <pc:chgData name="VINCENZO FABIANO" userId="S::v.fabiano1@studenti.unisa.it::5889170d-10c2-471d-9e0b-321e961d3841" providerId="AD" clId="Web-{D139F7F0-CC00-525A-A6B0-48E6CB10F614}"/>
    <pc:docChg chg="modSld">
      <pc:chgData name="VINCENZO FABIANO" userId="S::v.fabiano1@studenti.unisa.it::5889170d-10c2-471d-9e0b-321e961d3841" providerId="AD" clId="Web-{D139F7F0-CC00-525A-A6B0-48E6CB10F614}" dt="2020-06-01T12:23:25.099" v="0" actId="14100"/>
      <pc:docMkLst>
        <pc:docMk/>
      </pc:docMkLst>
      <pc:sldChg chg="modSp">
        <pc:chgData name="VINCENZO FABIANO" userId="S::v.fabiano1@studenti.unisa.it::5889170d-10c2-471d-9e0b-321e961d3841" providerId="AD" clId="Web-{D139F7F0-CC00-525A-A6B0-48E6CB10F614}" dt="2020-06-01T12:23:25.099" v="0" actId="14100"/>
        <pc:sldMkLst>
          <pc:docMk/>
          <pc:sldMk cId="3993786064" sldId="280"/>
        </pc:sldMkLst>
        <pc:spChg chg="mod">
          <ac:chgData name="VINCENZO FABIANO" userId="S::v.fabiano1@studenti.unisa.it::5889170d-10c2-471d-9e0b-321e961d3841" providerId="AD" clId="Web-{D139F7F0-CC00-525A-A6B0-48E6CB10F614}" dt="2020-06-01T12:23:25.099" v="0" actId="14100"/>
          <ac:spMkLst>
            <pc:docMk/>
            <pc:sldMk cId="3993786064" sldId="280"/>
            <ac:spMk id="319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385802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662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278545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289054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351958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864548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317231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22675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992561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743197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845308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399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004272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864548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6b373fa0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6b373fa0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Qual è l’esigenza di business </a:t>
            </a:r>
            <a:r>
              <a:rPr lang="it-IT" err="1"/>
              <a:t>sow</a:t>
            </a:r>
            <a:endParaRPr lang="it-IT"/>
          </a:p>
          <a:p>
            <a:pPr marL="0" lvl="0" indent="0" algn="l" rtl="0">
              <a:spcBef>
                <a:spcPts val="0"/>
              </a:spcBef>
              <a:spcAft>
                <a:spcPts val="0"/>
              </a:spcAft>
              <a:buNone/>
            </a:pPr>
            <a:r>
              <a:rPr lang="it-IT"/>
              <a:t>Quanto è fattibile </a:t>
            </a:r>
            <a:r>
              <a:rPr lang="it-IT" err="1"/>
              <a:t>bc</a:t>
            </a:r>
            <a:endParaRPr lang="it-IT"/>
          </a:p>
          <a:p>
            <a:pPr marL="0" lvl="0" indent="0" algn="l" rtl="0">
              <a:spcBef>
                <a:spcPts val="0"/>
              </a:spcBef>
              <a:spcAft>
                <a:spcPts val="0"/>
              </a:spcAft>
              <a:buNone/>
            </a:pPr>
            <a:r>
              <a:rPr lang="it-IT"/>
              <a:t>Approviamo pc</a:t>
            </a:r>
          </a:p>
          <a:p>
            <a:pPr marL="0" lvl="0" indent="0" algn="l" rtl="0">
              <a:spcBef>
                <a:spcPts val="0"/>
              </a:spcBef>
              <a:spcAft>
                <a:spcPts val="0"/>
              </a:spcAft>
              <a:buNone/>
            </a:pPr>
            <a:endParaRPr lang="it-IT"/>
          </a:p>
          <a:p>
            <a:pPr marL="0" lvl="0" indent="0" algn="l" rtl="0">
              <a:spcBef>
                <a:spcPts val="0"/>
              </a:spcBef>
              <a:spcAft>
                <a:spcPts val="0"/>
              </a:spcAft>
              <a:buNone/>
            </a:pPr>
            <a:endParaRPr lang="it-IT"/>
          </a:p>
        </p:txBody>
      </p:sp>
    </p:spTree>
    <p:extLst>
      <p:ext uri="{BB962C8B-B14F-4D97-AF65-F5344CB8AC3E}">
        <p14:creationId xmlns:p14="http://schemas.microsoft.com/office/powerpoint/2010/main" val="160321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a:p>
        </p:txBody>
      </p:sp>
    </p:spTree>
    <p:extLst>
      <p:ext uri="{BB962C8B-B14F-4D97-AF65-F5344CB8AC3E}">
        <p14:creationId xmlns:p14="http://schemas.microsoft.com/office/powerpoint/2010/main" val="159208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449810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385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621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33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954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Full Image 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3860361-675D-4DFE-AA3F-A71D232CEA91}" type="datetimeFigureOut">
              <a:rPr lang="en-US" smtClean="0"/>
              <a:t>6/3/20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75CC6B-049E-4561-BF56-E65FF66C948B}" type="slidenum">
              <a:rPr lang="en-US" smtClean="0"/>
              <a:t>‹N›</a:t>
            </a:fld>
            <a:endParaRPr lang="en-US"/>
          </a:p>
        </p:txBody>
      </p:sp>
      <p:sp>
        <p:nvSpPr>
          <p:cNvPr id="7" name="Picture Placeholder 6"/>
          <p:cNvSpPr>
            <a:spLocks noGrp="1"/>
          </p:cNvSpPr>
          <p:nvPr>
            <p:ph type="pic" sz="quarter" idx="13"/>
          </p:nvPr>
        </p:nvSpPr>
        <p:spPr>
          <a:xfrm>
            <a:off x="0" y="0"/>
            <a:ext cx="9144000" cy="5143500"/>
          </a:xfrm>
          <a:solidFill>
            <a:schemeClr val="bg1">
              <a:lumMod val="50000"/>
            </a:schemeClr>
          </a:solidFill>
        </p:spPr>
        <p:txBody>
          <a:bodyPr/>
          <a:lstStyle/>
          <a:p>
            <a:endParaRPr lang="en-US"/>
          </a:p>
        </p:txBody>
      </p:sp>
    </p:spTree>
    <p:extLst>
      <p:ext uri="{BB962C8B-B14F-4D97-AF65-F5344CB8AC3E}">
        <p14:creationId xmlns:p14="http://schemas.microsoft.com/office/powerpoint/2010/main" val="3115525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it-IT"/>
              <a:t>Fare clic sull'icona per inserire un'immagine</a:t>
            </a:r>
            <a:endParaRPr lang="en-US"/>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9CAD897-D46E-4AD2-BD9B-49DD3E640873}"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9275076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426367777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E26F7E3A-B166-407D-9866-32884E7D5B37}"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1262637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5">
  <p:cSld name="Three columns 5">
    <p:spTree>
      <p:nvGrpSpPr>
        <p:cNvPr id="1" name="Shape 795"/>
        <p:cNvGrpSpPr/>
        <p:nvPr/>
      </p:nvGrpSpPr>
      <p:grpSpPr>
        <a:xfrm>
          <a:off x="0" y="0"/>
          <a:ext cx="0" cy="0"/>
          <a:chOff x="0" y="0"/>
          <a:chExt cx="0" cy="0"/>
        </a:xfrm>
      </p:grpSpPr>
      <p:sp>
        <p:nvSpPr>
          <p:cNvPr id="797" name="Google Shape;797;p29"/>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8" name="Google Shape;798;p29"/>
          <p:cNvSpPr txBox="1">
            <a:spLocks noGrp="1"/>
          </p:cNvSpPr>
          <p:nvPr>
            <p:ph type="subTitle" idx="1"/>
          </p:nvPr>
        </p:nvSpPr>
        <p:spPr>
          <a:xfrm>
            <a:off x="1189800" y="34308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9" name="Google Shape;799;p29"/>
          <p:cNvSpPr txBox="1">
            <a:spLocks noGrp="1"/>
          </p:cNvSpPr>
          <p:nvPr>
            <p:ph type="subTitle" idx="2"/>
          </p:nvPr>
        </p:nvSpPr>
        <p:spPr>
          <a:xfrm>
            <a:off x="1189800" y="3751200"/>
            <a:ext cx="1695600" cy="8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0" name="Google Shape;800;p29"/>
          <p:cNvSpPr txBox="1">
            <a:spLocks noGrp="1"/>
          </p:cNvSpPr>
          <p:nvPr>
            <p:ph type="subTitle" idx="3"/>
          </p:nvPr>
        </p:nvSpPr>
        <p:spPr>
          <a:xfrm>
            <a:off x="3724200" y="34308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1" name="Google Shape;801;p29"/>
          <p:cNvSpPr txBox="1">
            <a:spLocks noGrp="1"/>
          </p:cNvSpPr>
          <p:nvPr>
            <p:ph type="subTitle" idx="4"/>
          </p:nvPr>
        </p:nvSpPr>
        <p:spPr>
          <a:xfrm>
            <a:off x="3724200" y="3751200"/>
            <a:ext cx="1695600" cy="8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2" name="Google Shape;802;p29"/>
          <p:cNvSpPr txBox="1">
            <a:spLocks noGrp="1"/>
          </p:cNvSpPr>
          <p:nvPr>
            <p:ph type="subTitle" idx="5"/>
          </p:nvPr>
        </p:nvSpPr>
        <p:spPr>
          <a:xfrm>
            <a:off x="6258600" y="34308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3" name="Google Shape;803;p29"/>
          <p:cNvSpPr txBox="1">
            <a:spLocks noGrp="1"/>
          </p:cNvSpPr>
          <p:nvPr>
            <p:ph type="subTitle" idx="6"/>
          </p:nvPr>
        </p:nvSpPr>
        <p:spPr>
          <a:xfrm>
            <a:off x="6258600" y="3751200"/>
            <a:ext cx="1695600" cy="8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229914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sp>
        <p:nvSpPr>
          <p:cNvPr id="20" name="Google Shape;20;p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txBox="1">
            <a:spLocks noGrp="1"/>
          </p:cNvSpPr>
          <p:nvPr>
            <p:ph type="body" idx="1"/>
          </p:nvPr>
        </p:nvSpPr>
        <p:spPr>
          <a:xfrm>
            <a:off x="2776200" y="15144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 name="Google Shape;22;p5"/>
          <p:cNvSpPr txBox="1">
            <a:spLocks noGrp="1"/>
          </p:cNvSpPr>
          <p:nvPr>
            <p:ph type="body" idx="2"/>
          </p:nvPr>
        </p:nvSpPr>
        <p:spPr>
          <a:xfrm>
            <a:off x="2776200" y="29376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3" name="Google Shape;23;p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24" name="Google Shape;24;p5"/>
          <p:cNvGrpSpPr/>
          <p:nvPr/>
        </p:nvGrpSpPr>
        <p:grpSpPr>
          <a:xfrm>
            <a:off x="6685382" y="628692"/>
            <a:ext cx="1531897" cy="1110209"/>
            <a:chOff x="6418270" y="761967"/>
            <a:chExt cx="1531897" cy="1110209"/>
          </a:xfrm>
        </p:grpSpPr>
        <p:sp>
          <p:nvSpPr>
            <p:cNvPr id="25" name="Google Shape;25;p5"/>
            <p:cNvSpPr/>
            <p:nvPr/>
          </p:nvSpPr>
          <p:spPr>
            <a:xfrm>
              <a:off x="6671186" y="1121765"/>
              <a:ext cx="134523" cy="286940"/>
            </a:xfrm>
            <a:custGeom>
              <a:avLst/>
              <a:gdLst/>
              <a:ahLst/>
              <a:cxnLst/>
              <a:rect l="l" t="t" r="r" b="b"/>
              <a:pathLst>
                <a:path w="4195" h="8948" extrusionOk="0">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6784769" y="761967"/>
              <a:ext cx="42361" cy="705677"/>
            </a:xfrm>
            <a:custGeom>
              <a:avLst/>
              <a:gdLst/>
              <a:ahLst/>
              <a:cxnLst/>
              <a:rect l="l" t="t" r="r" b="b"/>
              <a:pathLst>
                <a:path w="1321" h="22006" extrusionOk="0">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6817991" y="912460"/>
              <a:ext cx="151134" cy="513401"/>
            </a:xfrm>
            <a:custGeom>
              <a:avLst/>
              <a:gdLst/>
              <a:ahLst/>
              <a:cxnLst/>
              <a:rect l="l" t="t" r="r" b="b"/>
              <a:pathLst>
                <a:path w="4713" h="16010" extrusionOk="0">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6640113" y="1386706"/>
              <a:ext cx="332219" cy="243296"/>
            </a:xfrm>
            <a:custGeom>
              <a:avLst/>
              <a:gdLst/>
              <a:ahLst/>
              <a:cxnLst/>
              <a:rect l="l" t="t" r="r" b="b"/>
              <a:pathLst>
                <a:path w="10360" h="7587" extrusionOk="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6640113" y="1449943"/>
              <a:ext cx="334913" cy="4842"/>
            </a:xfrm>
            <a:custGeom>
              <a:avLst/>
              <a:gdLst/>
              <a:ahLst/>
              <a:cxnLst/>
              <a:rect l="l" t="t" r="r" b="b"/>
              <a:pathLst>
                <a:path w="10444" h="151" extrusionOk="0">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6640113" y="1471365"/>
              <a:ext cx="334913" cy="4842"/>
            </a:xfrm>
            <a:custGeom>
              <a:avLst/>
              <a:gdLst/>
              <a:ahLst/>
              <a:cxnLst/>
              <a:rect l="l" t="t" r="r" b="b"/>
              <a:pathLst>
                <a:path w="10444" h="151" extrusionOk="0">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6418270" y="1629970"/>
              <a:ext cx="1531897" cy="88955"/>
            </a:xfrm>
            <a:custGeom>
              <a:avLst/>
              <a:gdLst/>
              <a:ahLst/>
              <a:cxnLst/>
              <a:rect l="l" t="t" r="r" b="b"/>
              <a:pathLst>
                <a:path w="47771" h="2774" extrusionOk="0">
                  <a:moveTo>
                    <a:pt x="1" y="0"/>
                  </a:moveTo>
                  <a:lnTo>
                    <a:pt x="1" y="2774"/>
                  </a:lnTo>
                  <a:lnTo>
                    <a:pt x="47771" y="2774"/>
                  </a:lnTo>
                  <a:lnTo>
                    <a:pt x="4777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6708673"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7548809"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7258951" y="1305800"/>
              <a:ext cx="481718" cy="322054"/>
            </a:xfrm>
            <a:custGeom>
              <a:avLst/>
              <a:gdLst/>
              <a:ahLst/>
              <a:cxnLst/>
              <a:rect l="l" t="t" r="r" b="b"/>
              <a:pathLst>
                <a:path w="15022" h="10043" extrusionOk="0">
                  <a:moveTo>
                    <a:pt x="1087" y="1"/>
                  </a:moveTo>
                  <a:lnTo>
                    <a:pt x="1" y="10042"/>
                  </a:lnTo>
                  <a:lnTo>
                    <a:pt x="13869" y="10042"/>
                  </a:lnTo>
                  <a:lnTo>
                    <a:pt x="1502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7278256" y="1329370"/>
              <a:ext cx="433488" cy="281328"/>
            </a:xfrm>
            <a:custGeom>
              <a:avLst/>
              <a:gdLst/>
              <a:ahLst/>
              <a:cxnLst/>
              <a:rect l="l" t="t" r="r" b="b"/>
              <a:pathLst>
                <a:path w="13518" h="8773" extrusionOk="0">
                  <a:moveTo>
                    <a:pt x="1053" y="1"/>
                  </a:moveTo>
                  <a:lnTo>
                    <a:pt x="0" y="8773"/>
                  </a:lnTo>
                  <a:lnTo>
                    <a:pt x="12515" y="8773"/>
                  </a:lnTo>
                  <a:lnTo>
                    <a:pt x="13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7358617" y="1376541"/>
              <a:ext cx="266321" cy="187018"/>
            </a:xfrm>
            <a:custGeom>
              <a:avLst/>
              <a:gdLst/>
              <a:ahLst/>
              <a:cxnLst/>
              <a:rect l="l" t="t" r="r" b="b"/>
              <a:pathLst>
                <a:path w="8305" h="5832" extrusionOk="0">
                  <a:moveTo>
                    <a:pt x="652" y="0"/>
                  </a:moveTo>
                  <a:lnTo>
                    <a:pt x="0" y="5831"/>
                  </a:lnTo>
                  <a:lnTo>
                    <a:pt x="7904" y="5831"/>
                  </a:lnTo>
                  <a:lnTo>
                    <a:pt x="83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7703663" y="1432787"/>
              <a:ext cx="112557" cy="196670"/>
            </a:xfrm>
            <a:custGeom>
              <a:avLst/>
              <a:gdLst/>
              <a:ahLst/>
              <a:cxnLst/>
              <a:rect l="l" t="t" r="r" b="b"/>
              <a:pathLst>
                <a:path w="3510" h="6133" extrusionOk="0">
                  <a:moveTo>
                    <a:pt x="686" y="0"/>
                  </a:moveTo>
                  <a:lnTo>
                    <a:pt x="1" y="6082"/>
                  </a:lnTo>
                  <a:lnTo>
                    <a:pt x="3510" y="6133"/>
                  </a:lnTo>
                  <a:lnTo>
                    <a:pt x="652" y="368"/>
                  </a:lnTo>
                  <a:lnTo>
                    <a:pt x="68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5"/>
          <p:cNvGrpSpPr/>
          <p:nvPr/>
        </p:nvGrpSpPr>
        <p:grpSpPr>
          <a:xfrm>
            <a:off x="444493" y="717090"/>
            <a:ext cx="1721576" cy="1153083"/>
            <a:chOff x="735556" y="934490"/>
            <a:chExt cx="1721576" cy="1153083"/>
          </a:xfrm>
        </p:grpSpPr>
        <p:sp>
          <p:nvSpPr>
            <p:cNvPr id="39" name="Google Shape;39;p5"/>
            <p:cNvSpPr/>
            <p:nvPr/>
          </p:nvSpPr>
          <p:spPr>
            <a:xfrm>
              <a:off x="735556" y="1437084"/>
              <a:ext cx="990212" cy="650489"/>
            </a:xfrm>
            <a:custGeom>
              <a:avLst/>
              <a:gdLst/>
              <a:ahLst/>
              <a:cxnLst/>
              <a:rect l="l" t="t" r="r" b="b"/>
              <a:pathLst>
                <a:path w="30879" h="20285" extrusionOk="0">
                  <a:moveTo>
                    <a:pt x="1" y="0"/>
                  </a:moveTo>
                  <a:lnTo>
                    <a:pt x="1" y="20284"/>
                  </a:lnTo>
                  <a:lnTo>
                    <a:pt x="30878" y="20284"/>
                  </a:lnTo>
                  <a:lnTo>
                    <a:pt x="308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770381" y="1463316"/>
              <a:ext cx="920562" cy="595333"/>
            </a:xfrm>
            <a:custGeom>
              <a:avLst/>
              <a:gdLst/>
              <a:ahLst/>
              <a:cxnLst/>
              <a:rect l="l" t="t" r="r" b="b"/>
              <a:pathLst>
                <a:path w="28707" h="18565" extrusionOk="0">
                  <a:moveTo>
                    <a:pt x="1" y="1"/>
                  </a:moveTo>
                  <a:lnTo>
                    <a:pt x="1" y="18564"/>
                  </a:lnTo>
                  <a:lnTo>
                    <a:pt x="28706" y="18564"/>
                  </a:lnTo>
                  <a:lnTo>
                    <a:pt x="2870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080634" y="1680316"/>
              <a:ext cx="300056" cy="163993"/>
            </a:xfrm>
            <a:custGeom>
              <a:avLst/>
              <a:gdLst/>
              <a:ahLst/>
              <a:cxnLst/>
              <a:rect l="l" t="t" r="r" b="b"/>
              <a:pathLst>
                <a:path w="9357" h="5114" extrusionOk="0">
                  <a:moveTo>
                    <a:pt x="0" y="1"/>
                  </a:moveTo>
                  <a:lnTo>
                    <a:pt x="0" y="5114"/>
                  </a:lnTo>
                  <a:lnTo>
                    <a:pt x="9357" y="5114"/>
                  </a:lnTo>
                  <a:lnTo>
                    <a:pt x="935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2088452" y="1209886"/>
              <a:ext cx="368680" cy="559963"/>
            </a:xfrm>
            <a:custGeom>
              <a:avLst/>
              <a:gdLst/>
              <a:ahLst/>
              <a:cxnLst/>
              <a:rect l="l" t="t" r="r" b="b"/>
              <a:pathLst>
                <a:path w="11497" h="17462" extrusionOk="0">
                  <a:moveTo>
                    <a:pt x="1" y="1"/>
                  </a:moveTo>
                  <a:lnTo>
                    <a:pt x="1" y="17461"/>
                  </a:lnTo>
                  <a:lnTo>
                    <a:pt x="11496" y="17461"/>
                  </a:lnTo>
                  <a:lnTo>
                    <a:pt x="114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103459" y="1229704"/>
              <a:ext cx="337061" cy="520840"/>
            </a:xfrm>
            <a:custGeom>
              <a:avLst/>
              <a:gdLst/>
              <a:ahLst/>
              <a:cxnLst/>
              <a:rect l="l" t="t" r="r" b="b"/>
              <a:pathLst>
                <a:path w="10511" h="16242" extrusionOk="0">
                  <a:moveTo>
                    <a:pt x="1" y="1"/>
                  </a:moveTo>
                  <a:lnTo>
                    <a:pt x="1" y="16242"/>
                  </a:lnTo>
                  <a:lnTo>
                    <a:pt x="10510" y="16242"/>
                  </a:lnTo>
                  <a:lnTo>
                    <a:pt x="1051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226695" y="1404921"/>
              <a:ext cx="92194" cy="169894"/>
            </a:xfrm>
            <a:custGeom>
              <a:avLst/>
              <a:gdLst/>
              <a:ahLst/>
              <a:cxnLst/>
              <a:rect l="l" t="t" r="r" b="b"/>
              <a:pathLst>
                <a:path w="2875" h="5298" extrusionOk="0">
                  <a:moveTo>
                    <a:pt x="1" y="1"/>
                  </a:moveTo>
                  <a:lnTo>
                    <a:pt x="1" y="5297"/>
                  </a:lnTo>
                  <a:lnTo>
                    <a:pt x="2875" y="5297"/>
                  </a:lnTo>
                  <a:lnTo>
                    <a:pt x="28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1603014" y="934490"/>
              <a:ext cx="211678" cy="322054"/>
            </a:xfrm>
            <a:custGeom>
              <a:avLst/>
              <a:gdLst/>
              <a:ahLst/>
              <a:cxnLst/>
              <a:rect l="l" t="t" r="r" b="b"/>
              <a:pathLst>
                <a:path w="6601" h="10043" extrusionOk="0">
                  <a:moveTo>
                    <a:pt x="1" y="1"/>
                  </a:moveTo>
                  <a:lnTo>
                    <a:pt x="1" y="10042"/>
                  </a:lnTo>
                  <a:lnTo>
                    <a:pt x="6601" y="10042"/>
                  </a:lnTo>
                  <a:lnTo>
                    <a:pt x="6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611608" y="945746"/>
              <a:ext cx="193463" cy="299543"/>
            </a:xfrm>
            <a:custGeom>
              <a:avLst/>
              <a:gdLst/>
              <a:ahLst/>
              <a:cxnLst/>
              <a:rect l="l" t="t" r="r" b="b"/>
              <a:pathLst>
                <a:path w="6033" h="9341" extrusionOk="0">
                  <a:moveTo>
                    <a:pt x="0" y="0"/>
                  </a:moveTo>
                  <a:lnTo>
                    <a:pt x="0" y="9341"/>
                  </a:lnTo>
                  <a:lnTo>
                    <a:pt x="6032" y="9341"/>
                  </a:lnTo>
                  <a:lnTo>
                    <a:pt x="603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682317" y="1046470"/>
              <a:ext cx="53072" cy="97549"/>
            </a:xfrm>
            <a:custGeom>
              <a:avLst/>
              <a:gdLst/>
              <a:ahLst/>
              <a:cxnLst/>
              <a:rect l="l" t="t" r="r" b="b"/>
              <a:pathLst>
                <a:path w="1655" h="3042" extrusionOk="0">
                  <a:moveTo>
                    <a:pt x="1" y="1"/>
                  </a:moveTo>
                  <a:lnTo>
                    <a:pt x="1" y="3042"/>
                  </a:lnTo>
                  <a:lnTo>
                    <a:pt x="1655" y="3042"/>
                  </a:lnTo>
                  <a:lnTo>
                    <a:pt x="165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a:off x="1388705" y="4044813"/>
            <a:ext cx="938231" cy="663893"/>
            <a:chOff x="1278330" y="4044813"/>
            <a:chExt cx="938231" cy="663893"/>
          </a:xfrm>
        </p:grpSpPr>
        <p:sp>
          <p:nvSpPr>
            <p:cNvPr id="49" name="Google Shape;49;p5"/>
            <p:cNvSpPr/>
            <p:nvPr/>
          </p:nvSpPr>
          <p:spPr>
            <a:xfrm>
              <a:off x="1306197" y="4117158"/>
              <a:ext cx="794088" cy="258272"/>
            </a:xfrm>
            <a:custGeom>
              <a:avLst/>
              <a:gdLst/>
              <a:ahLst/>
              <a:cxnLst/>
              <a:rect l="l" t="t" r="r" b="b"/>
              <a:pathLst>
                <a:path w="24763" h="8054" extrusionOk="0">
                  <a:moveTo>
                    <a:pt x="0" y="0"/>
                  </a:moveTo>
                  <a:lnTo>
                    <a:pt x="0" y="8054"/>
                  </a:lnTo>
                  <a:lnTo>
                    <a:pt x="24762" y="8054"/>
                  </a:lnTo>
                  <a:lnTo>
                    <a:pt x="247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278330" y="4044813"/>
              <a:ext cx="855176" cy="72376"/>
            </a:xfrm>
            <a:custGeom>
              <a:avLst/>
              <a:gdLst/>
              <a:ahLst/>
              <a:cxnLst/>
              <a:rect l="l" t="t" r="r" b="b"/>
              <a:pathLst>
                <a:path w="26668" h="2257" extrusionOk="0">
                  <a:moveTo>
                    <a:pt x="1" y="1"/>
                  </a:moveTo>
                  <a:lnTo>
                    <a:pt x="1" y="2256"/>
                  </a:lnTo>
                  <a:lnTo>
                    <a:pt x="26667" y="2256"/>
                  </a:lnTo>
                  <a:lnTo>
                    <a:pt x="266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278330" y="4044813"/>
              <a:ext cx="444199" cy="330616"/>
            </a:xfrm>
            <a:custGeom>
              <a:avLst/>
              <a:gdLst/>
              <a:ahLst/>
              <a:cxnLst/>
              <a:rect l="l" t="t" r="r" b="b"/>
              <a:pathLst>
                <a:path w="13852" h="10310" extrusionOk="0">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828064" y="4158942"/>
              <a:ext cx="161300" cy="38609"/>
            </a:xfrm>
            <a:custGeom>
              <a:avLst/>
              <a:gdLst/>
              <a:ahLst/>
              <a:cxnLst/>
              <a:rect l="l" t="t" r="r" b="b"/>
              <a:pathLst>
                <a:path w="5030" h="1204" extrusionOk="0">
                  <a:moveTo>
                    <a:pt x="1" y="0"/>
                  </a:moveTo>
                  <a:lnTo>
                    <a:pt x="1" y="1203"/>
                  </a:lnTo>
                  <a:lnTo>
                    <a:pt x="5030" y="1203"/>
                  </a:lnTo>
                  <a:lnTo>
                    <a:pt x="50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803404" y="4246262"/>
              <a:ext cx="206867" cy="82029"/>
            </a:xfrm>
            <a:custGeom>
              <a:avLst/>
              <a:gdLst/>
              <a:ahLst/>
              <a:cxnLst/>
              <a:rect l="l" t="t" r="r" b="b"/>
              <a:pathLst>
                <a:path w="6451" h="2558" extrusionOk="0">
                  <a:moveTo>
                    <a:pt x="1" y="1"/>
                  </a:moveTo>
                  <a:lnTo>
                    <a:pt x="1"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389252" y="4450403"/>
              <a:ext cx="794088" cy="258304"/>
            </a:xfrm>
            <a:custGeom>
              <a:avLst/>
              <a:gdLst/>
              <a:ahLst/>
              <a:cxnLst/>
              <a:rect l="l" t="t" r="r" b="b"/>
              <a:pathLst>
                <a:path w="24763" h="8055" extrusionOk="0">
                  <a:moveTo>
                    <a:pt x="0" y="1"/>
                  </a:moveTo>
                  <a:lnTo>
                    <a:pt x="0" y="8054"/>
                  </a:lnTo>
                  <a:lnTo>
                    <a:pt x="24762" y="8054"/>
                  </a:lnTo>
                  <a:lnTo>
                    <a:pt x="2476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1361385" y="4378091"/>
              <a:ext cx="855176" cy="72344"/>
            </a:xfrm>
            <a:custGeom>
              <a:avLst/>
              <a:gdLst/>
              <a:ahLst/>
              <a:cxnLst/>
              <a:rect l="l" t="t" r="r" b="b"/>
              <a:pathLst>
                <a:path w="26668" h="2256" extrusionOk="0">
                  <a:moveTo>
                    <a:pt x="0" y="0"/>
                  </a:moveTo>
                  <a:lnTo>
                    <a:pt x="0" y="2256"/>
                  </a:lnTo>
                  <a:lnTo>
                    <a:pt x="26667" y="2256"/>
                  </a:lnTo>
                  <a:lnTo>
                    <a:pt x="266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1361385" y="4378091"/>
              <a:ext cx="444199" cy="330616"/>
            </a:xfrm>
            <a:custGeom>
              <a:avLst/>
              <a:gdLst/>
              <a:ahLst/>
              <a:cxnLst/>
              <a:rect l="l" t="t" r="r" b="b"/>
              <a:pathLst>
                <a:path w="13852" h="10310" extrusionOk="0">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911118" y="4492219"/>
              <a:ext cx="160754" cy="38609"/>
            </a:xfrm>
            <a:custGeom>
              <a:avLst/>
              <a:gdLst/>
              <a:ahLst/>
              <a:cxnLst/>
              <a:rect l="l" t="t" r="r" b="b"/>
              <a:pathLst>
                <a:path w="5013" h="1204" extrusionOk="0">
                  <a:moveTo>
                    <a:pt x="0" y="0"/>
                  </a:moveTo>
                  <a:lnTo>
                    <a:pt x="0" y="1203"/>
                  </a:lnTo>
                  <a:lnTo>
                    <a:pt x="5013" y="1203"/>
                  </a:lnTo>
                  <a:lnTo>
                    <a:pt x="50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1885945" y="4579539"/>
              <a:ext cx="206835" cy="82029"/>
            </a:xfrm>
            <a:custGeom>
              <a:avLst/>
              <a:gdLst/>
              <a:ahLst/>
              <a:cxnLst/>
              <a:rect l="l" t="t" r="r" b="b"/>
              <a:pathLst>
                <a:path w="6450" h="2558" extrusionOk="0">
                  <a:moveTo>
                    <a:pt x="0" y="1"/>
                  </a:moveTo>
                  <a:lnTo>
                    <a:pt x="0"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5"/>
          <p:cNvGrpSpPr/>
          <p:nvPr/>
        </p:nvGrpSpPr>
        <p:grpSpPr>
          <a:xfrm>
            <a:off x="6953203" y="3236296"/>
            <a:ext cx="837507" cy="1448842"/>
            <a:chOff x="7002828" y="3236296"/>
            <a:chExt cx="837507" cy="1448842"/>
          </a:xfrm>
        </p:grpSpPr>
        <p:sp>
          <p:nvSpPr>
            <p:cNvPr id="60" name="Google Shape;60;p5"/>
            <p:cNvSpPr/>
            <p:nvPr/>
          </p:nvSpPr>
          <p:spPr>
            <a:xfrm>
              <a:off x="7002828" y="3236296"/>
              <a:ext cx="837507" cy="1448842"/>
            </a:xfrm>
            <a:custGeom>
              <a:avLst/>
              <a:gdLst/>
              <a:ahLst/>
              <a:cxnLst/>
              <a:rect l="l" t="t" r="r" b="b"/>
              <a:pathLst>
                <a:path w="26117" h="45181" extrusionOk="0">
                  <a:moveTo>
                    <a:pt x="586" y="0"/>
                  </a:moveTo>
                  <a:lnTo>
                    <a:pt x="1" y="45180"/>
                  </a:lnTo>
                  <a:lnTo>
                    <a:pt x="26116" y="45180"/>
                  </a:lnTo>
                  <a:lnTo>
                    <a:pt x="26116" y="619"/>
                  </a:lnTo>
                  <a:lnTo>
                    <a:pt x="58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7465242" y="3247551"/>
              <a:ext cx="375094" cy="1437586"/>
            </a:xfrm>
            <a:custGeom>
              <a:avLst/>
              <a:gdLst/>
              <a:ahLst/>
              <a:cxnLst/>
              <a:rect l="l" t="t" r="r" b="b"/>
              <a:pathLst>
                <a:path w="11697" h="44830" extrusionOk="0">
                  <a:moveTo>
                    <a:pt x="234" y="0"/>
                  </a:moveTo>
                  <a:lnTo>
                    <a:pt x="0" y="44829"/>
                  </a:lnTo>
                  <a:lnTo>
                    <a:pt x="11696" y="44829"/>
                  </a:lnTo>
                  <a:lnTo>
                    <a:pt x="11696" y="268"/>
                  </a:lnTo>
                  <a:lnTo>
                    <a:pt x="2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7048396" y="3262559"/>
              <a:ext cx="396515" cy="296304"/>
            </a:xfrm>
            <a:custGeom>
              <a:avLst/>
              <a:gdLst/>
              <a:ahLst/>
              <a:cxnLst/>
              <a:rect l="l" t="t" r="r" b="b"/>
              <a:pathLst>
                <a:path w="12365" h="9240" extrusionOk="0">
                  <a:moveTo>
                    <a:pt x="0" y="0"/>
                  </a:moveTo>
                  <a:lnTo>
                    <a:pt x="0" y="9240"/>
                  </a:lnTo>
                  <a:lnTo>
                    <a:pt x="12364" y="9240"/>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7185004" y="3340226"/>
              <a:ext cx="121119" cy="47716"/>
            </a:xfrm>
            <a:custGeom>
              <a:avLst/>
              <a:gdLst/>
              <a:ahLst/>
              <a:cxnLst/>
              <a:rect l="l" t="t" r="r" b="b"/>
              <a:pathLst>
                <a:path w="3777" h="1488" extrusionOk="0">
                  <a:moveTo>
                    <a:pt x="3777" y="1"/>
                  </a:moveTo>
                  <a:lnTo>
                    <a:pt x="1" y="118"/>
                  </a:lnTo>
                  <a:lnTo>
                    <a:pt x="1" y="1488"/>
                  </a:lnTo>
                  <a:lnTo>
                    <a:pt x="3777" y="1488"/>
                  </a:lnTo>
                  <a:lnTo>
                    <a:pt x="37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7185004" y="3424885"/>
              <a:ext cx="125416" cy="17733"/>
            </a:xfrm>
            <a:custGeom>
              <a:avLst/>
              <a:gdLst/>
              <a:ahLst/>
              <a:cxnLst/>
              <a:rect l="l" t="t" r="r" b="b"/>
              <a:pathLst>
                <a:path w="3911" h="553" extrusionOk="0">
                  <a:moveTo>
                    <a:pt x="1" y="1"/>
                  </a:moveTo>
                  <a:lnTo>
                    <a:pt x="1" y="552"/>
                  </a:lnTo>
                  <a:lnTo>
                    <a:pt x="3911" y="552"/>
                  </a:lnTo>
                  <a:lnTo>
                    <a:pt x="39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048396" y="4300937"/>
              <a:ext cx="396515" cy="295791"/>
            </a:xfrm>
            <a:custGeom>
              <a:avLst/>
              <a:gdLst/>
              <a:ahLst/>
              <a:cxnLst/>
              <a:rect l="l" t="t" r="r" b="b"/>
              <a:pathLst>
                <a:path w="12365" h="9224" extrusionOk="0">
                  <a:moveTo>
                    <a:pt x="0" y="0"/>
                  </a:moveTo>
                  <a:lnTo>
                    <a:pt x="0" y="9223"/>
                  </a:lnTo>
                  <a:lnTo>
                    <a:pt x="12364" y="9223"/>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7185004" y="4378091"/>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7185004" y="4462749"/>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7048396" y="3596349"/>
              <a:ext cx="396515" cy="296336"/>
            </a:xfrm>
            <a:custGeom>
              <a:avLst/>
              <a:gdLst/>
              <a:ahLst/>
              <a:cxnLst/>
              <a:rect l="l" t="t" r="r" b="b"/>
              <a:pathLst>
                <a:path w="12365" h="9241" extrusionOk="0">
                  <a:moveTo>
                    <a:pt x="0" y="1"/>
                  </a:moveTo>
                  <a:lnTo>
                    <a:pt x="0" y="9240"/>
                  </a:lnTo>
                  <a:lnTo>
                    <a:pt x="12364" y="9240"/>
                  </a:lnTo>
                  <a:lnTo>
                    <a:pt x="12364" y="452"/>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7185004" y="3674049"/>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7185004" y="3758707"/>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043041" y="3951048"/>
              <a:ext cx="396515" cy="296336"/>
            </a:xfrm>
            <a:custGeom>
              <a:avLst/>
              <a:gdLst/>
              <a:ahLst/>
              <a:cxnLst/>
              <a:rect l="l" t="t" r="r" b="b"/>
              <a:pathLst>
                <a:path w="12365" h="9241" extrusionOk="0">
                  <a:moveTo>
                    <a:pt x="0" y="1"/>
                  </a:moveTo>
                  <a:lnTo>
                    <a:pt x="0" y="9240"/>
                  </a:lnTo>
                  <a:lnTo>
                    <a:pt x="12364" y="9240"/>
                  </a:lnTo>
                  <a:lnTo>
                    <a:pt x="123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182342" y="4081242"/>
              <a:ext cx="114160" cy="44510"/>
            </a:xfrm>
            <a:custGeom>
              <a:avLst/>
              <a:gdLst/>
              <a:ahLst/>
              <a:cxnLst/>
              <a:rect l="l" t="t" r="r" b="b"/>
              <a:pathLst>
                <a:path w="3560" h="1388" extrusionOk="0">
                  <a:moveTo>
                    <a:pt x="3559" y="1"/>
                  </a:moveTo>
                  <a:lnTo>
                    <a:pt x="0" y="118"/>
                  </a:lnTo>
                  <a:lnTo>
                    <a:pt x="0" y="1388"/>
                  </a:lnTo>
                  <a:lnTo>
                    <a:pt x="3559" y="1388"/>
                  </a:lnTo>
                  <a:lnTo>
                    <a:pt x="355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7182342" y="4160545"/>
              <a:ext cx="117912" cy="16643"/>
            </a:xfrm>
            <a:custGeom>
              <a:avLst/>
              <a:gdLst/>
              <a:ahLst/>
              <a:cxnLst/>
              <a:rect l="l" t="t" r="r" b="b"/>
              <a:pathLst>
                <a:path w="3677" h="519" extrusionOk="0">
                  <a:moveTo>
                    <a:pt x="0" y="1"/>
                  </a:moveTo>
                  <a:lnTo>
                    <a:pt x="0" y="519"/>
                  </a:lnTo>
                  <a:lnTo>
                    <a:pt x="3676" y="519"/>
                  </a:lnTo>
                  <a:lnTo>
                    <a:pt x="36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1380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it-IT"/>
              <a:t>Fare clic per modificare lo stile del titolo dello schema</a:t>
            </a:r>
            <a:endParaRPr lang="en-US"/>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4BDF68E2-58F2-4D09-BE8B-E3BD06533059}"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80737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528FC5F6-F338-4AE4-BB23-26385BCFC423}"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smtClean="0"/>
              <a:t>‹N›</a:t>
            </a:fld>
            <a:endParaRPr lang="en-US"/>
          </a:p>
        </p:txBody>
      </p:sp>
    </p:spTree>
    <p:extLst>
      <p:ext uri="{BB962C8B-B14F-4D97-AF65-F5344CB8AC3E}">
        <p14:creationId xmlns:p14="http://schemas.microsoft.com/office/powerpoint/2010/main" val="12737742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0EBB0C4-6273-4C6E-B9BD-2EDC30F1CD52}"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2668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822959" y="1384301"/>
            <a:ext cx="3703320" cy="301752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4663440" y="1384301"/>
            <a:ext cx="3703320" cy="301752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19AB4D41-86C1-4908-B66A-0B50CEB3BF29}"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38182640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Content Placeholder 3"/>
          <p:cNvSpPr>
            <a:spLocks noGrp="1"/>
          </p:cNvSpPr>
          <p:nvPr>
            <p:ph sz="half" idx="2"/>
          </p:nvPr>
        </p:nvSpPr>
        <p:spPr>
          <a:xfrm>
            <a:off x="822960" y="1936751"/>
            <a:ext cx="3703320" cy="25336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Content Placeholder 5"/>
          <p:cNvSpPr>
            <a:spLocks noGrp="1"/>
          </p:cNvSpPr>
          <p:nvPr>
            <p:ph sz="quarter" idx="4"/>
          </p:nvPr>
        </p:nvSpPr>
        <p:spPr>
          <a:xfrm>
            <a:off x="4663440" y="1936751"/>
            <a:ext cx="3703320" cy="25336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E6426E2C-56C1-4E0D-A793-0088A7FDD37E}" type="datetimeFigureOut">
              <a:rPr lang="en-US" smtClean="0"/>
              <a:t>6/3/20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78109068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C8C39B41-D8B5-4052-B551-9B5525EAA8B6}" type="datetimeFigureOut">
              <a:rPr lang="en-US" smtClean="0"/>
              <a:t>6/3/20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21920053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6/3/20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a:p>
        </p:txBody>
      </p:sp>
    </p:spTree>
    <p:extLst>
      <p:ext uri="{BB962C8B-B14F-4D97-AF65-F5344CB8AC3E}">
        <p14:creationId xmlns:p14="http://schemas.microsoft.com/office/powerpoint/2010/main" val="42151331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it-IT"/>
              <a:t>Fare clic per modificare lo stile del titolo dello schema</a:t>
            </a:r>
            <a:endParaRPr lang="en-US"/>
          </a:p>
        </p:txBody>
      </p:sp>
      <p:sp>
        <p:nvSpPr>
          <p:cNvPr id="3" name="Content Placeholder 2"/>
          <p:cNvSpPr>
            <a:spLocks noGrp="1"/>
          </p:cNvSpPr>
          <p:nvPr>
            <p:ph idx="1"/>
          </p:nvPr>
        </p:nvSpPr>
        <p:spPr>
          <a:xfrm>
            <a:off x="3600450" y="548640"/>
            <a:ext cx="4869180" cy="39433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smtClean="0"/>
              <a:t>6/3/20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‹N›</a:t>
            </a:fld>
            <a:endParaRPr lang="en-US"/>
          </a:p>
        </p:txBody>
      </p:sp>
    </p:spTree>
    <p:extLst>
      <p:ext uri="{BB962C8B-B14F-4D97-AF65-F5344CB8AC3E}">
        <p14:creationId xmlns:p14="http://schemas.microsoft.com/office/powerpoint/2010/main" val="23007723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53"/>
        <p:cNvGrpSpPr/>
        <p:nvPr/>
      </p:nvGrpSpPr>
      <p:grpSpPr>
        <a:xfrm>
          <a:off x="0" y="0"/>
          <a:ext cx="0" cy="0"/>
          <a:chOff x="0" y="0"/>
          <a:chExt cx="0" cy="0"/>
        </a:xfrm>
      </p:grpSpPr>
      <p:sp>
        <p:nvSpPr>
          <p:cNvPr id="854" name="Google Shape;854;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55" name="Google Shape;855;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dirty="0"/>
              <a:t>6/3/20</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4FAB73BC-B049-4115-A692-8D63A059BFB8}" type="slidenum">
              <a:rPr lang="en-US" dirty="0"/>
              <a:pPr/>
              <a:t>‹N›</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72083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1" r:id="rId12"/>
    <p:sldLayoutId id="2147483712" r:id="rId13"/>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xd.adobe.com/view/b64aa395-9128-40e0-7761-ab9bcea7b025-c07b/?fullscreen"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hyperlink" Target="mailto:v.fabiano1@studenti.unisa.it"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hyperlink" Target="mailto:p.caramante1@studenti.unisa.it" TargetMode="External"/><Relationship Id="rId4" Type="http://schemas.openxmlformats.org/officeDocument/2006/relationships/hyperlink" Target="mailto:m.natale19@studenti.unisa.i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hyperlink" Target="https://docs.google.com/forms/d/12pAZSPwlW27j2DL44NMq8g1GtBrAT441mw4dwkTOpgg/edit#responses"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immagine 7" descr="Immagine che contiene interni, portatile, tavolo, computer&#10;&#10;Descrizione generata automaticamente">
            <a:extLst>
              <a:ext uri="{FF2B5EF4-FFF2-40B4-BE49-F238E27FC236}">
                <a16:creationId xmlns:a16="http://schemas.microsoft.com/office/drawing/2014/main" id="{F38357C6-A3FA-4A62-B8F1-8F2AE7863621}"/>
              </a:ext>
            </a:extLst>
          </p:cNvPr>
          <p:cNvPicPr>
            <a:picLocks noGrp="1" noChangeAspect="1"/>
          </p:cNvPicPr>
          <p:nvPr>
            <p:ph type="pic" sz="quarter" idx="13"/>
          </p:nvPr>
        </p:nvPicPr>
        <p:blipFill rotWithShape="1">
          <a:blip r:embed="rId3">
            <a:alphaModFix amt="50000"/>
            <a:extLst>
              <a:ext uri="{BEBA8EAE-BF5A-486C-A8C5-ECC9F3942E4B}">
                <a14:imgProps xmlns:a14="http://schemas.microsoft.com/office/drawing/2010/main">
                  <a14:imgLayer r:embed="rId4">
                    <a14:imgEffect>
                      <a14:colorTemperature colorTemp="5083"/>
                    </a14:imgEffect>
                    <a14:imgEffect>
                      <a14:saturation sat="135000"/>
                    </a14:imgEffect>
                  </a14:imgLayer>
                </a14:imgProps>
              </a:ext>
              <a:ext uri="{28A0092B-C50C-407E-A947-70E740481C1C}">
                <a14:useLocalDpi xmlns:a14="http://schemas.microsoft.com/office/drawing/2010/main" val="0"/>
              </a:ext>
            </a:extLst>
          </a:blip>
          <a:srcRect t="7834" b="7834"/>
          <a:stretch/>
        </p:blipFill>
        <p:spPr>
          <a:xfrm>
            <a:off x="0" y="0"/>
            <a:ext cx="9144000" cy="5143500"/>
          </a:xfrm>
          <a:prstGeom prst="rect">
            <a:avLst/>
          </a:prstGeom>
          <a:effectLst/>
        </p:spPr>
      </p:pic>
      <p:sp>
        <p:nvSpPr>
          <p:cNvPr id="6" name="Oval 5"/>
          <p:cNvSpPr/>
          <p:nvPr/>
        </p:nvSpPr>
        <p:spPr>
          <a:xfrm>
            <a:off x="-2464852" y="0"/>
            <a:ext cx="5109746" cy="5133109"/>
          </a:xfrm>
          <a:prstGeom prst="ellipse">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p:cNvGrpSpPr/>
          <p:nvPr/>
        </p:nvGrpSpPr>
        <p:grpSpPr>
          <a:xfrm>
            <a:off x="332078" y="1146948"/>
            <a:ext cx="2839211" cy="2839212"/>
            <a:chOff x="-684584" y="1340768"/>
            <a:chExt cx="4689887" cy="4392488"/>
          </a:xfrm>
        </p:grpSpPr>
        <p:sp>
          <p:nvSpPr>
            <p:cNvPr id="14" name="Oval 13"/>
            <p:cNvSpPr/>
            <p:nvPr/>
          </p:nvSpPr>
          <p:spPr>
            <a:xfrm>
              <a:off x="-684584" y="1340768"/>
              <a:ext cx="4392488" cy="4392488"/>
            </a:xfrm>
            <a:prstGeom prst="ellipse">
              <a:avLst/>
            </a:prstGeom>
            <a:solidFill>
              <a:schemeClr val="accent4">
                <a:alpha val="61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Oval 14"/>
            <p:cNvSpPr/>
            <p:nvPr/>
          </p:nvSpPr>
          <p:spPr>
            <a:xfrm>
              <a:off x="-387185" y="1340768"/>
              <a:ext cx="4392488" cy="4392488"/>
            </a:xfrm>
            <a:prstGeom prst="ellipse">
              <a:avLst/>
            </a:prstGeom>
            <a:solidFill>
              <a:schemeClr val="accent4">
                <a:alpha val="61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6" name="TextBox 15"/>
          <p:cNvSpPr txBox="1"/>
          <p:nvPr/>
        </p:nvSpPr>
        <p:spPr>
          <a:xfrm>
            <a:off x="555869" y="1885598"/>
            <a:ext cx="2435378" cy="1361911"/>
          </a:xfrm>
          <a:prstGeom prst="rect">
            <a:avLst/>
          </a:prstGeom>
          <a:noFill/>
        </p:spPr>
        <p:txBody>
          <a:bodyPr wrap="square" rtlCol="0">
            <a:spAutoFit/>
          </a:bodyPr>
          <a:lstStyle/>
          <a:p>
            <a:r>
              <a:rPr lang="en-US" sz="3600">
                <a:solidFill>
                  <a:schemeClr val="bg1"/>
                </a:solidFill>
                <a:latin typeface="Lilita One" panose="020B0604020202020204" charset="0"/>
                <a:ea typeface="Roboto Light" panose="02000000000000000000" pitchFamily="2" charset="0"/>
                <a:cs typeface="Roboto Light" panose="02000000000000000000" pitchFamily="2" charset="0"/>
              </a:rPr>
              <a:t>Smart Hive</a:t>
            </a:r>
          </a:p>
          <a:p>
            <a:r>
              <a:rPr lang="en-US" sz="1500">
                <a:latin typeface="Lilita One" panose="020B0604020202020204" charset="0"/>
              </a:rPr>
              <a:t>Gruppo 34</a:t>
            </a:r>
          </a:p>
          <a:p>
            <a:pPr algn="ctr"/>
            <a:endParaRPr lang="en-US" sz="2100">
              <a:solidFill>
                <a:schemeClr val="bg1"/>
              </a:solidFill>
              <a:latin typeface="Lilita One" panose="020B0604020202020204" charset="0"/>
              <a:ea typeface="Roboto Light" panose="02000000000000000000" pitchFamily="2" charset="0"/>
              <a:cs typeface="Roboto Light" panose="02000000000000000000" pitchFamily="2" charset="0"/>
            </a:endParaRPr>
          </a:p>
          <a:p>
            <a:endParaRPr lang="en-US" sz="1050">
              <a:latin typeface="Lilita One" panose="020B0604020202020204" charset="0"/>
            </a:endParaRPr>
          </a:p>
        </p:txBody>
      </p:sp>
      <p:pic>
        <p:nvPicPr>
          <p:cNvPr id="9" name="Immagine 8" descr="Immagine che contiene segnale, bianco, fotografia, rosso&#10;&#10;Descrizione generata automaticamente">
            <a:extLst>
              <a:ext uri="{FF2B5EF4-FFF2-40B4-BE49-F238E27FC236}">
                <a16:creationId xmlns:a16="http://schemas.microsoft.com/office/drawing/2014/main" id="{89A6D626-410A-48EE-8DD6-BDC911954ADE}"/>
              </a:ext>
            </a:extLst>
          </p:cNvPr>
          <p:cNvPicPr>
            <a:picLocks noChangeAspect="1"/>
          </p:cNvPicPr>
          <p:nvPr/>
        </p:nvPicPr>
        <p:blipFill>
          <a:blip r:embed="rId5"/>
          <a:stretch>
            <a:fillRect/>
          </a:stretch>
        </p:blipFill>
        <p:spPr>
          <a:xfrm>
            <a:off x="8297355" y="4432416"/>
            <a:ext cx="846645" cy="634983"/>
          </a:xfrm>
          <a:prstGeom prst="rect">
            <a:avLst/>
          </a:prstGeom>
        </p:spPr>
      </p:pic>
      <p:sp>
        <p:nvSpPr>
          <p:cNvPr id="11" name="Sottotitolo 2">
            <a:extLst>
              <a:ext uri="{FF2B5EF4-FFF2-40B4-BE49-F238E27FC236}">
                <a16:creationId xmlns:a16="http://schemas.microsoft.com/office/drawing/2014/main" id="{21C043AC-5B76-4ED6-B178-1A8A73EA3939}"/>
              </a:ext>
            </a:extLst>
          </p:cNvPr>
          <p:cNvSpPr txBox="1">
            <a:spLocks/>
          </p:cNvSpPr>
          <p:nvPr/>
        </p:nvSpPr>
        <p:spPr>
          <a:xfrm>
            <a:off x="4656717" y="4669087"/>
            <a:ext cx="3834512" cy="512463"/>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298450" algn="r" rtl="0">
              <a:lnSpc>
                <a:spcPct val="100000"/>
              </a:lnSpc>
              <a:spcBef>
                <a:spcPts val="0"/>
              </a:spcBef>
              <a:spcAft>
                <a:spcPts val="0"/>
              </a:spcAft>
              <a:buClr>
                <a:schemeClr val="dk2"/>
              </a:buClr>
              <a:buSzPts val="2800"/>
              <a:buFont typeface="Josefin Sans"/>
              <a:buNone/>
              <a:defRPr sz="14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9pPr>
          </a:lstStyle>
          <a:p>
            <a:r>
              <a:rPr lang="it-IT" dirty="0">
                <a:solidFill>
                  <a:schemeClr val="bg1"/>
                </a:solidFill>
              </a:rPr>
              <a:t>Laurea Triennale in informatica-Università di Salerno</a:t>
            </a:r>
          </a:p>
          <a:p>
            <a:r>
              <a:rPr lang="it-IT" dirty="0">
                <a:solidFill>
                  <a:schemeClr val="bg1"/>
                </a:solidFill>
              </a:rPr>
              <a:t>Corso di Interazione Uomo Macchina - Prof.ssa G. Vitiello</a:t>
            </a:r>
          </a:p>
        </p:txBody>
      </p:sp>
      <p:pic>
        <p:nvPicPr>
          <p:cNvPr id="10" name="Immagine 9">
            <a:extLst>
              <a:ext uri="{FF2B5EF4-FFF2-40B4-BE49-F238E27FC236}">
                <a16:creationId xmlns:a16="http://schemas.microsoft.com/office/drawing/2014/main" id="{59DD5BE3-10D7-4548-9D65-28411DB456DE}"/>
              </a:ext>
            </a:extLst>
          </p:cNvPr>
          <p:cNvPicPr/>
          <p:nvPr/>
        </p:nvPicPr>
        <p:blipFill>
          <a:blip r:embed="rId6">
            <a:extLst>
              <a:ext uri="{28A0092B-C50C-407E-A947-70E740481C1C}">
                <a14:useLocalDpi xmlns:a14="http://schemas.microsoft.com/office/drawing/2010/main" val="0"/>
              </a:ext>
            </a:extLst>
          </a:blip>
          <a:stretch>
            <a:fillRect/>
          </a:stretch>
        </p:blipFill>
        <p:spPr>
          <a:xfrm>
            <a:off x="7320782" y="337013"/>
            <a:ext cx="1621199" cy="1548585"/>
          </a:xfrm>
          <a:prstGeom prst="rect">
            <a:avLst/>
          </a:prstGeom>
        </p:spPr>
      </p:pic>
    </p:spTree>
    <p:extLst>
      <p:ext uri="{BB962C8B-B14F-4D97-AF65-F5344CB8AC3E}">
        <p14:creationId xmlns:p14="http://schemas.microsoft.com/office/powerpoint/2010/main" val="386633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 name="CasellaDiTesto 2">
            <a:extLst>
              <a:ext uri="{FF2B5EF4-FFF2-40B4-BE49-F238E27FC236}">
                <a16:creationId xmlns:a16="http://schemas.microsoft.com/office/drawing/2014/main" id="{CC3AA92A-0D4F-0C45-8836-D07EA76C4301}"/>
              </a:ext>
            </a:extLst>
          </p:cNvPr>
          <p:cNvSpPr txBox="1"/>
          <p:nvPr/>
        </p:nvSpPr>
        <p:spPr>
          <a:xfrm>
            <a:off x="594804" y="435006"/>
            <a:ext cx="184731" cy="307777"/>
          </a:xfrm>
          <a:prstGeom prst="rect">
            <a:avLst/>
          </a:prstGeom>
          <a:noFill/>
        </p:spPr>
        <p:txBody>
          <a:bodyPr wrap="none" rtlCol="0">
            <a:spAutoFit/>
          </a:bodyPr>
          <a:lstStyle/>
          <a:p>
            <a:endParaRPr lang="it-IT"/>
          </a:p>
        </p:txBody>
      </p:sp>
      <p:graphicFrame>
        <p:nvGraphicFramePr>
          <p:cNvPr id="3137" name="Tabella 3136">
            <a:extLst>
              <a:ext uri="{FF2B5EF4-FFF2-40B4-BE49-F238E27FC236}">
                <a16:creationId xmlns:a16="http://schemas.microsoft.com/office/drawing/2014/main" id="{6F5DCA02-D3CF-6E49-A9E1-CF581785E349}"/>
              </a:ext>
            </a:extLst>
          </p:cNvPr>
          <p:cNvGraphicFramePr>
            <a:graphicFrameLocks noGrp="1"/>
          </p:cNvGraphicFramePr>
          <p:nvPr>
            <p:extLst>
              <p:ext uri="{D42A27DB-BD31-4B8C-83A1-F6EECF244321}">
                <p14:modId xmlns:p14="http://schemas.microsoft.com/office/powerpoint/2010/main" val="3249896968"/>
              </p:ext>
            </p:extLst>
          </p:nvPr>
        </p:nvGraphicFramePr>
        <p:xfrm>
          <a:off x="594804" y="902970"/>
          <a:ext cx="6119445" cy="3337560"/>
        </p:xfrm>
        <a:graphic>
          <a:graphicData uri="http://schemas.openxmlformats.org/drawingml/2006/table">
            <a:tbl>
              <a:tblPr firstRow="1" bandRow="1">
                <a:tableStyleId>{3C2FFA5D-87B4-456A-9821-1D502468CF0F}</a:tableStyleId>
              </a:tblPr>
              <a:tblGrid>
                <a:gridCol w="1223889">
                  <a:extLst>
                    <a:ext uri="{9D8B030D-6E8A-4147-A177-3AD203B41FA5}">
                      <a16:colId xmlns:a16="http://schemas.microsoft.com/office/drawing/2014/main" val="447386815"/>
                    </a:ext>
                  </a:extLst>
                </a:gridCol>
                <a:gridCol w="1223889">
                  <a:extLst>
                    <a:ext uri="{9D8B030D-6E8A-4147-A177-3AD203B41FA5}">
                      <a16:colId xmlns:a16="http://schemas.microsoft.com/office/drawing/2014/main" val="2690218973"/>
                    </a:ext>
                  </a:extLst>
                </a:gridCol>
                <a:gridCol w="1223889">
                  <a:extLst>
                    <a:ext uri="{9D8B030D-6E8A-4147-A177-3AD203B41FA5}">
                      <a16:colId xmlns:a16="http://schemas.microsoft.com/office/drawing/2014/main" val="1683214303"/>
                    </a:ext>
                  </a:extLst>
                </a:gridCol>
                <a:gridCol w="1223889">
                  <a:extLst>
                    <a:ext uri="{9D8B030D-6E8A-4147-A177-3AD203B41FA5}">
                      <a16:colId xmlns:a16="http://schemas.microsoft.com/office/drawing/2014/main" val="845129494"/>
                    </a:ext>
                  </a:extLst>
                </a:gridCol>
                <a:gridCol w="1223889">
                  <a:extLst>
                    <a:ext uri="{9D8B030D-6E8A-4147-A177-3AD203B41FA5}">
                      <a16:colId xmlns:a16="http://schemas.microsoft.com/office/drawing/2014/main" val="2948657959"/>
                    </a:ext>
                  </a:extLst>
                </a:gridCol>
              </a:tblGrid>
              <a:tr h="370840">
                <a:tc>
                  <a:txBody>
                    <a:bodyPr/>
                    <a:lstStyle/>
                    <a:p>
                      <a:pPr algn="l" fontAlgn="b"/>
                      <a:r>
                        <a:rPr lang="it-IT" sz="1400" u="none" strike="noStrike">
                          <a:effectLst/>
                        </a:rPr>
                        <a:t>Task</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it-IT" sz="1400" u="none" strike="noStrike">
                          <a:effectLst/>
                        </a:rPr>
                        <a:t>IKS</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it-IT" sz="1400" u="none" strike="noStrike">
                          <a:effectLst/>
                        </a:rPr>
                        <a:t>ISE</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it-IT" sz="1400" u="none" strike="noStrike">
                          <a:effectLst/>
                        </a:rPr>
                        <a:t>IPC</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it-IT" sz="1400" u="none" strike="noStrike">
                          <a:effectLst/>
                        </a:rPr>
                        <a:t>IMOT</a:t>
                      </a:r>
                      <a:endParaRPr lang="it-IT" sz="14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3805567"/>
                  </a:ext>
                </a:extLst>
              </a:tr>
              <a:tr h="370840">
                <a:tc>
                  <a:txBody>
                    <a:bodyPr/>
                    <a:lstStyle/>
                    <a:p>
                      <a:pPr algn="l" fontAlgn="b"/>
                      <a:r>
                        <a:rPr lang="it-IT" sz="1400" u="none" strike="noStrike">
                          <a:effectLst/>
                        </a:rPr>
                        <a:t>T1</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2,3</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2,5</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1</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5487028"/>
                  </a:ext>
                </a:extLst>
              </a:tr>
              <a:tr h="370840">
                <a:tc>
                  <a:txBody>
                    <a:bodyPr/>
                    <a:lstStyle/>
                    <a:p>
                      <a:pPr algn="l" fontAlgn="b"/>
                      <a:r>
                        <a:rPr lang="it-IT" sz="1400" u="none" strike="noStrike">
                          <a:effectLst/>
                        </a:rPr>
                        <a:t>T2</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l" fontAlgn="b"/>
                      <a:endParaRPr lang="it-IT" sz="1400" b="1"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6229671"/>
                  </a:ext>
                </a:extLst>
              </a:tr>
              <a:tr h="370840">
                <a:tc>
                  <a:txBody>
                    <a:bodyPr/>
                    <a:lstStyle/>
                    <a:p>
                      <a:pPr algn="l" fontAlgn="b"/>
                      <a:r>
                        <a:rPr lang="it-IT" sz="1400" u="none" strike="noStrike">
                          <a:effectLst/>
                        </a:rPr>
                        <a:t>T3</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3439019"/>
                  </a:ext>
                </a:extLst>
              </a:tr>
              <a:tr h="370840">
                <a:tc>
                  <a:txBody>
                    <a:bodyPr/>
                    <a:lstStyle/>
                    <a:p>
                      <a:pPr algn="l" fontAlgn="b"/>
                      <a:r>
                        <a:rPr lang="it-IT" sz="1400" u="none" strike="noStrike">
                          <a:effectLst/>
                        </a:rPr>
                        <a:t>T4</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2,7</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2,5</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l" fontAlgn="b"/>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8180649"/>
                  </a:ext>
                </a:extLst>
              </a:tr>
              <a:tr h="370840">
                <a:tc>
                  <a:txBody>
                    <a:bodyPr/>
                    <a:lstStyle/>
                    <a:p>
                      <a:pPr algn="l" fontAlgn="b"/>
                      <a:r>
                        <a:rPr lang="it-IT" sz="1400" u="none" strike="noStrike">
                          <a:effectLst/>
                        </a:rPr>
                        <a:t>T5</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01941221"/>
                  </a:ext>
                </a:extLst>
              </a:tr>
              <a:tr h="370840">
                <a:tc>
                  <a:txBody>
                    <a:bodyPr/>
                    <a:lstStyle/>
                    <a:p>
                      <a:pPr algn="l" fontAlgn="b"/>
                      <a:r>
                        <a:rPr lang="it-IT" sz="1400" u="none" strike="noStrike">
                          <a:effectLst/>
                        </a:rPr>
                        <a:t>T6</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2,5</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l" fontAlgn="b"/>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9165629"/>
                  </a:ext>
                </a:extLst>
              </a:tr>
              <a:tr h="370840">
                <a:tc>
                  <a:txBody>
                    <a:bodyPr/>
                    <a:lstStyle/>
                    <a:p>
                      <a:pPr algn="l" fontAlgn="b"/>
                      <a:r>
                        <a:rPr lang="it-IT" sz="1400" u="none" strike="noStrike">
                          <a:effectLst/>
                        </a:rPr>
                        <a:t>T7</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5598065"/>
                  </a:ext>
                </a:extLst>
              </a:tr>
              <a:tr h="370840">
                <a:tc>
                  <a:txBody>
                    <a:bodyPr/>
                    <a:lstStyle/>
                    <a:p>
                      <a:pPr algn="l" fontAlgn="b"/>
                      <a:r>
                        <a:rPr lang="it-IT" sz="1400" u="none" strike="noStrike">
                          <a:effectLst/>
                        </a:rPr>
                        <a:t>T8</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1</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1</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1</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it-IT" sz="1400" u="none" strike="noStrike" dirty="0">
                          <a:effectLst/>
                        </a:rPr>
                        <a:t>-</a:t>
                      </a:r>
                      <a:endParaRPr lang="it-IT"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7100556"/>
                  </a:ext>
                </a:extLst>
              </a:tr>
            </a:tbl>
          </a:graphicData>
        </a:graphic>
      </p:graphicFrame>
      <p:sp>
        <p:nvSpPr>
          <p:cNvPr id="5" name="TextBox 4">
            <a:extLst>
              <a:ext uri="{FF2B5EF4-FFF2-40B4-BE49-F238E27FC236}">
                <a16:creationId xmlns:a16="http://schemas.microsoft.com/office/drawing/2014/main" id="{25D67EB0-8814-A845-BB98-0535F660AD3D}"/>
              </a:ext>
            </a:extLst>
          </p:cNvPr>
          <p:cNvSpPr txBox="1"/>
          <p:nvPr/>
        </p:nvSpPr>
        <p:spPr>
          <a:xfrm>
            <a:off x="1069556" y="204173"/>
            <a:ext cx="7255277" cy="461665"/>
          </a:xfrm>
          <a:prstGeom prst="rect">
            <a:avLst/>
          </a:prstGeom>
          <a:noFill/>
        </p:spPr>
        <p:txBody>
          <a:bodyPr wrap="square" rtlCol="0">
            <a:spAutoFit/>
          </a:bodyPr>
          <a:lstStyle/>
          <a:p>
            <a:pPr algn="ctr" defTabSz="685800">
              <a:buClrTx/>
              <a:defRPr/>
            </a:pPr>
            <a:r>
              <a:rPr lang="en-US" sz="2400" b="1" kern="1200">
                <a:latin typeface="Lilita One" panose="020B0604020202020204" charset="0"/>
                <a:ea typeface="Noto Sans" panose="020B0502040504020204" pitchFamily="34"/>
                <a:cs typeface="Noto Sans" panose="020B0502040504020204" pitchFamily="34"/>
              </a:rPr>
              <a:t>Empowerment – </a:t>
            </a:r>
            <a:r>
              <a:rPr lang="en-US" sz="2400" b="1" kern="1200" err="1">
                <a:latin typeface="Lilita One" panose="020B0604020202020204" charset="0"/>
                <a:ea typeface="Noto Sans" panose="020B0502040504020204" pitchFamily="34"/>
                <a:cs typeface="Noto Sans" panose="020B0502040504020204" pitchFamily="34"/>
              </a:rPr>
              <a:t>Apicoltore</a:t>
            </a:r>
            <a:r>
              <a:rPr lang="en-US" sz="2400" b="1" kern="1200">
                <a:latin typeface="Lilita One" panose="020B0604020202020204" charset="0"/>
                <a:ea typeface="Noto Sans" panose="020B0502040504020204" pitchFamily="34"/>
                <a:cs typeface="Noto Sans" panose="020B0502040504020204" pitchFamily="34"/>
              </a:rPr>
              <a:t> </a:t>
            </a:r>
            <a:r>
              <a:rPr lang="en-US" sz="2400" b="1" kern="1200" err="1">
                <a:latin typeface="Lilita One" panose="020B0604020202020204" charset="0"/>
                <a:ea typeface="Noto Sans" panose="020B0502040504020204" pitchFamily="34"/>
                <a:cs typeface="Noto Sans" panose="020B0502040504020204" pitchFamily="34"/>
              </a:rPr>
              <a:t>hobbista</a:t>
            </a:r>
            <a:endParaRPr lang="en-US" sz="2400" b="1" kern="1200">
              <a:latin typeface="Lilita One" panose="020B0604020202020204" charset="0"/>
              <a:ea typeface="Noto Sans" panose="020B0502040504020204" pitchFamily="34"/>
              <a:cs typeface="Noto Sans" panose="020B0502040504020204" pitchFamily="34"/>
            </a:endParaRPr>
          </a:p>
        </p:txBody>
      </p:sp>
      <p:pic>
        <p:nvPicPr>
          <p:cNvPr id="6" name="Elemento grafico 5" descr="Pollice abbassato">
            <a:extLst>
              <a:ext uri="{FF2B5EF4-FFF2-40B4-BE49-F238E27FC236}">
                <a16:creationId xmlns:a16="http://schemas.microsoft.com/office/drawing/2014/main" id="{900AEFD0-F88D-4444-9B8D-6D41A6AEBB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33738" y="1989821"/>
            <a:ext cx="1115457" cy="1115457"/>
          </a:xfrm>
          <a:prstGeom prst="rect">
            <a:avLst/>
          </a:prstGeom>
        </p:spPr>
      </p:pic>
    </p:spTree>
    <p:extLst>
      <p:ext uri="{BB962C8B-B14F-4D97-AF65-F5344CB8AC3E}">
        <p14:creationId xmlns:p14="http://schemas.microsoft.com/office/powerpoint/2010/main" val="5492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tangolo 19">
            <a:extLst>
              <a:ext uri="{FF2B5EF4-FFF2-40B4-BE49-F238E27FC236}">
                <a16:creationId xmlns:a16="http://schemas.microsoft.com/office/drawing/2014/main" id="{E3A1D4C0-D9EB-4284-9F5A-5B9ECEDF6352}"/>
              </a:ext>
            </a:extLst>
          </p:cNvPr>
          <p:cNvSpPr/>
          <p:nvPr/>
        </p:nvSpPr>
        <p:spPr>
          <a:xfrm>
            <a:off x="464515" y="1324051"/>
            <a:ext cx="4954449" cy="2785124"/>
          </a:xfrm>
          <a:prstGeom prst="rect">
            <a:avLst/>
          </a:prstGeom>
          <a:pattFill prst="pct5">
            <a:fgClr>
              <a:srgbClr val="CA742E"/>
            </a:fgClr>
            <a:bgClr>
              <a:srgbClr val="F3ECDD"/>
            </a:bgClr>
          </a:pattFill>
          <a:ln>
            <a:noFill/>
          </a:ln>
          <a:effectLst>
            <a:outerShdw blurRad="50800" dist="38100" dir="8100000" sx="101000" sy="101000" algn="t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1" u="none" strike="noStrike" kern="0" cap="none" spc="0" normalizeH="0" baseline="0" noProof="0">
              <a:ln>
                <a:noFill/>
              </a:ln>
              <a:solidFill>
                <a:prstClr val="white"/>
              </a:solidFill>
              <a:effectLst/>
              <a:uLnTx/>
              <a:uFillTx/>
              <a:latin typeface="Arial"/>
              <a:ea typeface="+mn-ea"/>
              <a:cs typeface="+mn-cs"/>
              <a:sym typeface="Arial"/>
            </a:endParaRPr>
          </a:p>
        </p:txBody>
      </p:sp>
      <p:sp>
        <p:nvSpPr>
          <p:cNvPr id="2" name="Titolo 1">
            <a:extLst>
              <a:ext uri="{FF2B5EF4-FFF2-40B4-BE49-F238E27FC236}">
                <a16:creationId xmlns:a16="http://schemas.microsoft.com/office/drawing/2014/main" id="{E09839E0-02B9-47D0-AE46-EC5D3C930253}"/>
              </a:ext>
            </a:extLst>
          </p:cNvPr>
          <p:cNvSpPr>
            <a:spLocks noGrp="1"/>
          </p:cNvSpPr>
          <p:nvPr>
            <p:ph type="title" idx="4294967295"/>
          </p:nvPr>
        </p:nvSpPr>
        <p:spPr>
          <a:xfrm>
            <a:off x="1440000" y="0"/>
            <a:ext cx="6315075" cy="1509388"/>
          </a:xfrm>
        </p:spPr>
        <p:txBody>
          <a:bodyPr>
            <a:normAutofit/>
          </a:bodyPr>
          <a:lstStyle/>
          <a:p>
            <a:pPr algn="ctr"/>
            <a:r>
              <a:rPr lang="it-IT" sz="2700">
                <a:solidFill>
                  <a:schemeClr val="tx1"/>
                </a:solidFill>
                <a:latin typeface="Lilita One" panose="020B0604020202020204" charset="0"/>
              </a:rPr>
              <a:t>Un esempio di caso d’uso:  </a:t>
            </a:r>
            <a:br>
              <a:rPr lang="it-IT" sz="2700">
                <a:solidFill>
                  <a:schemeClr val="tx1"/>
                </a:solidFill>
                <a:latin typeface="Lilita One" panose="020B0604020202020204" charset="0"/>
              </a:rPr>
            </a:br>
            <a:r>
              <a:rPr lang="it-IT" sz="2700">
                <a:solidFill>
                  <a:schemeClr val="tx1"/>
                </a:solidFill>
                <a:latin typeface="Lilita One" panose="020B0604020202020204" charset="0"/>
              </a:rPr>
              <a:t>monitoraggio temperatura dell’alveare</a:t>
            </a:r>
            <a:br>
              <a:rPr lang="it-IT" sz="2800">
                <a:solidFill>
                  <a:schemeClr val="tx1">
                    <a:lumMod val="65000"/>
                    <a:lumOff val="35000"/>
                  </a:schemeClr>
                </a:solidFill>
                <a:latin typeface="Lilita One" panose="020B0604020202020204" charset="0"/>
              </a:rPr>
            </a:br>
            <a:endParaRPr lang="it-IT">
              <a:latin typeface="Lilita One" panose="020B0604020202020204" charset="0"/>
            </a:endParaRPr>
          </a:p>
        </p:txBody>
      </p:sp>
      <p:sp>
        <p:nvSpPr>
          <p:cNvPr id="13" name="Google Shape;3201;p58">
            <a:extLst>
              <a:ext uri="{FF2B5EF4-FFF2-40B4-BE49-F238E27FC236}">
                <a16:creationId xmlns:a16="http://schemas.microsoft.com/office/drawing/2014/main" id="{59F00911-5036-476D-9A63-AF3C2630D2E3}"/>
              </a:ext>
            </a:extLst>
          </p:cNvPr>
          <p:cNvSpPr txBox="1">
            <a:spLocks/>
          </p:cNvSpPr>
          <p:nvPr/>
        </p:nvSpPr>
        <p:spPr>
          <a:xfrm>
            <a:off x="464515" y="2771025"/>
            <a:ext cx="2512822" cy="4159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marR="0" lvl="0" indent="0" algn="ctr" defTabSz="914400" rtl="0" eaLnBrk="1" fontAlgn="auto" latinLnBrk="0" hangingPunct="1">
              <a:lnSpc>
                <a:spcPct val="100000"/>
              </a:lnSpc>
              <a:spcBef>
                <a:spcPts val="0"/>
              </a:spcBef>
              <a:spcAft>
                <a:spcPts val="0"/>
              </a:spcAft>
              <a:buClr>
                <a:srgbClr val="505046"/>
              </a:buClr>
              <a:buSzPts val="2100"/>
              <a:buFont typeface="Josefin Sans"/>
              <a:buNone/>
              <a:tabLst/>
              <a:defRPr/>
            </a:pPr>
            <a:endParaRPr kumimoji="0" lang="it-IT" sz="1400" b="0" i="0" u="none" strike="noStrike" kern="0" cap="none" spc="0" normalizeH="0" baseline="0" noProof="0">
              <a:ln>
                <a:noFill/>
              </a:ln>
              <a:solidFill>
                <a:prstClr val="black">
                  <a:lumMod val="65000"/>
                  <a:lumOff val="35000"/>
                </a:prstClr>
              </a:solidFill>
              <a:effectLst/>
              <a:uLnTx/>
              <a:uFillTx/>
              <a:latin typeface="Josefin Sans" panose="020B0604020202020204" charset="0"/>
              <a:sym typeface="Lilita One"/>
            </a:endParaRPr>
          </a:p>
        </p:txBody>
      </p:sp>
      <p:sp>
        <p:nvSpPr>
          <p:cNvPr id="15" name="CasellaDiTesto 14">
            <a:extLst>
              <a:ext uri="{FF2B5EF4-FFF2-40B4-BE49-F238E27FC236}">
                <a16:creationId xmlns:a16="http://schemas.microsoft.com/office/drawing/2014/main" id="{17C20852-0AC4-454E-A2F5-559E980CD2D8}"/>
              </a:ext>
            </a:extLst>
          </p:cNvPr>
          <p:cNvSpPr txBox="1"/>
          <p:nvPr/>
        </p:nvSpPr>
        <p:spPr>
          <a:xfrm>
            <a:off x="3287020" y="1481436"/>
            <a:ext cx="2053075"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1" i="0" u="none" strike="noStrike" kern="0" cap="none" spc="0" normalizeH="0" baseline="0" noProof="0">
                <a:ln>
                  <a:noFill/>
                </a:ln>
                <a:solidFill>
                  <a:srgbClr val="000000"/>
                </a:solidFill>
                <a:effectLst/>
                <a:uLnTx/>
                <a:uFillTx/>
                <a:latin typeface="Josefin Sans" panose="020B0604020202020204" charset="0"/>
                <a:cs typeface="Arial"/>
                <a:sym typeface="Arial"/>
              </a:rPr>
              <a:t>Descrizione del task:</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0" cap="none" spc="0" normalizeH="0" baseline="0" noProof="0">
                <a:ln>
                  <a:noFill/>
                </a:ln>
                <a:solidFill>
                  <a:prstClr val="black">
                    <a:lumMod val="75000"/>
                    <a:lumOff val="25000"/>
                  </a:prstClr>
                </a:solidFill>
                <a:effectLst/>
                <a:uLnTx/>
                <a:uFillTx/>
                <a:latin typeface="Josefin Sans" panose="020B0604020202020204" charset="0"/>
                <a:cs typeface="Arial"/>
                <a:sym typeface="Arial"/>
              </a:rPr>
              <a:t>L’apicoltore ha la possibilità di visualizzare le informazioni relative alla temperatura interna dell’arnia.</a:t>
            </a:r>
          </a:p>
        </p:txBody>
      </p:sp>
      <p:sp>
        <p:nvSpPr>
          <p:cNvPr id="16" name="CasellaDiTesto 15">
            <a:extLst>
              <a:ext uri="{FF2B5EF4-FFF2-40B4-BE49-F238E27FC236}">
                <a16:creationId xmlns:a16="http://schemas.microsoft.com/office/drawing/2014/main" id="{9A1F1421-687B-4ABF-A300-2B0DFB82C1D6}"/>
              </a:ext>
            </a:extLst>
          </p:cNvPr>
          <p:cNvSpPr txBox="1"/>
          <p:nvPr/>
        </p:nvSpPr>
        <p:spPr>
          <a:xfrm>
            <a:off x="721912" y="1481436"/>
            <a:ext cx="336043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1" i="0" u="none" strike="noStrike" kern="0" cap="none" spc="0" normalizeH="0" baseline="0" noProof="0">
                <a:ln>
                  <a:noFill/>
                </a:ln>
                <a:solidFill>
                  <a:srgbClr val="000000"/>
                </a:solidFill>
                <a:effectLst/>
                <a:uLnTx/>
                <a:uFillTx/>
                <a:latin typeface="Josefin Sans" panose="020B0604020202020204" charset="0"/>
                <a:cs typeface="Arial"/>
                <a:sym typeface="Arial"/>
              </a:rPr>
              <a:t>Attore:</a:t>
            </a:r>
          </a:p>
        </p:txBody>
      </p:sp>
      <p:sp>
        <p:nvSpPr>
          <p:cNvPr id="19" name="Rettangolo 18">
            <a:extLst>
              <a:ext uri="{FF2B5EF4-FFF2-40B4-BE49-F238E27FC236}">
                <a16:creationId xmlns:a16="http://schemas.microsoft.com/office/drawing/2014/main" id="{78E2531E-0B1B-4316-953C-C357363BDE14}"/>
              </a:ext>
            </a:extLst>
          </p:cNvPr>
          <p:cNvSpPr>
            <a:spLocks noChangeAspect="1"/>
          </p:cNvSpPr>
          <p:nvPr/>
        </p:nvSpPr>
        <p:spPr>
          <a:xfrm>
            <a:off x="783680" y="1779221"/>
            <a:ext cx="2445177" cy="1721563"/>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21" name="Rettangolo 20">
            <a:extLst>
              <a:ext uri="{FF2B5EF4-FFF2-40B4-BE49-F238E27FC236}">
                <a16:creationId xmlns:a16="http://schemas.microsoft.com/office/drawing/2014/main" id="{4C1E9F6E-C878-4AEC-B9FF-C032075130F5}"/>
              </a:ext>
            </a:extLst>
          </p:cNvPr>
          <p:cNvSpPr/>
          <p:nvPr/>
        </p:nvSpPr>
        <p:spPr>
          <a:xfrm>
            <a:off x="658881" y="3514468"/>
            <a:ext cx="273825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0" cap="none" spc="0" normalizeH="0" baseline="0" noProof="0">
                <a:ln>
                  <a:noFill/>
                </a:ln>
                <a:solidFill>
                  <a:prstClr val="black">
                    <a:lumMod val="65000"/>
                    <a:lumOff val="35000"/>
                  </a:prstClr>
                </a:solidFill>
                <a:effectLst/>
                <a:uLnTx/>
                <a:uFillTx/>
                <a:latin typeface="Josefin Sans" panose="020B0604020202020204" charset="0"/>
                <a:cs typeface="Arial"/>
                <a:sym typeface="Arial"/>
              </a:rPr>
              <a:t>Mario, apicoltore professionista</a:t>
            </a:r>
          </a:p>
        </p:txBody>
      </p:sp>
      <p:grpSp>
        <p:nvGrpSpPr>
          <p:cNvPr id="22" name="Google Shape;3262;p67">
            <a:extLst>
              <a:ext uri="{FF2B5EF4-FFF2-40B4-BE49-F238E27FC236}">
                <a16:creationId xmlns:a16="http://schemas.microsoft.com/office/drawing/2014/main" id="{76625E75-4053-49AE-B9E5-6C93A51551B2}"/>
              </a:ext>
            </a:extLst>
          </p:cNvPr>
          <p:cNvGrpSpPr/>
          <p:nvPr/>
        </p:nvGrpSpPr>
        <p:grpSpPr>
          <a:xfrm>
            <a:off x="5793965" y="2521459"/>
            <a:ext cx="3066186" cy="2027226"/>
            <a:chOff x="10558175" y="2854475"/>
            <a:chExt cx="3549825" cy="2160250"/>
          </a:xfrm>
        </p:grpSpPr>
        <p:sp>
          <p:nvSpPr>
            <p:cNvPr id="23" name="Google Shape;3263;p67">
              <a:extLst>
                <a:ext uri="{FF2B5EF4-FFF2-40B4-BE49-F238E27FC236}">
                  <a16:creationId xmlns:a16="http://schemas.microsoft.com/office/drawing/2014/main" id="{425BB847-338C-4DE3-A5CB-9C637EE6A283}"/>
                </a:ext>
              </a:extLst>
            </p:cNvPr>
            <p:cNvSpPr/>
            <p:nvPr/>
          </p:nvSpPr>
          <p:spPr>
            <a:xfrm>
              <a:off x="13033600" y="3407275"/>
              <a:ext cx="771075" cy="1503925"/>
            </a:xfrm>
            <a:custGeom>
              <a:avLst/>
              <a:gdLst/>
              <a:ahLst/>
              <a:cxnLst/>
              <a:rect l="l" t="t" r="r" b="b"/>
              <a:pathLst>
                <a:path w="30843" h="60157" extrusionOk="0">
                  <a:moveTo>
                    <a:pt x="1" y="0"/>
                  </a:moveTo>
                  <a:lnTo>
                    <a:pt x="1" y="60157"/>
                  </a:lnTo>
                  <a:lnTo>
                    <a:pt x="30843" y="60157"/>
                  </a:lnTo>
                  <a:lnTo>
                    <a:pt x="30843" y="0"/>
                  </a:ln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4" name="Google Shape;3264;p67">
              <a:extLst>
                <a:ext uri="{FF2B5EF4-FFF2-40B4-BE49-F238E27FC236}">
                  <a16:creationId xmlns:a16="http://schemas.microsoft.com/office/drawing/2014/main" id="{A481DB26-3A4D-411C-885E-076908334113}"/>
                </a:ext>
              </a:extLst>
            </p:cNvPr>
            <p:cNvSpPr/>
            <p:nvPr/>
          </p:nvSpPr>
          <p:spPr>
            <a:xfrm>
              <a:off x="12996275" y="3367675"/>
              <a:ext cx="845750" cy="39625"/>
            </a:xfrm>
            <a:custGeom>
              <a:avLst/>
              <a:gdLst/>
              <a:ahLst/>
              <a:cxnLst/>
              <a:rect l="l" t="t" r="r" b="b"/>
              <a:pathLst>
                <a:path w="33830" h="1585" extrusionOk="0">
                  <a:moveTo>
                    <a:pt x="0" y="0"/>
                  </a:moveTo>
                  <a:lnTo>
                    <a:pt x="0" y="1584"/>
                  </a:lnTo>
                  <a:lnTo>
                    <a:pt x="33830" y="1584"/>
                  </a:lnTo>
                  <a:lnTo>
                    <a:pt x="33830" y="0"/>
                  </a:ln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5" name="Google Shape;3265;p67">
              <a:extLst>
                <a:ext uri="{FF2B5EF4-FFF2-40B4-BE49-F238E27FC236}">
                  <a16:creationId xmlns:a16="http://schemas.microsoft.com/office/drawing/2014/main" id="{AEE44BB8-165E-4788-831B-30E27B4F25D1}"/>
                </a:ext>
              </a:extLst>
            </p:cNvPr>
            <p:cNvSpPr/>
            <p:nvPr/>
          </p:nvSpPr>
          <p:spPr>
            <a:xfrm>
              <a:off x="13842000" y="3367675"/>
              <a:ext cx="266000" cy="39625"/>
            </a:xfrm>
            <a:custGeom>
              <a:avLst/>
              <a:gdLst/>
              <a:ahLst/>
              <a:cxnLst/>
              <a:rect l="l" t="t" r="r" b="b"/>
              <a:pathLst>
                <a:path w="10640" h="1585" extrusionOk="0">
                  <a:moveTo>
                    <a:pt x="1" y="0"/>
                  </a:moveTo>
                  <a:lnTo>
                    <a:pt x="1" y="1584"/>
                  </a:lnTo>
                  <a:lnTo>
                    <a:pt x="10640" y="1584"/>
                  </a:lnTo>
                  <a:lnTo>
                    <a:pt x="10640" y="0"/>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6" name="Google Shape;3266;p67">
              <a:extLst>
                <a:ext uri="{FF2B5EF4-FFF2-40B4-BE49-F238E27FC236}">
                  <a16:creationId xmlns:a16="http://schemas.microsoft.com/office/drawing/2014/main" id="{17FAFE1A-B736-4D79-AA85-32CA87F72D75}"/>
                </a:ext>
              </a:extLst>
            </p:cNvPr>
            <p:cNvSpPr/>
            <p:nvPr/>
          </p:nvSpPr>
          <p:spPr>
            <a:xfrm>
              <a:off x="13804650" y="3407275"/>
              <a:ext cx="261250" cy="1503925"/>
            </a:xfrm>
            <a:custGeom>
              <a:avLst/>
              <a:gdLst/>
              <a:ahLst/>
              <a:cxnLst/>
              <a:rect l="l" t="t" r="r" b="b"/>
              <a:pathLst>
                <a:path w="10450" h="60157" extrusionOk="0">
                  <a:moveTo>
                    <a:pt x="1" y="0"/>
                  </a:moveTo>
                  <a:lnTo>
                    <a:pt x="1" y="60157"/>
                  </a:lnTo>
                  <a:lnTo>
                    <a:pt x="10449" y="60157"/>
                  </a:lnTo>
                  <a:lnTo>
                    <a:pt x="10449" y="0"/>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7" name="Google Shape;3267;p67">
              <a:extLst>
                <a:ext uri="{FF2B5EF4-FFF2-40B4-BE49-F238E27FC236}">
                  <a16:creationId xmlns:a16="http://schemas.microsoft.com/office/drawing/2014/main" id="{85B14353-934D-4E71-A0FB-76B13661CDCE}"/>
                </a:ext>
              </a:extLst>
            </p:cNvPr>
            <p:cNvSpPr/>
            <p:nvPr/>
          </p:nvSpPr>
          <p:spPr>
            <a:xfrm>
              <a:off x="13111900" y="3554475"/>
              <a:ext cx="614500" cy="351375"/>
            </a:xfrm>
            <a:custGeom>
              <a:avLst/>
              <a:gdLst/>
              <a:ahLst/>
              <a:cxnLst/>
              <a:rect l="l" t="t" r="r" b="b"/>
              <a:pathLst>
                <a:path w="24580" h="14055" extrusionOk="0">
                  <a:moveTo>
                    <a:pt x="24125" y="454"/>
                  </a:moveTo>
                  <a:lnTo>
                    <a:pt x="24125" y="13601"/>
                  </a:lnTo>
                  <a:lnTo>
                    <a:pt x="455" y="13601"/>
                  </a:lnTo>
                  <a:lnTo>
                    <a:pt x="456" y="454"/>
                  </a:lnTo>
                  <a:close/>
                  <a:moveTo>
                    <a:pt x="1" y="0"/>
                  </a:moveTo>
                  <a:lnTo>
                    <a:pt x="1" y="14055"/>
                  </a:lnTo>
                  <a:lnTo>
                    <a:pt x="24579" y="14055"/>
                  </a:lnTo>
                  <a:lnTo>
                    <a:pt x="24579" y="0"/>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8" name="Google Shape;3268;p67">
              <a:extLst>
                <a:ext uri="{FF2B5EF4-FFF2-40B4-BE49-F238E27FC236}">
                  <a16:creationId xmlns:a16="http://schemas.microsoft.com/office/drawing/2014/main" id="{7F8F1612-D123-4061-9471-C0EAE022CB45}"/>
                </a:ext>
              </a:extLst>
            </p:cNvPr>
            <p:cNvSpPr/>
            <p:nvPr/>
          </p:nvSpPr>
          <p:spPr>
            <a:xfrm>
              <a:off x="13334725" y="3659125"/>
              <a:ext cx="117775" cy="67700"/>
            </a:xfrm>
            <a:custGeom>
              <a:avLst/>
              <a:gdLst/>
              <a:ahLst/>
              <a:cxnLst/>
              <a:rect l="l" t="t" r="r" b="b"/>
              <a:pathLst>
                <a:path w="4711" h="2708" extrusionOk="0">
                  <a:moveTo>
                    <a:pt x="0" y="1"/>
                  </a:moveTo>
                  <a:lnTo>
                    <a:pt x="0" y="2708"/>
                  </a:lnTo>
                  <a:lnTo>
                    <a:pt x="4710" y="2708"/>
                  </a:lnTo>
                  <a:lnTo>
                    <a:pt x="4710" y="1"/>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9" name="Google Shape;3269;p67">
              <a:extLst>
                <a:ext uri="{FF2B5EF4-FFF2-40B4-BE49-F238E27FC236}">
                  <a16:creationId xmlns:a16="http://schemas.microsoft.com/office/drawing/2014/main" id="{4048488D-42A9-4366-BDFE-9DB1421B2961}"/>
                </a:ext>
              </a:extLst>
            </p:cNvPr>
            <p:cNvSpPr/>
            <p:nvPr/>
          </p:nvSpPr>
          <p:spPr>
            <a:xfrm>
              <a:off x="13363850" y="3658550"/>
              <a:ext cx="129150" cy="68875"/>
            </a:xfrm>
            <a:custGeom>
              <a:avLst/>
              <a:gdLst/>
              <a:ahLst/>
              <a:cxnLst/>
              <a:rect l="l" t="t" r="r" b="b"/>
              <a:pathLst>
                <a:path w="5166" h="2755" extrusionOk="0">
                  <a:moveTo>
                    <a:pt x="4712" y="454"/>
                  </a:moveTo>
                  <a:lnTo>
                    <a:pt x="4712" y="2299"/>
                  </a:lnTo>
                  <a:lnTo>
                    <a:pt x="454" y="2299"/>
                  </a:lnTo>
                  <a:lnTo>
                    <a:pt x="454" y="454"/>
                  </a:lnTo>
                  <a:close/>
                  <a:moveTo>
                    <a:pt x="0" y="0"/>
                  </a:moveTo>
                  <a:lnTo>
                    <a:pt x="0" y="2754"/>
                  </a:lnTo>
                  <a:lnTo>
                    <a:pt x="5165" y="2754"/>
                  </a:lnTo>
                  <a:lnTo>
                    <a:pt x="5165" y="0"/>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0" name="Google Shape;3270;p67">
              <a:extLst>
                <a:ext uri="{FF2B5EF4-FFF2-40B4-BE49-F238E27FC236}">
                  <a16:creationId xmlns:a16="http://schemas.microsoft.com/office/drawing/2014/main" id="{A2ED32CA-34EC-4F02-B522-8203FD6622FE}"/>
                </a:ext>
              </a:extLst>
            </p:cNvPr>
            <p:cNvSpPr/>
            <p:nvPr/>
          </p:nvSpPr>
          <p:spPr>
            <a:xfrm>
              <a:off x="13111900" y="3984025"/>
              <a:ext cx="614500" cy="351400"/>
            </a:xfrm>
            <a:custGeom>
              <a:avLst/>
              <a:gdLst/>
              <a:ahLst/>
              <a:cxnLst/>
              <a:rect l="l" t="t" r="r" b="b"/>
              <a:pathLst>
                <a:path w="24580" h="14056" extrusionOk="0">
                  <a:moveTo>
                    <a:pt x="24125" y="455"/>
                  </a:moveTo>
                  <a:lnTo>
                    <a:pt x="24125" y="13601"/>
                  </a:lnTo>
                  <a:lnTo>
                    <a:pt x="455" y="13601"/>
                  </a:lnTo>
                  <a:lnTo>
                    <a:pt x="456" y="455"/>
                  </a:lnTo>
                  <a:close/>
                  <a:moveTo>
                    <a:pt x="1" y="0"/>
                  </a:moveTo>
                  <a:lnTo>
                    <a:pt x="1" y="14056"/>
                  </a:lnTo>
                  <a:lnTo>
                    <a:pt x="24579" y="14056"/>
                  </a:lnTo>
                  <a:lnTo>
                    <a:pt x="24579" y="0"/>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1" name="Google Shape;3271;p67">
              <a:extLst>
                <a:ext uri="{FF2B5EF4-FFF2-40B4-BE49-F238E27FC236}">
                  <a16:creationId xmlns:a16="http://schemas.microsoft.com/office/drawing/2014/main" id="{15F8F451-6AB6-466A-A2B0-4A3FBDD18DB8}"/>
                </a:ext>
              </a:extLst>
            </p:cNvPr>
            <p:cNvSpPr/>
            <p:nvPr/>
          </p:nvSpPr>
          <p:spPr>
            <a:xfrm>
              <a:off x="13334725" y="4088700"/>
              <a:ext cx="117775" cy="67700"/>
            </a:xfrm>
            <a:custGeom>
              <a:avLst/>
              <a:gdLst/>
              <a:ahLst/>
              <a:cxnLst/>
              <a:rect l="l" t="t" r="r" b="b"/>
              <a:pathLst>
                <a:path w="4711" h="2708" extrusionOk="0">
                  <a:moveTo>
                    <a:pt x="0" y="1"/>
                  </a:moveTo>
                  <a:lnTo>
                    <a:pt x="0" y="2708"/>
                  </a:lnTo>
                  <a:lnTo>
                    <a:pt x="4710" y="2708"/>
                  </a:lnTo>
                  <a:lnTo>
                    <a:pt x="4710" y="1"/>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2" name="Google Shape;3272;p67">
              <a:extLst>
                <a:ext uri="{FF2B5EF4-FFF2-40B4-BE49-F238E27FC236}">
                  <a16:creationId xmlns:a16="http://schemas.microsoft.com/office/drawing/2014/main" id="{809DD9D1-0250-4C43-8DB8-9AC7205EBB12}"/>
                </a:ext>
              </a:extLst>
            </p:cNvPr>
            <p:cNvSpPr/>
            <p:nvPr/>
          </p:nvSpPr>
          <p:spPr>
            <a:xfrm>
              <a:off x="13363850" y="4088125"/>
              <a:ext cx="129150" cy="68875"/>
            </a:xfrm>
            <a:custGeom>
              <a:avLst/>
              <a:gdLst/>
              <a:ahLst/>
              <a:cxnLst/>
              <a:rect l="l" t="t" r="r" b="b"/>
              <a:pathLst>
                <a:path w="5166" h="2755" extrusionOk="0">
                  <a:moveTo>
                    <a:pt x="4712" y="454"/>
                  </a:moveTo>
                  <a:lnTo>
                    <a:pt x="4712" y="2299"/>
                  </a:lnTo>
                  <a:lnTo>
                    <a:pt x="454" y="2299"/>
                  </a:lnTo>
                  <a:lnTo>
                    <a:pt x="454" y="454"/>
                  </a:lnTo>
                  <a:close/>
                  <a:moveTo>
                    <a:pt x="0" y="1"/>
                  </a:moveTo>
                  <a:lnTo>
                    <a:pt x="0" y="2754"/>
                  </a:lnTo>
                  <a:lnTo>
                    <a:pt x="5165" y="2754"/>
                  </a:lnTo>
                  <a:lnTo>
                    <a:pt x="5165" y="1"/>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3" name="Google Shape;3273;p67">
              <a:extLst>
                <a:ext uri="{FF2B5EF4-FFF2-40B4-BE49-F238E27FC236}">
                  <a16:creationId xmlns:a16="http://schemas.microsoft.com/office/drawing/2014/main" id="{96573344-DAC5-4259-9E3F-758A0CF847EF}"/>
                </a:ext>
              </a:extLst>
            </p:cNvPr>
            <p:cNvSpPr/>
            <p:nvPr/>
          </p:nvSpPr>
          <p:spPr>
            <a:xfrm>
              <a:off x="13111900" y="4413600"/>
              <a:ext cx="614500" cy="351425"/>
            </a:xfrm>
            <a:custGeom>
              <a:avLst/>
              <a:gdLst/>
              <a:ahLst/>
              <a:cxnLst/>
              <a:rect l="l" t="t" r="r" b="b"/>
              <a:pathLst>
                <a:path w="24580" h="14057" extrusionOk="0">
                  <a:moveTo>
                    <a:pt x="24125" y="454"/>
                  </a:moveTo>
                  <a:lnTo>
                    <a:pt x="24125" y="13601"/>
                  </a:lnTo>
                  <a:lnTo>
                    <a:pt x="455" y="13601"/>
                  </a:lnTo>
                  <a:lnTo>
                    <a:pt x="456" y="454"/>
                  </a:lnTo>
                  <a:close/>
                  <a:moveTo>
                    <a:pt x="1" y="0"/>
                  </a:moveTo>
                  <a:lnTo>
                    <a:pt x="1" y="14056"/>
                  </a:lnTo>
                  <a:lnTo>
                    <a:pt x="24579" y="14056"/>
                  </a:lnTo>
                  <a:lnTo>
                    <a:pt x="24579" y="0"/>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4" name="Google Shape;3274;p67">
              <a:extLst>
                <a:ext uri="{FF2B5EF4-FFF2-40B4-BE49-F238E27FC236}">
                  <a16:creationId xmlns:a16="http://schemas.microsoft.com/office/drawing/2014/main" id="{3231954F-AD6C-450F-8019-C5D0A8A23B27}"/>
                </a:ext>
              </a:extLst>
            </p:cNvPr>
            <p:cNvSpPr/>
            <p:nvPr/>
          </p:nvSpPr>
          <p:spPr>
            <a:xfrm>
              <a:off x="13334725" y="4518250"/>
              <a:ext cx="117775" cy="67750"/>
            </a:xfrm>
            <a:custGeom>
              <a:avLst/>
              <a:gdLst/>
              <a:ahLst/>
              <a:cxnLst/>
              <a:rect l="l" t="t" r="r" b="b"/>
              <a:pathLst>
                <a:path w="4711" h="2710" extrusionOk="0">
                  <a:moveTo>
                    <a:pt x="0" y="1"/>
                  </a:moveTo>
                  <a:lnTo>
                    <a:pt x="0" y="2709"/>
                  </a:lnTo>
                  <a:lnTo>
                    <a:pt x="4710" y="2709"/>
                  </a:lnTo>
                  <a:lnTo>
                    <a:pt x="4710" y="1"/>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5" name="Google Shape;3275;p67">
              <a:extLst>
                <a:ext uri="{FF2B5EF4-FFF2-40B4-BE49-F238E27FC236}">
                  <a16:creationId xmlns:a16="http://schemas.microsoft.com/office/drawing/2014/main" id="{EA7A630B-819D-437E-B227-9A1A0E50CA1F}"/>
                </a:ext>
              </a:extLst>
            </p:cNvPr>
            <p:cNvSpPr/>
            <p:nvPr/>
          </p:nvSpPr>
          <p:spPr>
            <a:xfrm>
              <a:off x="13363850" y="4517700"/>
              <a:ext cx="129150" cy="68875"/>
            </a:xfrm>
            <a:custGeom>
              <a:avLst/>
              <a:gdLst/>
              <a:ahLst/>
              <a:cxnLst/>
              <a:rect l="l" t="t" r="r" b="b"/>
              <a:pathLst>
                <a:path w="5166" h="2755" extrusionOk="0">
                  <a:moveTo>
                    <a:pt x="4712" y="453"/>
                  </a:moveTo>
                  <a:lnTo>
                    <a:pt x="4712" y="2299"/>
                  </a:lnTo>
                  <a:lnTo>
                    <a:pt x="454" y="2299"/>
                  </a:lnTo>
                  <a:lnTo>
                    <a:pt x="454" y="453"/>
                  </a:lnTo>
                  <a:close/>
                  <a:moveTo>
                    <a:pt x="0" y="1"/>
                  </a:moveTo>
                  <a:lnTo>
                    <a:pt x="0" y="2754"/>
                  </a:lnTo>
                  <a:lnTo>
                    <a:pt x="5165" y="2754"/>
                  </a:lnTo>
                  <a:lnTo>
                    <a:pt x="5165" y="1"/>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6" name="Google Shape;3276;p67">
              <a:extLst>
                <a:ext uri="{FF2B5EF4-FFF2-40B4-BE49-F238E27FC236}">
                  <a16:creationId xmlns:a16="http://schemas.microsoft.com/office/drawing/2014/main" id="{51BD8BB3-4D04-413C-AD89-EFDD3008FD19}"/>
                </a:ext>
              </a:extLst>
            </p:cNvPr>
            <p:cNvSpPr/>
            <p:nvPr/>
          </p:nvSpPr>
          <p:spPr>
            <a:xfrm>
              <a:off x="12372175" y="4192800"/>
              <a:ext cx="221325" cy="747575"/>
            </a:xfrm>
            <a:custGeom>
              <a:avLst/>
              <a:gdLst/>
              <a:ahLst/>
              <a:cxnLst/>
              <a:rect l="l" t="t" r="r" b="b"/>
              <a:pathLst>
                <a:path w="8853" h="29903" extrusionOk="0">
                  <a:moveTo>
                    <a:pt x="1004" y="0"/>
                  </a:moveTo>
                  <a:cubicBezTo>
                    <a:pt x="932" y="0"/>
                    <a:pt x="860" y="8"/>
                    <a:pt x="787" y="26"/>
                  </a:cubicBezTo>
                  <a:cubicBezTo>
                    <a:pt x="300" y="144"/>
                    <a:pt x="0" y="639"/>
                    <a:pt x="122" y="1126"/>
                  </a:cubicBezTo>
                  <a:lnTo>
                    <a:pt x="6971" y="29208"/>
                  </a:lnTo>
                  <a:cubicBezTo>
                    <a:pt x="7069" y="29616"/>
                    <a:pt x="7433" y="29901"/>
                    <a:pt x="7852" y="29902"/>
                  </a:cubicBezTo>
                  <a:cubicBezTo>
                    <a:pt x="7925" y="29902"/>
                    <a:pt x="7998" y="29893"/>
                    <a:pt x="8067" y="29876"/>
                  </a:cubicBezTo>
                  <a:cubicBezTo>
                    <a:pt x="8555" y="29757"/>
                    <a:pt x="8853" y="29267"/>
                    <a:pt x="8735" y="28779"/>
                  </a:cubicBezTo>
                  <a:lnTo>
                    <a:pt x="1885" y="697"/>
                  </a:lnTo>
                  <a:cubicBezTo>
                    <a:pt x="1786" y="279"/>
                    <a:pt x="1414" y="0"/>
                    <a:pt x="1004" y="0"/>
                  </a:cubicBezTo>
                  <a:close/>
                </a:path>
              </a:pathLst>
            </a:custGeom>
            <a:solidFill>
              <a:srgbClr val="7383A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7" name="Google Shape;3277;p67">
              <a:extLst>
                <a:ext uri="{FF2B5EF4-FFF2-40B4-BE49-F238E27FC236}">
                  <a16:creationId xmlns:a16="http://schemas.microsoft.com/office/drawing/2014/main" id="{1D0EC997-4985-41E2-93CC-BA668A45AFB5}"/>
                </a:ext>
              </a:extLst>
            </p:cNvPr>
            <p:cNvSpPr/>
            <p:nvPr/>
          </p:nvSpPr>
          <p:spPr>
            <a:xfrm>
              <a:off x="11703000" y="4192800"/>
              <a:ext cx="221350" cy="747575"/>
            </a:xfrm>
            <a:custGeom>
              <a:avLst/>
              <a:gdLst/>
              <a:ahLst/>
              <a:cxnLst/>
              <a:rect l="l" t="t" r="r" b="b"/>
              <a:pathLst>
                <a:path w="8854" h="29903" extrusionOk="0">
                  <a:moveTo>
                    <a:pt x="7850" y="0"/>
                  </a:moveTo>
                  <a:cubicBezTo>
                    <a:pt x="7440" y="0"/>
                    <a:pt x="7069" y="279"/>
                    <a:pt x="6968" y="697"/>
                  </a:cubicBezTo>
                  <a:lnTo>
                    <a:pt x="120" y="28779"/>
                  </a:lnTo>
                  <a:cubicBezTo>
                    <a:pt x="1" y="29267"/>
                    <a:pt x="299" y="29757"/>
                    <a:pt x="786" y="29876"/>
                  </a:cubicBezTo>
                  <a:cubicBezTo>
                    <a:pt x="856" y="29893"/>
                    <a:pt x="929" y="29902"/>
                    <a:pt x="1002" y="29902"/>
                  </a:cubicBezTo>
                  <a:cubicBezTo>
                    <a:pt x="1421" y="29901"/>
                    <a:pt x="1784" y="29616"/>
                    <a:pt x="1883" y="29208"/>
                  </a:cubicBezTo>
                  <a:lnTo>
                    <a:pt x="8733" y="1126"/>
                  </a:lnTo>
                  <a:cubicBezTo>
                    <a:pt x="8854" y="639"/>
                    <a:pt x="8555" y="144"/>
                    <a:pt x="8067" y="26"/>
                  </a:cubicBezTo>
                  <a:cubicBezTo>
                    <a:pt x="7994" y="8"/>
                    <a:pt x="7922" y="0"/>
                    <a:pt x="7850" y="0"/>
                  </a:cubicBezTo>
                  <a:close/>
                </a:path>
              </a:pathLst>
            </a:custGeom>
            <a:solidFill>
              <a:srgbClr val="7383A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8" name="Google Shape;3278;p67">
              <a:extLst>
                <a:ext uri="{FF2B5EF4-FFF2-40B4-BE49-F238E27FC236}">
                  <a16:creationId xmlns:a16="http://schemas.microsoft.com/office/drawing/2014/main" id="{FFA0514B-D560-4530-A71C-9D93669BE339}"/>
                </a:ext>
              </a:extLst>
            </p:cNvPr>
            <p:cNvSpPr/>
            <p:nvPr/>
          </p:nvSpPr>
          <p:spPr>
            <a:xfrm>
              <a:off x="12516175" y="4126575"/>
              <a:ext cx="221550" cy="747900"/>
            </a:xfrm>
            <a:custGeom>
              <a:avLst/>
              <a:gdLst/>
              <a:ahLst/>
              <a:cxnLst/>
              <a:rect l="l" t="t" r="r" b="b"/>
              <a:pathLst>
                <a:path w="8862" h="29916" extrusionOk="0">
                  <a:moveTo>
                    <a:pt x="1009" y="0"/>
                  </a:moveTo>
                  <a:cubicBezTo>
                    <a:pt x="938" y="0"/>
                    <a:pt x="865" y="9"/>
                    <a:pt x="793" y="26"/>
                  </a:cubicBezTo>
                  <a:cubicBezTo>
                    <a:pt x="299" y="147"/>
                    <a:pt x="0" y="649"/>
                    <a:pt x="130" y="1141"/>
                  </a:cubicBezTo>
                  <a:lnTo>
                    <a:pt x="6980" y="29223"/>
                  </a:lnTo>
                  <a:cubicBezTo>
                    <a:pt x="7078" y="29629"/>
                    <a:pt x="7442" y="29915"/>
                    <a:pt x="7861" y="29915"/>
                  </a:cubicBezTo>
                  <a:cubicBezTo>
                    <a:pt x="7934" y="29915"/>
                    <a:pt x="8005" y="29907"/>
                    <a:pt x="8076" y="29891"/>
                  </a:cubicBezTo>
                  <a:cubicBezTo>
                    <a:pt x="8564" y="29771"/>
                    <a:pt x="8862" y="29280"/>
                    <a:pt x="8743" y="28792"/>
                  </a:cubicBezTo>
                  <a:lnTo>
                    <a:pt x="1894" y="710"/>
                  </a:lnTo>
                  <a:cubicBezTo>
                    <a:pt x="1800" y="287"/>
                    <a:pt x="1424" y="0"/>
                    <a:pt x="1009" y="0"/>
                  </a:cubicBezTo>
                  <a:close/>
                </a:path>
              </a:pathLst>
            </a:custGeom>
            <a:solidFill>
              <a:srgbClr val="7383A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39" name="Google Shape;3279;p67">
              <a:extLst>
                <a:ext uri="{FF2B5EF4-FFF2-40B4-BE49-F238E27FC236}">
                  <a16:creationId xmlns:a16="http://schemas.microsoft.com/office/drawing/2014/main" id="{377B52DF-47F3-4585-9A29-A1FEAFF39EC5}"/>
                </a:ext>
              </a:extLst>
            </p:cNvPr>
            <p:cNvSpPr/>
            <p:nvPr/>
          </p:nvSpPr>
          <p:spPr>
            <a:xfrm>
              <a:off x="11847200" y="4126575"/>
              <a:ext cx="221550" cy="747900"/>
            </a:xfrm>
            <a:custGeom>
              <a:avLst/>
              <a:gdLst/>
              <a:ahLst/>
              <a:cxnLst/>
              <a:rect l="l" t="t" r="r" b="b"/>
              <a:pathLst>
                <a:path w="8862" h="29916" extrusionOk="0">
                  <a:moveTo>
                    <a:pt x="7853" y="0"/>
                  </a:moveTo>
                  <a:cubicBezTo>
                    <a:pt x="7439" y="0"/>
                    <a:pt x="7064" y="287"/>
                    <a:pt x="6969" y="710"/>
                  </a:cubicBezTo>
                  <a:lnTo>
                    <a:pt x="120" y="28792"/>
                  </a:lnTo>
                  <a:cubicBezTo>
                    <a:pt x="0" y="29280"/>
                    <a:pt x="300" y="29771"/>
                    <a:pt x="787" y="29891"/>
                  </a:cubicBezTo>
                  <a:cubicBezTo>
                    <a:pt x="857" y="29907"/>
                    <a:pt x="930" y="29915"/>
                    <a:pt x="1003" y="29915"/>
                  </a:cubicBezTo>
                  <a:cubicBezTo>
                    <a:pt x="1420" y="29915"/>
                    <a:pt x="1784" y="29629"/>
                    <a:pt x="1883" y="29223"/>
                  </a:cubicBezTo>
                  <a:lnTo>
                    <a:pt x="8732" y="1141"/>
                  </a:lnTo>
                  <a:cubicBezTo>
                    <a:pt x="8862" y="649"/>
                    <a:pt x="8564" y="147"/>
                    <a:pt x="8069" y="26"/>
                  </a:cubicBezTo>
                  <a:cubicBezTo>
                    <a:pt x="7997" y="9"/>
                    <a:pt x="7924" y="0"/>
                    <a:pt x="7853" y="0"/>
                  </a:cubicBezTo>
                  <a:close/>
                </a:path>
              </a:pathLst>
            </a:custGeom>
            <a:solidFill>
              <a:srgbClr val="7383A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0" name="Google Shape;3280;p67">
              <a:extLst>
                <a:ext uri="{FF2B5EF4-FFF2-40B4-BE49-F238E27FC236}">
                  <a16:creationId xmlns:a16="http://schemas.microsoft.com/office/drawing/2014/main" id="{2C845431-09AF-4AE8-8564-40BDF2132121}"/>
                </a:ext>
              </a:extLst>
            </p:cNvPr>
            <p:cNvSpPr/>
            <p:nvPr/>
          </p:nvSpPr>
          <p:spPr>
            <a:xfrm>
              <a:off x="11717700" y="3186850"/>
              <a:ext cx="1189425" cy="1108300"/>
            </a:xfrm>
            <a:custGeom>
              <a:avLst/>
              <a:gdLst/>
              <a:ahLst/>
              <a:cxnLst/>
              <a:rect l="l" t="t" r="r" b="b"/>
              <a:pathLst>
                <a:path w="47577" h="44332" extrusionOk="0">
                  <a:moveTo>
                    <a:pt x="28885" y="1"/>
                  </a:moveTo>
                  <a:cubicBezTo>
                    <a:pt x="21135" y="1"/>
                    <a:pt x="13430" y="2071"/>
                    <a:pt x="12388" y="5717"/>
                  </a:cubicBezTo>
                  <a:cubicBezTo>
                    <a:pt x="10280" y="13098"/>
                    <a:pt x="18881" y="32036"/>
                    <a:pt x="15156" y="33788"/>
                  </a:cubicBezTo>
                  <a:cubicBezTo>
                    <a:pt x="12916" y="34843"/>
                    <a:pt x="10205" y="35694"/>
                    <a:pt x="5771" y="36345"/>
                  </a:cubicBezTo>
                  <a:cubicBezTo>
                    <a:pt x="1" y="37196"/>
                    <a:pt x="1028" y="44331"/>
                    <a:pt x="5771" y="44331"/>
                  </a:cubicBezTo>
                  <a:lnTo>
                    <a:pt x="34133" y="44331"/>
                  </a:lnTo>
                  <a:cubicBezTo>
                    <a:pt x="39273" y="44331"/>
                    <a:pt x="39669" y="39323"/>
                    <a:pt x="39669" y="35633"/>
                  </a:cubicBezTo>
                  <a:cubicBezTo>
                    <a:pt x="39669" y="31942"/>
                    <a:pt x="47576" y="16656"/>
                    <a:pt x="45730" y="7035"/>
                  </a:cubicBezTo>
                  <a:cubicBezTo>
                    <a:pt x="44798" y="2169"/>
                    <a:pt x="36818" y="1"/>
                    <a:pt x="28885" y="1"/>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1" name="Google Shape;3281;p67">
              <a:extLst>
                <a:ext uri="{FF2B5EF4-FFF2-40B4-BE49-F238E27FC236}">
                  <a16:creationId xmlns:a16="http://schemas.microsoft.com/office/drawing/2014/main" id="{74E32FE8-DB90-4222-97B7-1DF3E9338F37}"/>
                </a:ext>
              </a:extLst>
            </p:cNvPr>
            <p:cNvSpPr/>
            <p:nvPr/>
          </p:nvSpPr>
          <p:spPr>
            <a:xfrm>
              <a:off x="12117325" y="4754875"/>
              <a:ext cx="330950" cy="151550"/>
            </a:xfrm>
            <a:custGeom>
              <a:avLst/>
              <a:gdLst/>
              <a:ahLst/>
              <a:cxnLst/>
              <a:rect l="l" t="t" r="r" b="b"/>
              <a:pathLst>
                <a:path w="13238" h="6062" extrusionOk="0">
                  <a:moveTo>
                    <a:pt x="12135" y="1"/>
                  </a:moveTo>
                  <a:lnTo>
                    <a:pt x="5503" y="974"/>
                  </a:lnTo>
                  <a:cubicBezTo>
                    <a:pt x="5503" y="974"/>
                    <a:pt x="0" y="4002"/>
                    <a:pt x="227" y="5547"/>
                  </a:cubicBezTo>
                  <a:cubicBezTo>
                    <a:pt x="281" y="5917"/>
                    <a:pt x="999" y="6061"/>
                    <a:pt x="2067" y="6061"/>
                  </a:cubicBezTo>
                  <a:cubicBezTo>
                    <a:pt x="5465" y="6061"/>
                    <a:pt x="12404" y="4601"/>
                    <a:pt x="12764" y="4296"/>
                  </a:cubicBezTo>
                  <a:cubicBezTo>
                    <a:pt x="13237" y="3896"/>
                    <a:pt x="12135" y="1"/>
                    <a:pt x="12135" y="1"/>
                  </a:cubicBezTo>
                  <a:close/>
                </a:path>
              </a:pathLst>
            </a:custGeom>
            <a:solidFill>
              <a:srgbClr val="E0BC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2" name="Google Shape;3282;p67">
              <a:extLst>
                <a:ext uri="{FF2B5EF4-FFF2-40B4-BE49-F238E27FC236}">
                  <a16:creationId xmlns:a16="http://schemas.microsoft.com/office/drawing/2014/main" id="{A7586F19-97B5-49DC-8D16-5F08C0E0F47E}"/>
                </a:ext>
              </a:extLst>
            </p:cNvPr>
            <p:cNvSpPr/>
            <p:nvPr/>
          </p:nvSpPr>
          <p:spPr>
            <a:xfrm>
              <a:off x="12105325" y="4856775"/>
              <a:ext cx="352375" cy="63250"/>
            </a:xfrm>
            <a:custGeom>
              <a:avLst/>
              <a:gdLst/>
              <a:ahLst/>
              <a:cxnLst/>
              <a:rect l="l" t="t" r="r" b="b"/>
              <a:pathLst>
                <a:path w="14095" h="2530" extrusionOk="0">
                  <a:moveTo>
                    <a:pt x="13402" y="0"/>
                  </a:moveTo>
                  <a:cubicBezTo>
                    <a:pt x="13356" y="0"/>
                    <a:pt x="13309" y="7"/>
                    <a:pt x="13260" y="22"/>
                  </a:cubicBezTo>
                  <a:cubicBezTo>
                    <a:pt x="11089" y="687"/>
                    <a:pt x="8920" y="1078"/>
                    <a:pt x="6677" y="1368"/>
                  </a:cubicBezTo>
                  <a:cubicBezTo>
                    <a:pt x="5512" y="1519"/>
                    <a:pt x="4358" y="1646"/>
                    <a:pt x="3203" y="1646"/>
                  </a:cubicBezTo>
                  <a:cubicBezTo>
                    <a:pt x="2354" y="1646"/>
                    <a:pt x="1504" y="1577"/>
                    <a:pt x="649" y="1400"/>
                  </a:cubicBezTo>
                  <a:cubicBezTo>
                    <a:pt x="623" y="1394"/>
                    <a:pt x="597" y="1392"/>
                    <a:pt x="573" y="1392"/>
                  </a:cubicBezTo>
                  <a:cubicBezTo>
                    <a:pt x="163" y="1392"/>
                    <a:pt x="0" y="2096"/>
                    <a:pt x="438" y="2212"/>
                  </a:cubicBezTo>
                  <a:cubicBezTo>
                    <a:pt x="1329" y="2445"/>
                    <a:pt x="2232" y="2530"/>
                    <a:pt x="3138" y="2530"/>
                  </a:cubicBezTo>
                  <a:cubicBezTo>
                    <a:pt x="4296" y="2530"/>
                    <a:pt x="5457" y="2391"/>
                    <a:pt x="6606" y="2242"/>
                  </a:cubicBezTo>
                  <a:cubicBezTo>
                    <a:pt x="8994" y="1934"/>
                    <a:pt x="11301" y="1523"/>
                    <a:pt x="13611" y="817"/>
                  </a:cubicBezTo>
                  <a:cubicBezTo>
                    <a:pt x="14094" y="669"/>
                    <a:pt x="13847" y="0"/>
                    <a:pt x="13402" y="0"/>
                  </a:cubicBezTo>
                  <a:close/>
                </a:path>
              </a:pathLst>
            </a:custGeom>
            <a:solidFill>
              <a:srgbClr val="544B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3" name="Google Shape;3283;p67">
              <a:extLst>
                <a:ext uri="{FF2B5EF4-FFF2-40B4-BE49-F238E27FC236}">
                  <a16:creationId xmlns:a16="http://schemas.microsoft.com/office/drawing/2014/main" id="{91477DD2-244D-4E18-B8B8-2DA8899C2B07}"/>
                </a:ext>
              </a:extLst>
            </p:cNvPr>
            <p:cNvSpPr/>
            <p:nvPr/>
          </p:nvSpPr>
          <p:spPr>
            <a:xfrm>
              <a:off x="12218450" y="4777975"/>
              <a:ext cx="58350" cy="35150"/>
            </a:xfrm>
            <a:custGeom>
              <a:avLst/>
              <a:gdLst/>
              <a:ahLst/>
              <a:cxnLst/>
              <a:rect l="l" t="t" r="r" b="b"/>
              <a:pathLst>
                <a:path w="2334" h="1406" extrusionOk="0">
                  <a:moveTo>
                    <a:pt x="727" y="0"/>
                  </a:moveTo>
                  <a:cubicBezTo>
                    <a:pt x="480" y="0"/>
                    <a:pt x="249" y="87"/>
                    <a:pt x="75" y="302"/>
                  </a:cubicBezTo>
                  <a:cubicBezTo>
                    <a:pt x="0" y="393"/>
                    <a:pt x="47" y="543"/>
                    <a:pt x="155" y="584"/>
                  </a:cubicBezTo>
                  <a:cubicBezTo>
                    <a:pt x="432" y="690"/>
                    <a:pt x="739" y="696"/>
                    <a:pt x="1010" y="818"/>
                  </a:cubicBezTo>
                  <a:cubicBezTo>
                    <a:pt x="1282" y="942"/>
                    <a:pt x="1449" y="1158"/>
                    <a:pt x="1675" y="1339"/>
                  </a:cubicBezTo>
                  <a:cubicBezTo>
                    <a:pt x="1733" y="1385"/>
                    <a:pt x="1801" y="1406"/>
                    <a:pt x="1868" y="1406"/>
                  </a:cubicBezTo>
                  <a:cubicBezTo>
                    <a:pt x="2102" y="1406"/>
                    <a:pt x="2334" y="1159"/>
                    <a:pt x="2203" y="918"/>
                  </a:cubicBezTo>
                  <a:cubicBezTo>
                    <a:pt x="1962" y="473"/>
                    <a:pt x="1301" y="0"/>
                    <a:pt x="727" y="0"/>
                  </a:cubicBezTo>
                  <a:close/>
                </a:path>
              </a:pathLst>
            </a:custGeom>
            <a:solidFill>
              <a:srgbClr val="544B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4" name="Google Shape;3284;p67">
              <a:extLst>
                <a:ext uri="{FF2B5EF4-FFF2-40B4-BE49-F238E27FC236}">
                  <a16:creationId xmlns:a16="http://schemas.microsoft.com/office/drawing/2014/main" id="{F41E7A70-770E-4093-8E9E-54651816A238}"/>
                </a:ext>
              </a:extLst>
            </p:cNvPr>
            <p:cNvSpPr/>
            <p:nvPr/>
          </p:nvSpPr>
          <p:spPr>
            <a:xfrm>
              <a:off x="12197475" y="4793175"/>
              <a:ext cx="58350" cy="35150"/>
            </a:xfrm>
            <a:custGeom>
              <a:avLst/>
              <a:gdLst/>
              <a:ahLst/>
              <a:cxnLst/>
              <a:rect l="l" t="t" r="r" b="b"/>
              <a:pathLst>
                <a:path w="2334" h="1406" extrusionOk="0">
                  <a:moveTo>
                    <a:pt x="728" y="0"/>
                  </a:moveTo>
                  <a:cubicBezTo>
                    <a:pt x="481" y="0"/>
                    <a:pt x="251" y="87"/>
                    <a:pt x="76" y="302"/>
                  </a:cubicBezTo>
                  <a:cubicBezTo>
                    <a:pt x="0" y="392"/>
                    <a:pt x="47" y="543"/>
                    <a:pt x="156" y="584"/>
                  </a:cubicBezTo>
                  <a:cubicBezTo>
                    <a:pt x="434" y="690"/>
                    <a:pt x="739" y="696"/>
                    <a:pt x="1011" y="818"/>
                  </a:cubicBezTo>
                  <a:cubicBezTo>
                    <a:pt x="1283" y="942"/>
                    <a:pt x="1450" y="1158"/>
                    <a:pt x="1676" y="1339"/>
                  </a:cubicBezTo>
                  <a:cubicBezTo>
                    <a:pt x="1734" y="1385"/>
                    <a:pt x="1801" y="1406"/>
                    <a:pt x="1868" y="1406"/>
                  </a:cubicBezTo>
                  <a:cubicBezTo>
                    <a:pt x="2101" y="1406"/>
                    <a:pt x="2334" y="1159"/>
                    <a:pt x="2204" y="918"/>
                  </a:cubicBezTo>
                  <a:cubicBezTo>
                    <a:pt x="1963" y="474"/>
                    <a:pt x="1302" y="0"/>
                    <a:pt x="728" y="0"/>
                  </a:cubicBezTo>
                  <a:close/>
                </a:path>
              </a:pathLst>
            </a:custGeom>
            <a:solidFill>
              <a:srgbClr val="544B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5" name="Google Shape;3285;p67">
              <a:extLst>
                <a:ext uri="{FF2B5EF4-FFF2-40B4-BE49-F238E27FC236}">
                  <a16:creationId xmlns:a16="http://schemas.microsoft.com/office/drawing/2014/main" id="{1A34A6A0-6815-4923-BE1A-EF80AE01298A}"/>
                </a:ext>
              </a:extLst>
            </p:cNvPr>
            <p:cNvSpPr/>
            <p:nvPr/>
          </p:nvSpPr>
          <p:spPr>
            <a:xfrm>
              <a:off x="12176525" y="4808375"/>
              <a:ext cx="58350" cy="35150"/>
            </a:xfrm>
            <a:custGeom>
              <a:avLst/>
              <a:gdLst/>
              <a:ahLst/>
              <a:cxnLst/>
              <a:rect l="l" t="t" r="r" b="b"/>
              <a:pathLst>
                <a:path w="2334" h="1406" extrusionOk="0">
                  <a:moveTo>
                    <a:pt x="728" y="0"/>
                  </a:moveTo>
                  <a:cubicBezTo>
                    <a:pt x="481" y="0"/>
                    <a:pt x="251" y="87"/>
                    <a:pt x="76" y="302"/>
                  </a:cubicBezTo>
                  <a:cubicBezTo>
                    <a:pt x="0" y="392"/>
                    <a:pt x="47" y="543"/>
                    <a:pt x="156" y="584"/>
                  </a:cubicBezTo>
                  <a:cubicBezTo>
                    <a:pt x="434" y="690"/>
                    <a:pt x="739" y="696"/>
                    <a:pt x="1011" y="819"/>
                  </a:cubicBezTo>
                  <a:cubicBezTo>
                    <a:pt x="1283" y="942"/>
                    <a:pt x="1451" y="1158"/>
                    <a:pt x="1676" y="1339"/>
                  </a:cubicBezTo>
                  <a:cubicBezTo>
                    <a:pt x="1734" y="1385"/>
                    <a:pt x="1801" y="1406"/>
                    <a:pt x="1868" y="1406"/>
                  </a:cubicBezTo>
                  <a:cubicBezTo>
                    <a:pt x="2101" y="1406"/>
                    <a:pt x="2334" y="1159"/>
                    <a:pt x="2203" y="918"/>
                  </a:cubicBezTo>
                  <a:cubicBezTo>
                    <a:pt x="1962" y="474"/>
                    <a:pt x="1302" y="0"/>
                    <a:pt x="728" y="0"/>
                  </a:cubicBezTo>
                  <a:close/>
                </a:path>
              </a:pathLst>
            </a:custGeom>
            <a:solidFill>
              <a:srgbClr val="544B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6" name="Google Shape;3286;p67">
              <a:extLst>
                <a:ext uri="{FF2B5EF4-FFF2-40B4-BE49-F238E27FC236}">
                  <a16:creationId xmlns:a16="http://schemas.microsoft.com/office/drawing/2014/main" id="{38BBDCEA-642E-4062-A72C-72A18C10EA25}"/>
                </a:ext>
              </a:extLst>
            </p:cNvPr>
            <p:cNvSpPr/>
            <p:nvPr/>
          </p:nvSpPr>
          <p:spPr>
            <a:xfrm>
              <a:off x="12015775" y="3999825"/>
              <a:ext cx="411575" cy="793325"/>
            </a:xfrm>
            <a:custGeom>
              <a:avLst/>
              <a:gdLst/>
              <a:ahLst/>
              <a:cxnLst/>
              <a:rect l="l" t="t" r="r" b="b"/>
              <a:pathLst>
                <a:path w="16463" h="31733" extrusionOk="0">
                  <a:moveTo>
                    <a:pt x="6328" y="0"/>
                  </a:moveTo>
                  <a:cubicBezTo>
                    <a:pt x="3795" y="0"/>
                    <a:pt x="1453" y="1962"/>
                    <a:pt x="1079" y="4624"/>
                  </a:cubicBezTo>
                  <a:cubicBezTo>
                    <a:pt x="1" y="12279"/>
                    <a:pt x="7334" y="31366"/>
                    <a:pt x="8526" y="31666"/>
                  </a:cubicBezTo>
                  <a:cubicBezTo>
                    <a:pt x="8706" y="31711"/>
                    <a:pt x="8999" y="31732"/>
                    <a:pt x="9367" y="31732"/>
                  </a:cubicBezTo>
                  <a:cubicBezTo>
                    <a:pt x="11439" y="31732"/>
                    <a:pt x="15900" y="31062"/>
                    <a:pt x="16151" y="30194"/>
                  </a:cubicBezTo>
                  <a:cubicBezTo>
                    <a:pt x="16463" y="29125"/>
                    <a:pt x="15481" y="14092"/>
                    <a:pt x="12100" y="5009"/>
                  </a:cubicBezTo>
                  <a:cubicBezTo>
                    <a:pt x="10762" y="1413"/>
                    <a:pt x="8476" y="0"/>
                    <a:pt x="6328" y="0"/>
                  </a:cubicBezTo>
                  <a:close/>
                </a:path>
              </a:pathLst>
            </a:custGeom>
            <a:solidFill>
              <a:srgbClr val="E0BC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7" name="Google Shape;3287;p67">
              <a:extLst>
                <a:ext uri="{FF2B5EF4-FFF2-40B4-BE49-F238E27FC236}">
                  <a16:creationId xmlns:a16="http://schemas.microsoft.com/office/drawing/2014/main" id="{F9F13007-3505-4B1E-AEEE-462345EB2D42}"/>
                </a:ext>
              </a:extLst>
            </p:cNvPr>
            <p:cNvSpPr/>
            <p:nvPr/>
          </p:nvSpPr>
          <p:spPr>
            <a:xfrm>
              <a:off x="12023600" y="3988525"/>
              <a:ext cx="404725" cy="812475"/>
            </a:xfrm>
            <a:custGeom>
              <a:avLst/>
              <a:gdLst/>
              <a:ahLst/>
              <a:cxnLst/>
              <a:rect l="l" t="t" r="r" b="b"/>
              <a:pathLst>
                <a:path w="16189" h="32499" extrusionOk="0">
                  <a:moveTo>
                    <a:pt x="5756" y="0"/>
                  </a:moveTo>
                  <a:cubicBezTo>
                    <a:pt x="2674" y="0"/>
                    <a:pt x="0" y="3055"/>
                    <a:pt x="357" y="8235"/>
                  </a:cubicBezTo>
                  <a:cubicBezTo>
                    <a:pt x="1020" y="17864"/>
                    <a:pt x="7456" y="32019"/>
                    <a:pt x="7751" y="32198"/>
                  </a:cubicBezTo>
                  <a:cubicBezTo>
                    <a:pt x="8100" y="32410"/>
                    <a:pt x="8695" y="32498"/>
                    <a:pt x="9413" y="32498"/>
                  </a:cubicBezTo>
                  <a:cubicBezTo>
                    <a:pt x="11955" y="32498"/>
                    <a:pt x="16039" y="31394"/>
                    <a:pt x="16189" y="30786"/>
                  </a:cubicBezTo>
                  <a:cubicBezTo>
                    <a:pt x="16189" y="30786"/>
                    <a:pt x="16169" y="17700"/>
                    <a:pt x="12942" y="7352"/>
                  </a:cubicBezTo>
                  <a:cubicBezTo>
                    <a:pt x="11353" y="2255"/>
                    <a:pt x="8403" y="0"/>
                    <a:pt x="5756" y="0"/>
                  </a:cubicBezTo>
                  <a:close/>
                </a:path>
              </a:pathLst>
            </a:custGeom>
            <a:solidFill>
              <a:srgbClr val="544B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 name="Google Shape;3288;p67">
              <a:extLst>
                <a:ext uri="{FF2B5EF4-FFF2-40B4-BE49-F238E27FC236}">
                  <a16:creationId xmlns:a16="http://schemas.microsoft.com/office/drawing/2014/main" id="{21ACF3FC-6829-40B4-8C55-42072C60BCBC}"/>
                </a:ext>
              </a:extLst>
            </p:cNvPr>
            <p:cNvSpPr/>
            <p:nvPr/>
          </p:nvSpPr>
          <p:spPr>
            <a:xfrm>
              <a:off x="11727000" y="4052250"/>
              <a:ext cx="222925" cy="306400"/>
            </a:xfrm>
            <a:custGeom>
              <a:avLst/>
              <a:gdLst/>
              <a:ahLst/>
              <a:cxnLst/>
              <a:rect l="l" t="t" r="r" b="b"/>
              <a:pathLst>
                <a:path w="8917" h="12256" extrusionOk="0">
                  <a:moveTo>
                    <a:pt x="5027" y="1"/>
                  </a:moveTo>
                  <a:cubicBezTo>
                    <a:pt x="4916" y="1"/>
                    <a:pt x="4833" y="19"/>
                    <a:pt x="4784" y="61"/>
                  </a:cubicBezTo>
                  <a:cubicBezTo>
                    <a:pt x="4311" y="463"/>
                    <a:pt x="1" y="11744"/>
                    <a:pt x="1489" y="12223"/>
                  </a:cubicBezTo>
                  <a:cubicBezTo>
                    <a:pt x="1558" y="12245"/>
                    <a:pt x="1631" y="12255"/>
                    <a:pt x="1710" y="12255"/>
                  </a:cubicBezTo>
                  <a:cubicBezTo>
                    <a:pt x="3328" y="12255"/>
                    <a:pt x="6868" y="7769"/>
                    <a:pt x="6868" y="7769"/>
                  </a:cubicBezTo>
                  <a:lnTo>
                    <a:pt x="8916" y="1388"/>
                  </a:lnTo>
                  <a:cubicBezTo>
                    <a:pt x="8916" y="1388"/>
                    <a:pt x="5977" y="1"/>
                    <a:pt x="5027"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 name="Google Shape;3289;p67">
              <a:extLst>
                <a:ext uri="{FF2B5EF4-FFF2-40B4-BE49-F238E27FC236}">
                  <a16:creationId xmlns:a16="http://schemas.microsoft.com/office/drawing/2014/main" id="{129C7FD5-10C6-4B9F-8BAD-482B28A97DD7}"/>
                </a:ext>
              </a:extLst>
            </p:cNvPr>
            <p:cNvSpPr/>
            <p:nvPr/>
          </p:nvSpPr>
          <p:spPr>
            <a:xfrm>
              <a:off x="11740100" y="4037000"/>
              <a:ext cx="115775" cy="332425"/>
            </a:xfrm>
            <a:custGeom>
              <a:avLst/>
              <a:gdLst/>
              <a:ahLst/>
              <a:cxnLst/>
              <a:rect l="l" t="t" r="r" b="b"/>
              <a:pathLst>
                <a:path w="4631" h="13297" extrusionOk="0">
                  <a:moveTo>
                    <a:pt x="4043" y="0"/>
                  </a:moveTo>
                  <a:cubicBezTo>
                    <a:pt x="3922" y="0"/>
                    <a:pt x="3805" y="62"/>
                    <a:pt x="3730" y="211"/>
                  </a:cubicBezTo>
                  <a:cubicBezTo>
                    <a:pt x="2652" y="2373"/>
                    <a:pt x="1868" y="4581"/>
                    <a:pt x="1173" y="6887"/>
                  </a:cubicBezTo>
                  <a:cubicBezTo>
                    <a:pt x="577" y="8862"/>
                    <a:pt x="1" y="10884"/>
                    <a:pt x="191" y="12974"/>
                  </a:cubicBezTo>
                  <a:cubicBezTo>
                    <a:pt x="211" y="13194"/>
                    <a:pt x="393" y="13297"/>
                    <a:pt x="582" y="13297"/>
                  </a:cubicBezTo>
                  <a:cubicBezTo>
                    <a:pt x="804" y="13297"/>
                    <a:pt x="1035" y="13156"/>
                    <a:pt x="1025" y="12901"/>
                  </a:cubicBezTo>
                  <a:cubicBezTo>
                    <a:pt x="945" y="10839"/>
                    <a:pt x="1458" y="8910"/>
                    <a:pt x="2047" y="6959"/>
                  </a:cubicBezTo>
                  <a:cubicBezTo>
                    <a:pt x="2702" y="4795"/>
                    <a:pt x="3444" y="2719"/>
                    <a:pt x="4458" y="687"/>
                  </a:cubicBezTo>
                  <a:cubicBezTo>
                    <a:pt x="4631" y="339"/>
                    <a:pt x="4326" y="0"/>
                    <a:pt x="4043"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0" name="Google Shape;3290;p67">
              <a:extLst>
                <a:ext uri="{FF2B5EF4-FFF2-40B4-BE49-F238E27FC236}">
                  <a16:creationId xmlns:a16="http://schemas.microsoft.com/office/drawing/2014/main" id="{2808D9D3-4A0A-4425-AE4E-7A95BD237FD7}"/>
                </a:ext>
              </a:extLst>
            </p:cNvPr>
            <p:cNvSpPr/>
            <p:nvPr/>
          </p:nvSpPr>
          <p:spPr>
            <a:xfrm>
              <a:off x="11864525" y="4222900"/>
              <a:ext cx="42275" cy="57175"/>
            </a:xfrm>
            <a:custGeom>
              <a:avLst/>
              <a:gdLst/>
              <a:ahLst/>
              <a:cxnLst/>
              <a:rect l="l" t="t" r="r" b="b"/>
              <a:pathLst>
                <a:path w="1691" h="2287" extrusionOk="0">
                  <a:moveTo>
                    <a:pt x="450" y="1"/>
                  </a:moveTo>
                  <a:cubicBezTo>
                    <a:pt x="216" y="1"/>
                    <a:pt x="1" y="284"/>
                    <a:pt x="131" y="517"/>
                  </a:cubicBezTo>
                  <a:cubicBezTo>
                    <a:pt x="272" y="768"/>
                    <a:pt x="458" y="969"/>
                    <a:pt x="534" y="1257"/>
                  </a:cubicBezTo>
                  <a:cubicBezTo>
                    <a:pt x="611" y="1547"/>
                    <a:pt x="567" y="1849"/>
                    <a:pt x="625" y="2140"/>
                  </a:cubicBezTo>
                  <a:cubicBezTo>
                    <a:pt x="642" y="2225"/>
                    <a:pt x="725" y="2287"/>
                    <a:pt x="810" y="2287"/>
                  </a:cubicBezTo>
                  <a:cubicBezTo>
                    <a:pt x="838" y="2287"/>
                    <a:pt x="866" y="2280"/>
                    <a:pt x="891" y="2265"/>
                  </a:cubicBezTo>
                  <a:cubicBezTo>
                    <a:pt x="1690" y="1808"/>
                    <a:pt x="1203" y="510"/>
                    <a:pt x="633" y="66"/>
                  </a:cubicBezTo>
                  <a:cubicBezTo>
                    <a:pt x="574" y="20"/>
                    <a:pt x="511" y="1"/>
                    <a:pt x="450"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1" name="Google Shape;3291;p67">
              <a:extLst>
                <a:ext uri="{FF2B5EF4-FFF2-40B4-BE49-F238E27FC236}">
                  <a16:creationId xmlns:a16="http://schemas.microsoft.com/office/drawing/2014/main" id="{5B43A22E-8DCE-48FB-9C95-9E4B357581B0}"/>
                </a:ext>
              </a:extLst>
            </p:cNvPr>
            <p:cNvSpPr/>
            <p:nvPr/>
          </p:nvSpPr>
          <p:spPr>
            <a:xfrm>
              <a:off x="11846075" y="4241075"/>
              <a:ext cx="42275" cy="57175"/>
            </a:xfrm>
            <a:custGeom>
              <a:avLst/>
              <a:gdLst/>
              <a:ahLst/>
              <a:cxnLst/>
              <a:rect l="l" t="t" r="r" b="b"/>
              <a:pathLst>
                <a:path w="1691" h="2287" extrusionOk="0">
                  <a:moveTo>
                    <a:pt x="451" y="0"/>
                  </a:moveTo>
                  <a:cubicBezTo>
                    <a:pt x="217" y="0"/>
                    <a:pt x="1" y="284"/>
                    <a:pt x="131" y="517"/>
                  </a:cubicBezTo>
                  <a:cubicBezTo>
                    <a:pt x="272" y="769"/>
                    <a:pt x="459" y="969"/>
                    <a:pt x="534" y="1257"/>
                  </a:cubicBezTo>
                  <a:cubicBezTo>
                    <a:pt x="611" y="1545"/>
                    <a:pt x="566" y="1848"/>
                    <a:pt x="626" y="2140"/>
                  </a:cubicBezTo>
                  <a:cubicBezTo>
                    <a:pt x="642" y="2226"/>
                    <a:pt x="726" y="2286"/>
                    <a:pt x="811" y="2286"/>
                  </a:cubicBezTo>
                  <a:cubicBezTo>
                    <a:pt x="839" y="2286"/>
                    <a:pt x="866" y="2280"/>
                    <a:pt x="892" y="2266"/>
                  </a:cubicBezTo>
                  <a:cubicBezTo>
                    <a:pt x="1691" y="1809"/>
                    <a:pt x="1202" y="510"/>
                    <a:pt x="633" y="65"/>
                  </a:cubicBezTo>
                  <a:cubicBezTo>
                    <a:pt x="575" y="20"/>
                    <a:pt x="513" y="0"/>
                    <a:pt x="451"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2" name="Google Shape;3292;p67">
              <a:extLst>
                <a:ext uri="{FF2B5EF4-FFF2-40B4-BE49-F238E27FC236}">
                  <a16:creationId xmlns:a16="http://schemas.microsoft.com/office/drawing/2014/main" id="{B8F37778-44AD-4267-A494-821EF35A7330}"/>
                </a:ext>
              </a:extLst>
            </p:cNvPr>
            <p:cNvSpPr/>
            <p:nvPr/>
          </p:nvSpPr>
          <p:spPr>
            <a:xfrm>
              <a:off x="11827650" y="4259250"/>
              <a:ext cx="42275" cy="57175"/>
            </a:xfrm>
            <a:custGeom>
              <a:avLst/>
              <a:gdLst/>
              <a:ahLst/>
              <a:cxnLst/>
              <a:rect l="l" t="t" r="r" b="b"/>
              <a:pathLst>
                <a:path w="1691" h="2287" extrusionOk="0">
                  <a:moveTo>
                    <a:pt x="451" y="1"/>
                  </a:moveTo>
                  <a:cubicBezTo>
                    <a:pt x="216" y="1"/>
                    <a:pt x="0" y="285"/>
                    <a:pt x="131" y="517"/>
                  </a:cubicBezTo>
                  <a:cubicBezTo>
                    <a:pt x="272" y="769"/>
                    <a:pt x="458" y="970"/>
                    <a:pt x="534" y="1258"/>
                  </a:cubicBezTo>
                  <a:cubicBezTo>
                    <a:pt x="611" y="1546"/>
                    <a:pt x="566" y="1848"/>
                    <a:pt x="625" y="2141"/>
                  </a:cubicBezTo>
                  <a:cubicBezTo>
                    <a:pt x="642" y="2226"/>
                    <a:pt x="726" y="2287"/>
                    <a:pt x="810" y="2287"/>
                  </a:cubicBezTo>
                  <a:cubicBezTo>
                    <a:pt x="838" y="2287"/>
                    <a:pt x="866" y="2280"/>
                    <a:pt x="892" y="2266"/>
                  </a:cubicBezTo>
                  <a:cubicBezTo>
                    <a:pt x="1690" y="1808"/>
                    <a:pt x="1201" y="509"/>
                    <a:pt x="633" y="65"/>
                  </a:cubicBezTo>
                  <a:cubicBezTo>
                    <a:pt x="575" y="20"/>
                    <a:pt x="512" y="1"/>
                    <a:pt x="451"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3" name="Google Shape;3293;p67">
              <a:extLst>
                <a:ext uri="{FF2B5EF4-FFF2-40B4-BE49-F238E27FC236}">
                  <a16:creationId xmlns:a16="http://schemas.microsoft.com/office/drawing/2014/main" id="{FCD50FB2-24E3-411B-966F-04EE8DC8D078}"/>
                </a:ext>
              </a:extLst>
            </p:cNvPr>
            <p:cNvSpPr/>
            <p:nvPr/>
          </p:nvSpPr>
          <p:spPr>
            <a:xfrm>
              <a:off x="11862650" y="3788075"/>
              <a:ext cx="1056150" cy="464325"/>
            </a:xfrm>
            <a:custGeom>
              <a:avLst/>
              <a:gdLst/>
              <a:ahLst/>
              <a:cxnLst/>
              <a:rect l="l" t="t" r="r" b="b"/>
              <a:pathLst>
                <a:path w="42246" h="18573" extrusionOk="0">
                  <a:moveTo>
                    <a:pt x="10337" y="1"/>
                  </a:moveTo>
                  <a:cubicBezTo>
                    <a:pt x="9579" y="2138"/>
                    <a:pt x="10130" y="8133"/>
                    <a:pt x="10130" y="8133"/>
                  </a:cubicBezTo>
                  <a:cubicBezTo>
                    <a:pt x="10130" y="8133"/>
                    <a:pt x="2206" y="11165"/>
                    <a:pt x="1103" y="12267"/>
                  </a:cubicBezTo>
                  <a:cubicBezTo>
                    <a:pt x="1" y="13370"/>
                    <a:pt x="897" y="17644"/>
                    <a:pt x="1929" y="18263"/>
                  </a:cubicBezTo>
                  <a:cubicBezTo>
                    <a:pt x="2314" y="18494"/>
                    <a:pt x="5631" y="18572"/>
                    <a:pt x="9886" y="18572"/>
                  </a:cubicBezTo>
                  <a:cubicBezTo>
                    <a:pt x="17059" y="18572"/>
                    <a:pt x="26898" y="18350"/>
                    <a:pt x="29840" y="18263"/>
                  </a:cubicBezTo>
                  <a:cubicBezTo>
                    <a:pt x="34526" y="18125"/>
                    <a:pt x="39902" y="17299"/>
                    <a:pt x="41073" y="13302"/>
                  </a:cubicBezTo>
                  <a:cubicBezTo>
                    <a:pt x="42245" y="9304"/>
                    <a:pt x="40545" y="6552"/>
                    <a:pt x="38265" y="5393"/>
                  </a:cubicBezTo>
                  <a:cubicBezTo>
                    <a:pt x="36929" y="4714"/>
                    <a:pt x="35550" y="4546"/>
                    <a:pt x="34367" y="4546"/>
                  </a:cubicBezTo>
                  <a:cubicBezTo>
                    <a:pt x="33203" y="4546"/>
                    <a:pt x="32230" y="4709"/>
                    <a:pt x="31676" y="4709"/>
                  </a:cubicBezTo>
                  <a:cubicBezTo>
                    <a:pt x="31463" y="4709"/>
                    <a:pt x="31312" y="4685"/>
                    <a:pt x="31235" y="4619"/>
                  </a:cubicBezTo>
                  <a:cubicBezTo>
                    <a:pt x="30754" y="4205"/>
                    <a:pt x="30339" y="1007"/>
                    <a:pt x="29840" y="1"/>
                  </a:cubicBezTo>
                  <a:close/>
                </a:path>
              </a:pathLst>
            </a:custGeom>
            <a:solidFill>
              <a:srgbClr val="E0BC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4" name="Google Shape;3294;p67">
              <a:extLst>
                <a:ext uri="{FF2B5EF4-FFF2-40B4-BE49-F238E27FC236}">
                  <a16:creationId xmlns:a16="http://schemas.microsoft.com/office/drawing/2014/main" id="{ABD8F672-E1D1-413D-AB6C-3F09CAFD4926}"/>
                </a:ext>
              </a:extLst>
            </p:cNvPr>
            <p:cNvSpPr/>
            <p:nvPr/>
          </p:nvSpPr>
          <p:spPr>
            <a:xfrm>
              <a:off x="11856625" y="3779475"/>
              <a:ext cx="1131400" cy="483700"/>
            </a:xfrm>
            <a:custGeom>
              <a:avLst/>
              <a:gdLst/>
              <a:ahLst/>
              <a:cxnLst/>
              <a:rect l="l" t="t" r="r" b="b"/>
              <a:pathLst>
                <a:path w="45256" h="19348" extrusionOk="0">
                  <a:moveTo>
                    <a:pt x="10510" y="0"/>
                  </a:moveTo>
                  <a:cubicBezTo>
                    <a:pt x="9510" y="2378"/>
                    <a:pt x="10165" y="8339"/>
                    <a:pt x="10165" y="8339"/>
                  </a:cubicBezTo>
                  <a:cubicBezTo>
                    <a:pt x="4479" y="10303"/>
                    <a:pt x="1474" y="11756"/>
                    <a:pt x="1241" y="12336"/>
                  </a:cubicBezTo>
                  <a:cubicBezTo>
                    <a:pt x="0" y="15420"/>
                    <a:pt x="1603" y="18865"/>
                    <a:pt x="2223" y="18916"/>
                  </a:cubicBezTo>
                  <a:cubicBezTo>
                    <a:pt x="2559" y="18943"/>
                    <a:pt x="10040" y="19348"/>
                    <a:pt x="18176" y="19348"/>
                  </a:cubicBezTo>
                  <a:cubicBezTo>
                    <a:pt x="25027" y="19348"/>
                    <a:pt x="32343" y="19061"/>
                    <a:pt x="36249" y="18021"/>
                  </a:cubicBezTo>
                  <a:cubicBezTo>
                    <a:pt x="45256" y="15625"/>
                    <a:pt x="43054" y="6694"/>
                    <a:pt x="38179" y="5376"/>
                  </a:cubicBezTo>
                  <a:cubicBezTo>
                    <a:pt x="36398" y="4895"/>
                    <a:pt x="35017" y="4769"/>
                    <a:pt x="33986" y="4769"/>
                  </a:cubicBezTo>
                  <a:cubicBezTo>
                    <a:pt x="32865" y="4769"/>
                    <a:pt x="32158" y="4918"/>
                    <a:pt x="31802" y="4918"/>
                  </a:cubicBezTo>
                  <a:cubicBezTo>
                    <a:pt x="31685" y="4918"/>
                    <a:pt x="31605" y="4902"/>
                    <a:pt x="31562" y="4858"/>
                  </a:cubicBezTo>
                  <a:cubicBezTo>
                    <a:pt x="31270" y="4566"/>
                    <a:pt x="30185" y="0"/>
                    <a:pt x="30185" y="0"/>
                  </a:cubicBezTo>
                  <a:close/>
                </a:path>
              </a:pathLst>
            </a:custGeom>
            <a:solidFill>
              <a:srgbClr val="EB57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5" name="Google Shape;3295;p67">
              <a:extLst>
                <a:ext uri="{FF2B5EF4-FFF2-40B4-BE49-F238E27FC236}">
                  <a16:creationId xmlns:a16="http://schemas.microsoft.com/office/drawing/2014/main" id="{7A286279-BBF2-4331-B7EC-1EAE6DBBA9EF}"/>
                </a:ext>
              </a:extLst>
            </p:cNvPr>
            <p:cNvSpPr/>
            <p:nvPr/>
          </p:nvSpPr>
          <p:spPr>
            <a:xfrm>
              <a:off x="12105925" y="3897500"/>
              <a:ext cx="405950" cy="91425"/>
            </a:xfrm>
            <a:custGeom>
              <a:avLst/>
              <a:gdLst/>
              <a:ahLst/>
              <a:cxnLst/>
              <a:rect l="l" t="t" r="r" b="b"/>
              <a:pathLst>
                <a:path w="16238" h="3657" extrusionOk="0">
                  <a:moveTo>
                    <a:pt x="13323" y="0"/>
                  </a:moveTo>
                  <a:cubicBezTo>
                    <a:pt x="13307" y="0"/>
                    <a:pt x="13290" y="7"/>
                    <a:pt x="13276" y="24"/>
                  </a:cubicBezTo>
                  <a:cubicBezTo>
                    <a:pt x="11844" y="1695"/>
                    <a:pt x="9264" y="1755"/>
                    <a:pt x="7235" y="2142"/>
                  </a:cubicBezTo>
                  <a:cubicBezTo>
                    <a:pt x="4846" y="2596"/>
                    <a:pt x="2353" y="2917"/>
                    <a:pt x="21" y="3614"/>
                  </a:cubicBezTo>
                  <a:cubicBezTo>
                    <a:pt x="0" y="3621"/>
                    <a:pt x="2" y="3656"/>
                    <a:pt x="24" y="3656"/>
                  </a:cubicBezTo>
                  <a:cubicBezTo>
                    <a:pt x="25" y="3656"/>
                    <a:pt x="26" y="3656"/>
                    <a:pt x="27" y="3656"/>
                  </a:cubicBezTo>
                  <a:cubicBezTo>
                    <a:pt x="2753" y="3422"/>
                    <a:pt x="5491" y="2716"/>
                    <a:pt x="8176" y="2206"/>
                  </a:cubicBezTo>
                  <a:cubicBezTo>
                    <a:pt x="9022" y="2046"/>
                    <a:pt x="10161" y="1945"/>
                    <a:pt x="11184" y="1647"/>
                  </a:cubicBezTo>
                  <a:cubicBezTo>
                    <a:pt x="12847" y="1452"/>
                    <a:pt x="14527" y="1320"/>
                    <a:pt x="16181" y="1060"/>
                  </a:cubicBezTo>
                  <a:cubicBezTo>
                    <a:pt x="16237" y="1050"/>
                    <a:pt x="16225" y="955"/>
                    <a:pt x="16170" y="955"/>
                  </a:cubicBezTo>
                  <a:cubicBezTo>
                    <a:pt x="16168" y="955"/>
                    <a:pt x="16167" y="955"/>
                    <a:pt x="16166" y="955"/>
                  </a:cubicBezTo>
                  <a:cubicBezTo>
                    <a:pt x="14656" y="1036"/>
                    <a:pt x="13146" y="1266"/>
                    <a:pt x="11648" y="1493"/>
                  </a:cubicBezTo>
                  <a:cubicBezTo>
                    <a:pt x="12396" y="1212"/>
                    <a:pt x="13040" y="793"/>
                    <a:pt x="13391" y="111"/>
                  </a:cubicBezTo>
                  <a:cubicBezTo>
                    <a:pt x="13418" y="60"/>
                    <a:pt x="13372" y="0"/>
                    <a:pt x="13323" y="0"/>
                  </a:cubicBezTo>
                  <a:close/>
                </a:path>
              </a:pathLst>
            </a:custGeom>
            <a:solidFill>
              <a:srgbClr val="E0BC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6" name="Google Shape;3296;p67">
              <a:extLst>
                <a:ext uri="{FF2B5EF4-FFF2-40B4-BE49-F238E27FC236}">
                  <a16:creationId xmlns:a16="http://schemas.microsoft.com/office/drawing/2014/main" id="{262FFE90-D360-455C-9D21-2FF580AB79C5}"/>
                </a:ext>
              </a:extLst>
            </p:cNvPr>
            <p:cNvSpPr/>
            <p:nvPr/>
          </p:nvSpPr>
          <p:spPr>
            <a:xfrm>
              <a:off x="12036400" y="4258875"/>
              <a:ext cx="337050" cy="10275"/>
            </a:xfrm>
            <a:custGeom>
              <a:avLst/>
              <a:gdLst/>
              <a:ahLst/>
              <a:cxnLst/>
              <a:rect l="l" t="t" r="r" b="b"/>
              <a:pathLst>
                <a:path w="13482" h="411" extrusionOk="0">
                  <a:moveTo>
                    <a:pt x="1237" y="1"/>
                  </a:moveTo>
                  <a:cubicBezTo>
                    <a:pt x="842" y="1"/>
                    <a:pt x="446" y="3"/>
                    <a:pt x="50" y="9"/>
                  </a:cubicBezTo>
                  <a:cubicBezTo>
                    <a:pt x="1" y="9"/>
                    <a:pt x="4" y="79"/>
                    <a:pt x="50" y="84"/>
                  </a:cubicBezTo>
                  <a:cubicBezTo>
                    <a:pt x="2261" y="336"/>
                    <a:pt x="4494" y="411"/>
                    <a:pt x="6729" y="411"/>
                  </a:cubicBezTo>
                  <a:cubicBezTo>
                    <a:pt x="8953" y="411"/>
                    <a:pt x="11180" y="337"/>
                    <a:pt x="13389" y="289"/>
                  </a:cubicBezTo>
                  <a:cubicBezTo>
                    <a:pt x="13481" y="287"/>
                    <a:pt x="13482" y="144"/>
                    <a:pt x="13392" y="144"/>
                  </a:cubicBezTo>
                  <a:cubicBezTo>
                    <a:pt x="13391" y="144"/>
                    <a:pt x="13390" y="144"/>
                    <a:pt x="13389" y="144"/>
                  </a:cubicBezTo>
                  <a:cubicBezTo>
                    <a:pt x="12662" y="164"/>
                    <a:pt x="11935" y="172"/>
                    <a:pt x="11207" y="172"/>
                  </a:cubicBezTo>
                  <a:cubicBezTo>
                    <a:pt x="7883" y="172"/>
                    <a:pt x="4560" y="1"/>
                    <a:pt x="1237" y="1"/>
                  </a:cubicBezTo>
                  <a:close/>
                </a:path>
              </a:pathLst>
            </a:custGeom>
            <a:solidFill>
              <a:srgbClr val="E0BC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7" name="Google Shape;3297;p67">
              <a:extLst>
                <a:ext uri="{FF2B5EF4-FFF2-40B4-BE49-F238E27FC236}">
                  <a16:creationId xmlns:a16="http://schemas.microsoft.com/office/drawing/2014/main" id="{6CA5C1AA-9479-4F23-BD7B-744420126B83}"/>
                </a:ext>
              </a:extLst>
            </p:cNvPr>
            <p:cNvSpPr/>
            <p:nvPr/>
          </p:nvSpPr>
          <p:spPr>
            <a:xfrm>
              <a:off x="12631400" y="4103600"/>
              <a:ext cx="223550" cy="86975"/>
            </a:xfrm>
            <a:custGeom>
              <a:avLst/>
              <a:gdLst/>
              <a:ahLst/>
              <a:cxnLst/>
              <a:rect l="l" t="t" r="r" b="b"/>
              <a:pathLst>
                <a:path w="8942" h="3479" extrusionOk="0">
                  <a:moveTo>
                    <a:pt x="8860" y="1"/>
                  </a:moveTo>
                  <a:cubicBezTo>
                    <a:pt x="8851" y="1"/>
                    <a:pt x="8842" y="3"/>
                    <a:pt x="8832" y="9"/>
                  </a:cubicBezTo>
                  <a:cubicBezTo>
                    <a:pt x="6016" y="1533"/>
                    <a:pt x="3157" y="2733"/>
                    <a:pt x="24" y="3440"/>
                  </a:cubicBezTo>
                  <a:cubicBezTo>
                    <a:pt x="1" y="3445"/>
                    <a:pt x="9" y="3478"/>
                    <a:pt x="30" y="3478"/>
                  </a:cubicBezTo>
                  <a:cubicBezTo>
                    <a:pt x="32" y="3478"/>
                    <a:pt x="33" y="3478"/>
                    <a:pt x="34" y="3478"/>
                  </a:cubicBezTo>
                  <a:cubicBezTo>
                    <a:pt x="3130" y="2899"/>
                    <a:pt x="6222" y="1806"/>
                    <a:pt x="8889" y="106"/>
                  </a:cubicBezTo>
                  <a:cubicBezTo>
                    <a:pt x="8942" y="73"/>
                    <a:pt x="8910" y="1"/>
                    <a:pt x="8860" y="1"/>
                  </a:cubicBezTo>
                  <a:close/>
                </a:path>
              </a:pathLst>
            </a:custGeom>
            <a:solidFill>
              <a:srgbClr val="E0BC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8" name="Google Shape;3298;p67">
              <a:extLst>
                <a:ext uri="{FF2B5EF4-FFF2-40B4-BE49-F238E27FC236}">
                  <a16:creationId xmlns:a16="http://schemas.microsoft.com/office/drawing/2014/main" id="{E7AA9696-84DF-4920-8180-C18D79F02132}"/>
                </a:ext>
              </a:extLst>
            </p:cNvPr>
            <p:cNvSpPr/>
            <p:nvPr/>
          </p:nvSpPr>
          <p:spPr>
            <a:xfrm>
              <a:off x="12117575" y="4287125"/>
              <a:ext cx="104950" cy="338225"/>
            </a:xfrm>
            <a:custGeom>
              <a:avLst/>
              <a:gdLst/>
              <a:ahLst/>
              <a:cxnLst/>
              <a:rect l="l" t="t" r="r" b="b"/>
              <a:pathLst>
                <a:path w="4198" h="13529" extrusionOk="0">
                  <a:moveTo>
                    <a:pt x="38" y="0"/>
                  </a:moveTo>
                  <a:cubicBezTo>
                    <a:pt x="20" y="0"/>
                    <a:pt x="0" y="16"/>
                    <a:pt x="6" y="40"/>
                  </a:cubicBezTo>
                  <a:cubicBezTo>
                    <a:pt x="1070" y="4611"/>
                    <a:pt x="2437" y="9093"/>
                    <a:pt x="4078" y="13492"/>
                  </a:cubicBezTo>
                  <a:cubicBezTo>
                    <a:pt x="4087" y="13518"/>
                    <a:pt x="4109" y="13529"/>
                    <a:pt x="4131" y="13529"/>
                  </a:cubicBezTo>
                  <a:cubicBezTo>
                    <a:pt x="4165" y="13529"/>
                    <a:pt x="4198" y="13502"/>
                    <a:pt x="4184" y="13461"/>
                  </a:cubicBezTo>
                  <a:cubicBezTo>
                    <a:pt x="2664" y="9029"/>
                    <a:pt x="1292" y="4550"/>
                    <a:pt x="67" y="24"/>
                  </a:cubicBezTo>
                  <a:cubicBezTo>
                    <a:pt x="63" y="7"/>
                    <a:pt x="51" y="0"/>
                    <a:pt x="38" y="0"/>
                  </a:cubicBezTo>
                  <a:close/>
                </a:path>
              </a:pathLst>
            </a:custGeom>
            <a:solidFill>
              <a:srgbClr val="E0BC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9" name="Google Shape;3299;p67">
              <a:extLst>
                <a:ext uri="{FF2B5EF4-FFF2-40B4-BE49-F238E27FC236}">
                  <a16:creationId xmlns:a16="http://schemas.microsoft.com/office/drawing/2014/main" id="{5E8B1D92-26F0-44F5-8644-2ADE5BD34BEE}"/>
                </a:ext>
              </a:extLst>
            </p:cNvPr>
            <p:cNvSpPr/>
            <p:nvPr/>
          </p:nvSpPr>
          <p:spPr>
            <a:xfrm>
              <a:off x="12231975" y="4655475"/>
              <a:ext cx="35925" cy="95150"/>
            </a:xfrm>
            <a:custGeom>
              <a:avLst/>
              <a:gdLst/>
              <a:ahLst/>
              <a:cxnLst/>
              <a:rect l="l" t="t" r="r" b="b"/>
              <a:pathLst>
                <a:path w="1437" h="3806" extrusionOk="0">
                  <a:moveTo>
                    <a:pt x="46" y="0"/>
                  </a:moveTo>
                  <a:cubicBezTo>
                    <a:pt x="23" y="0"/>
                    <a:pt x="0" y="19"/>
                    <a:pt x="6" y="48"/>
                  </a:cubicBezTo>
                  <a:cubicBezTo>
                    <a:pt x="299" y="1290"/>
                    <a:pt x="694" y="2646"/>
                    <a:pt x="1301" y="3773"/>
                  </a:cubicBezTo>
                  <a:cubicBezTo>
                    <a:pt x="1313" y="3796"/>
                    <a:pt x="1334" y="3805"/>
                    <a:pt x="1355" y="3805"/>
                  </a:cubicBezTo>
                  <a:cubicBezTo>
                    <a:pt x="1395" y="3805"/>
                    <a:pt x="1436" y="3770"/>
                    <a:pt x="1422" y="3724"/>
                  </a:cubicBezTo>
                  <a:cubicBezTo>
                    <a:pt x="1022" y="2481"/>
                    <a:pt x="502" y="1265"/>
                    <a:pt x="82" y="27"/>
                  </a:cubicBezTo>
                  <a:cubicBezTo>
                    <a:pt x="76" y="8"/>
                    <a:pt x="61" y="0"/>
                    <a:pt x="46" y="0"/>
                  </a:cubicBezTo>
                  <a:close/>
                </a:path>
              </a:pathLst>
            </a:custGeom>
            <a:solidFill>
              <a:srgbClr val="E0BC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0" name="Google Shape;3300;p67">
              <a:extLst>
                <a:ext uri="{FF2B5EF4-FFF2-40B4-BE49-F238E27FC236}">
                  <a16:creationId xmlns:a16="http://schemas.microsoft.com/office/drawing/2014/main" id="{8E8C5632-A016-4F86-AA33-DD8FBBB37569}"/>
                </a:ext>
              </a:extLst>
            </p:cNvPr>
            <p:cNvSpPr/>
            <p:nvPr/>
          </p:nvSpPr>
          <p:spPr>
            <a:xfrm>
              <a:off x="11709750" y="3282450"/>
              <a:ext cx="629925" cy="553250"/>
            </a:xfrm>
            <a:custGeom>
              <a:avLst/>
              <a:gdLst/>
              <a:ahLst/>
              <a:cxnLst/>
              <a:rect l="l" t="t" r="r" b="b"/>
              <a:pathLst>
                <a:path w="25197" h="22130" extrusionOk="0">
                  <a:moveTo>
                    <a:pt x="21963" y="1"/>
                  </a:moveTo>
                  <a:cubicBezTo>
                    <a:pt x="20921" y="1"/>
                    <a:pt x="19801" y="544"/>
                    <a:pt x="19086" y="1499"/>
                  </a:cubicBezTo>
                  <a:cubicBezTo>
                    <a:pt x="18492" y="2289"/>
                    <a:pt x="13788" y="12602"/>
                    <a:pt x="13301" y="13014"/>
                  </a:cubicBezTo>
                  <a:cubicBezTo>
                    <a:pt x="12814" y="13424"/>
                    <a:pt x="5253" y="16886"/>
                    <a:pt x="2610" y="18178"/>
                  </a:cubicBezTo>
                  <a:cubicBezTo>
                    <a:pt x="0" y="19451"/>
                    <a:pt x="1793" y="22130"/>
                    <a:pt x="3321" y="22130"/>
                  </a:cubicBezTo>
                  <a:cubicBezTo>
                    <a:pt x="3327" y="22130"/>
                    <a:pt x="3334" y="22130"/>
                    <a:pt x="3340" y="22130"/>
                  </a:cubicBezTo>
                  <a:cubicBezTo>
                    <a:pt x="4871" y="22107"/>
                    <a:pt x="15961" y="18685"/>
                    <a:pt x="16872" y="18060"/>
                  </a:cubicBezTo>
                  <a:cubicBezTo>
                    <a:pt x="17781" y="17433"/>
                    <a:pt x="22901" y="10761"/>
                    <a:pt x="24315" y="5047"/>
                  </a:cubicBezTo>
                  <a:cubicBezTo>
                    <a:pt x="25196" y="1486"/>
                    <a:pt x="23686" y="1"/>
                    <a:pt x="21963"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1" name="Google Shape;3301;p67">
              <a:extLst>
                <a:ext uri="{FF2B5EF4-FFF2-40B4-BE49-F238E27FC236}">
                  <a16:creationId xmlns:a16="http://schemas.microsoft.com/office/drawing/2014/main" id="{AB1BF62F-7709-468C-B047-982110C0DBAF}"/>
                </a:ext>
              </a:extLst>
            </p:cNvPr>
            <p:cNvSpPr/>
            <p:nvPr/>
          </p:nvSpPr>
          <p:spPr>
            <a:xfrm>
              <a:off x="11612325" y="3723800"/>
              <a:ext cx="241475" cy="135350"/>
            </a:xfrm>
            <a:custGeom>
              <a:avLst/>
              <a:gdLst/>
              <a:ahLst/>
              <a:cxnLst/>
              <a:rect l="l" t="t" r="r" b="b"/>
              <a:pathLst>
                <a:path w="9659" h="5414" extrusionOk="0">
                  <a:moveTo>
                    <a:pt x="7716" y="0"/>
                  </a:moveTo>
                  <a:cubicBezTo>
                    <a:pt x="7716" y="0"/>
                    <a:pt x="7716" y="0"/>
                    <a:pt x="7715" y="0"/>
                  </a:cubicBezTo>
                  <a:cubicBezTo>
                    <a:pt x="7531" y="20"/>
                    <a:pt x="4344" y="1207"/>
                    <a:pt x="3432" y="1535"/>
                  </a:cubicBezTo>
                  <a:cubicBezTo>
                    <a:pt x="1664" y="2164"/>
                    <a:pt x="217" y="3769"/>
                    <a:pt x="50" y="4050"/>
                  </a:cubicBezTo>
                  <a:cubicBezTo>
                    <a:pt x="0" y="4135"/>
                    <a:pt x="70" y="4294"/>
                    <a:pt x="214" y="4470"/>
                  </a:cubicBezTo>
                  <a:cubicBezTo>
                    <a:pt x="247" y="4518"/>
                    <a:pt x="282" y="4563"/>
                    <a:pt x="322" y="4607"/>
                  </a:cubicBezTo>
                  <a:cubicBezTo>
                    <a:pt x="413" y="4707"/>
                    <a:pt x="511" y="4803"/>
                    <a:pt x="614" y="4892"/>
                  </a:cubicBezTo>
                  <a:cubicBezTo>
                    <a:pt x="658" y="4933"/>
                    <a:pt x="704" y="4972"/>
                    <a:pt x="752" y="5007"/>
                  </a:cubicBezTo>
                  <a:cubicBezTo>
                    <a:pt x="874" y="5109"/>
                    <a:pt x="1007" y="5199"/>
                    <a:pt x="1145" y="5279"/>
                  </a:cubicBezTo>
                  <a:cubicBezTo>
                    <a:pt x="1199" y="5311"/>
                    <a:pt x="1255" y="5337"/>
                    <a:pt x="1315" y="5359"/>
                  </a:cubicBezTo>
                  <a:cubicBezTo>
                    <a:pt x="1398" y="5392"/>
                    <a:pt x="1477" y="5413"/>
                    <a:pt x="1544" y="5413"/>
                  </a:cubicBezTo>
                  <a:cubicBezTo>
                    <a:pt x="1556" y="5413"/>
                    <a:pt x="1567" y="5412"/>
                    <a:pt x="1578" y="5411"/>
                  </a:cubicBezTo>
                  <a:cubicBezTo>
                    <a:pt x="2413" y="5325"/>
                    <a:pt x="3343" y="4496"/>
                    <a:pt x="3891" y="4439"/>
                  </a:cubicBezTo>
                  <a:cubicBezTo>
                    <a:pt x="3968" y="4431"/>
                    <a:pt x="4042" y="4428"/>
                    <a:pt x="4114" y="4428"/>
                  </a:cubicBezTo>
                  <a:cubicBezTo>
                    <a:pt x="4905" y="4428"/>
                    <a:pt x="5435" y="4871"/>
                    <a:pt x="6546" y="4871"/>
                  </a:cubicBezTo>
                  <a:cubicBezTo>
                    <a:pt x="6672" y="4871"/>
                    <a:pt x="6806" y="4865"/>
                    <a:pt x="6949" y="4853"/>
                  </a:cubicBezTo>
                  <a:cubicBezTo>
                    <a:pt x="8456" y="4714"/>
                    <a:pt x="9359" y="4013"/>
                    <a:pt x="9659" y="3840"/>
                  </a:cubicBezTo>
                  <a:cubicBezTo>
                    <a:pt x="9659" y="3840"/>
                    <a:pt x="7894" y="0"/>
                    <a:pt x="7716"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2" name="Google Shape;3302;p67">
              <a:extLst>
                <a:ext uri="{FF2B5EF4-FFF2-40B4-BE49-F238E27FC236}">
                  <a16:creationId xmlns:a16="http://schemas.microsoft.com/office/drawing/2014/main" id="{655C5D4A-D8A3-478F-BE7B-22556581838A}"/>
                </a:ext>
              </a:extLst>
            </p:cNvPr>
            <p:cNvSpPr/>
            <p:nvPr/>
          </p:nvSpPr>
          <p:spPr>
            <a:xfrm>
              <a:off x="11617650" y="3782175"/>
              <a:ext cx="72350" cy="56800"/>
            </a:xfrm>
            <a:custGeom>
              <a:avLst/>
              <a:gdLst/>
              <a:ahLst/>
              <a:cxnLst/>
              <a:rect l="l" t="t" r="r" b="b"/>
              <a:pathLst>
                <a:path w="2894" h="2272" extrusionOk="0">
                  <a:moveTo>
                    <a:pt x="2850" y="0"/>
                  </a:moveTo>
                  <a:cubicBezTo>
                    <a:pt x="2848" y="0"/>
                    <a:pt x="2846" y="1"/>
                    <a:pt x="2843" y="1"/>
                  </a:cubicBezTo>
                  <a:cubicBezTo>
                    <a:pt x="1697" y="429"/>
                    <a:pt x="814" y="1252"/>
                    <a:pt x="1" y="2135"/>
                  </a:cubicBezTo>
                  <a:cubicBezTo>
                    <a:pt x="34" y="2183"/>
                    <a:pt x="69" y="2228"/>
                    <a:pt x="109" y="2272"/>
                  </a:cubicBezTo>
                  <a:cubicBezTo>
                    <a:pt x="954" y="1438"/>
                    <a:pt x="1810" y="622"/>
                    <a:pt x="2871" y="48"/>
                  </a:cubicBezTo>
                  <a:cubicBezTo>
                    <a:pt x="2894" y="37"/>
                    <a:pt x="2877" y="0"/>
                    <a:pt x="2850" y="0"/>
                  </a:cubicBezTo>
                  <a:close/>
                </a:path>
              </a:pathLst>
            </a:custGeom>
            <a:solidFill>
              <a:srgbClr val="BC937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3" name="Google Shape;3303;p67">
              <a:extLst>
                <a:ext uri="{FF2B5EF4-FFF2-40B4-BE49-F238E27FC236}">
                  <a16:creationId xmlns:a16="http://schemas.microsoft.com/office/drawing/2014/main" id="{3D7FEFE3-7D63-4A1D-A046-F8E5248FEE42}"/>
                </a:ext>
              </a:extLst>
            </p:cNvPr>
            <p:cNvSpPr/>
            <p:nvPr/>
          </p:nvSpPr>
          <p:spPr>
            <a:xfrm>
              <a:off x="11627650" y="3794675"/>
              <a:ext cx="70450" cy="54350"/>
            </a:xfrm>
            <a:custGeom>
              <a:avLst/>
              <a:gdLst/>
              <a:ahLst/>
              <a:cxnLst/>
              <a:rect l="l" t="t" r="r" b="b"/>
              <a:pathLst>
                <a:path w="2818" h="2174" extrusionOk="0">
                  <a:moveTo>
                    <a:pt x="2781" y="1"/>
                  </a:moveTo>
                  <a:cubicBezTo>
                    <a:pt x="2778" y="1"/>
                    <a:pt x="2775" y="2"/>
                    <a:pt x="2772" y="3"/>
                  </a:cubicBezTo>
                  <a:cubicBezTo>
                    <a:pt x="1655" y="418"/>
                    <a:pt x="795" y="1203"/>
                    <a:pt x="1" y="2057"/>
                  </a:cubicBezTo>
                  <a:cubicBezTo>
                    <a:pt x="45" y="2098"/>
                    <a:pt x="91" y="2137"/>
                    <a:pt x="139" y="2173"/>
                  </a:cubicBezTo>
                  <a:cubicBezTo>
                    <a:pt x="955" y="1369"/>
                    <a:pt x="1781" y="596"/>
                    <a:pt x="2795" y="50"/>
                  </a:cubicBezTo>
                  <a:cubicBezTo>
                    <a:pt x="2817" y="35"/>
                    <a:pt x="2803" y="1"/>
                    <a:pt x="2781" y="1"/>
                  </a:cubicBezTo>
                  <a:close/>
                </a:path>
              </a:pathLst>
            </a:custGeom>
            <a:solidFill>
              <a:srgbClr val="BC937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4" name="Google Shape;3304;p67">
              <a:extLst>
                <a:ext uri="{FF2B5EF4-FFF2-40B4-BE49-F238E27FC236}">
                  <a16:creationId xmlns:a16="http://schemas.microsoft.com/office/drawing/2014/main" id="{52AFE82B-736C-43A4-85C6-885E43EC6961}"/>
                </a:ext>
              </a:extLst>
            </p:cNvPr>
            <p:cNvSpPr/>
            <p:nvPr/>
          </p:nvSpPr>
          <p:spPr>
            <a:xfrm>
              <a:off x="11640925" y="3803825"/>
              <a:ext cx="71025" cy="53950"/>
            </a:xfrm>
            <a:custGeom>
              <a:avLst/>
              <a:gdLst/>
              <a:ahLst/>
              <a:cxnLst/>
              <a:rect l="l" t="t" r="r" b="b"/>
              <a:pathLst>
                <a:path w="2841" h="2158" extrusionOk="0">
                  <a:moveTo>
                    <a:pt x="2805" y="0"/>
                  </a:moveTo>
                  <a:cubicBezTo>
                    <a:pt x="2802" y="0"/>
                    <a:pt x="2800" y="1"/>
                    <a:pt x="2797" y="2"/>
                  </a:cubicBezTo>
                  <a:cubicBezTo>
                    <a:pt x="1666" y="420"/>
                    <a:pt x="799" y="1215"/>
                    <a:pt x="1" y="2078"/>
                  </a:cubicBezTo>
                  <a:cubicBezTo>
                    <a:pt x="55" y="2110"/>
                    <a:pt x="111" y="2136"/>
                    <a:pt x="170" y="2158"/>
                  </a:cubicBezTo>
                  <a:cubicBezTo>
                    <a:pt x="980" y="1361"/>
                    <a:pt x="1805" y="593"/>
                    <a:pt x="2818" y="46"/>
                  </a:cubicBezTo>
                  <a:cubicBezTo>
                    <a:pt x="2840" y="35"/>
                    <a:pt x="2826" y="0"/>
                    <a:pt x="2805" y="0"/>
                  </a:cubicBezTo>
                  <a:close/>
                </a:path>
              </a:pathLst>
            </a:custGeom>
            <a:solidFill>
              <a:srgbClr val="BC937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5" name="Google Shape;3305;p67">
              <a:extLst>
                <a:ext uri="{FF2B5EF4-FFF2-40B4-BE49-F238E27FC236}">
                  <a16:creationId xmlns:a16="http://schemas.microsoft.com/office/drawing/2014/main" id="{253AE881-162C-487F-8727-BE848B6D74ED}"/>
                </a:ext>
              </a:extLst>
            </p:cNvPr>
            <p:cNvSpPr/>
            <p:nvPr/>
          </p:nvSpPr>
          <p:spPr>
            <a:xfrm>
              <a:off x="11693450" y="3831750"/>
              <a:ext cx="126275" cy="41075"/>
            </a:xfrm>
            <a:custGeom>
              <a:avLst/>
              <a:gdLst/>
              <a:ahLst/>
              <a:cxnLst/>
              <a:rect l="l" t="t" r="r" b="b"/>
              <a:pathLst>
                <a:path w="5051" h="1643" extrusionOk="0">
                  <a:moveTo>
                    <a:pt x="2046" y="0"/>
                  </a:moveTo>
                  <a:cubicBezTo>
                    <a:pt x="1586" y="0"/>
                    <a:pt x="1288" y="44"/>
                    <a:pt x="1375" y="168"/>
                  </a:cubicBezTo>
                  <a:cubicBezTo>
                    <a:pt x="1535" y="398"/>
                    <a:pt x="1266" y="645"/>
                    <a:pt x="973" y="839"/>
                  </a:cubicBezTo>
                  <a:cubicBezTo>
                    <a:pt x="729" y="1002"/>
                    <a:pt x="0" y="1288"/>
                    <a:pt x="213" y="1535"/>
                  </a:cubicBezTo>
                  <a:cubicBezTo>
                    <a:pt x="279" y="1613"/>
                    <a:pt x="417" y="1643"/>
                    <a:pt x="588" y="1643"/>
                  </a:cubicBezTo>
                  <a:cubicBezTo>
                    <a:pt x="958" y="1643"/>
                    <a:pt x="1483" y="1503"/>
                    <a:pt x="1781" y="1394"/>
                  </a:cubicBezTo>
                  <a:cubicBezTo>
                    <a:pt x="2947" y="971"/>
                    <a:pt x="4715" y="340"/>
                    <a:pt x="5051" y="235"/>
                  </a:cubicBezTo>
                  <a:cubicBezTo>
                    <a:pt x="5051" y="235"/>
                    <a:pt x="3113" y="0"/>
                    <a:pt x="2046"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6" name="Google Shape;3306;p67">
              <a:extLst>
                <a:ext uri="{FF2B5EF4-FFF2-40B4-BE49-F238E27FC236}">
                  <a16:creationId xmlns:a16="http://schemas.microsoft.com/office/drawing/2014/main" id="{87654553-B427-48BA-92EE-52257B39FD1F}"/>
                </a:ext>
              </a:extLst>
            </p:cNvPr>
            <p:cNvSpPr/>
            <p:nvPr/>
          </p:nvSpPr>
          <p:spPr>
            <a:xfrm>
              <a:off x="11958625" y="3278975"/>
              <a:ext cx="394575" cy="501175"/>
            </a:xfrm>
            <a:custGeom>
              <a:avLst/>
              <a:gdLst/>
              <a:ahLst/>
              <a:cxnLst/>
              <a:rect l="l" t="t" r="r" b="b"/>
              <a:pathLst>
                <a:path w="15783" h="20047" extrusionOk="0">
                  <a:moveTo>
                    <a:pt x="12234" y="1"/>
                  </a:moveTo>
                  <a:cubicBezTo>
                    <a:pt x="10754" y="1"/>
                    <a:pt x="9076" y="901"/>
                    <a:pt x="8300" y="2357"/>
                  </a:cubicBezTo>
                  <a:cubicBezTo>
                    <a:pt x="7646" y="3585"/>
                    <a:pt x="3403" y="12942"/>
                    <a:pt x="2985" y="13341"/>
                  </a:cubicBezTo>
                  <a:cubicBezTo>
                    <a:pt x="2569" y="13739"/>
                    <a:pt x="799" y="14181"/>
                    <a:pt x="799" y="14181"/>
                  </a:cubicBezTo>
                  <a:cubicBezTo>
                    <a:pt x="0" y="16547"/>
                    <a:pt x="2532" y="20046"/>
                    <a:pt x="2660" y="20046"/>
                  </a:cubicBezTo>
                  <a:cubicBezTo>
                    <a:pt x="2660" y="20046"/>
                    <a:pt x="2660" y="20046"/>
                    <a:pt x="2661" y="20046"/>
                  </a:cubicBezTo>
                  <a:cubicBezTo>
                    <a:pt x="2771" y="20023"/>
                    <a:pt x="7842" y="18590"/>
                    <a:pt x="8271" y="18072"/>
                  </a:cubicBezTo>
                  <a:cubicBezTo>
                    <a:pt x="8702" y="17556"/>
                    <a:pt x="12396" y="12267"/>
                    <a:pt x="14557" y="5433"/>
                  </a:cubicBezTo>
                  <a:cubicBezTo>
                    <a:pt x="15782" y="1553"/>
                    <a:pt x="14178" y="1"/>
                    <a:pt x="12234" y="1"/>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7" name="Google Shape;3307;p67">
              <a:extLst>
                <a:ext uri="{FF2B5EF4-FFF2-40B4-BE49-F238E27FC236}">
                  <a16:creationId xmlns:a16="http://schemas.microsoft.com/office/drawing/2014/main" id="{63F47297-8AE2-4A2C-A550-9663AABB47EB}"/>
                </a:ext>
              </a:extLst>
            </p:cNvPr>
            <p:cNvSpPr/>
            <p:nvPr/>
          </p:nvSpPr>
          <p:spPr>
            <a:xfrm>
              <a:off x="11943650" y="3609150"/>
              <a:ext cx="142425" cy="183050"/>
            </a:xfrm>
            <a:custGeom>
              <a:avLst/>
              <a:gdLst/>
              <a:ahLst/>
              <a:cxnLst/>
              <a:rect l="l" t="t" r="r" b="b"/>
              <a:pathLst>
                <a:path w="5697" h="7322" extrusionOk="0">
                  <a:moveTo>
                    <a:pt x="2875" y="1"/>
                  </a:moveTo>
                  <a:cubicBezTo>
                    <a:pt x="2358" y="1"/>
                    <a:pt x="691" y="634"/>
                    <a:pt x="460" y="864"/>
                  </a:cubicBezTo>
                  <a:cubicBezTo>
                    <a:pt x="185" y="1133"/>
                    <a:pt x="0" y="4858"/>
                    <a:pt x="2954" y="7292"/>
                  </a:cubicBezTo>
                  <a:cubicBezTo>
                    <a:pt x="2979" y="7312"/>
                    <a:pt x="3026" y="7321"/>
                    <a:pt x="3090" y="7321"/>
                  </a:cubicBezTo>
                  <a:cubicBezTo>
                    <a:pt x="3625" y="7321"/>
                    <a:pt x="5366" y="6682"/>
                    <a:pt x="5546" y="6323"/>
                  </a:cubicBezTo>
                  <a:cubicBezTo>
                    <a:pt x="5696" y="6022"/>
                    <a:pt x="3270" y="3449"/>
                    <a:pt x="3027" y="68"/>
                  </a:cubicBezTo>
                  <a:cubicBezTo>
                    <a:pt x="3024" y="21"/>
                    <a:pt x="2968" y="1"/>
                    <a:pt x="28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8" name="Google Shape;3308;p67">
              <a:extLst>
                <a:ext uri="{FF2B5EF4-FFF2-40B4-BE49-F238E27FC236}">
                  <a16:creationId xmlns:a16="http://schemas.microsoft.com/office/drawing/2014/main" id="{91F3D8C2-084E-4FC5-9F33-5EA9066DBC89}"/>
                </a:ext>
              </a:extLst>
            </p:cNvPr>
            <p:cNvSpPr/>
            <p:nvPr/>
          </p:nvSpPr>
          <p:spPr>
            <a:xfrm>
              <a:off x="12092800" y="3202350"/>
              <a:ext cx="544375" cy="764150"/>
            </a:xfrm>
            <a:custGeom>
              <a:avLst/>
              <a:gdLst/>
              <a:ahLst/>
              <a:cxnLst/>
              <a:rect l="l" t="t" r="r" b="b"/>
              <a:pathLst>
                <a:path w="21775" h="30566" extrusionOk="0">
                  <a:moveTo>
                    <a:pt x="11080" y="1"/>
                  </a:moveTo>
                  <a:cubicBezTo>
                    <a:pt x="8795" y="1"/>
                    <a:pt x="6154" y="1647"/>
                    <a:pt x="4480" y="5378"/>
                  </a:cubicBezTo>
                  <a:cubicBezTo>
                    <a:pt x="1812" y="11319"/>
                    <a:pt x="1" y="24979"/>
                    <a:pt x="11" y="26548"/>
                  </a:cubicBezTo>
                  <a:cubicBezTo>
                    <a:pt x="20" y="27886"/>
                    <a:pt x="1797" y="30565"/>
                    <a:pt x="9104" y="30565"/>
                  </a:cubicBezTo>
                  <a:cubicBezTo>
                    <a:pt x="9717" y="30565"/>
                    <a:pt x="10369" y="30546"/>
                    <a:pt x="11062" y="30506"/>
                  </a:cubicBezTo>
                  <a:cubicBezTo>
                    <a:pt x="20892" y="29938"/>
                    <a:pt x="21775" y="26064"/>
                    <a:pt x="21536" y="25167"/>
                  </a:cubicBezTo>
                  <a:cubicBezTo>
                    <a:pt x="21298" y="24268"/>
                    <a:pt x="20102" y="21030"/>
                    <a:pt x="20034" y="19774"/>
                  </a:cubicBezTo>
                  <a:cubicBezTo>
                    <a:pt x="19965" y="18519"/>
                    <a:pt x="18186" y="2235"/>
                    <a:pt x="12567" y="251"/>
                  </a:cubicBezTo>
                  <a:cubicBezTo>
                    <a:pt x="12100" y="86"/>
                    <a:pt x="11599" y="1"/>
                    <a:pt x="11080" y="1"/>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9" name="Google Shape;3309;p67">
              <a:extLst>
                <a:ext uri="{FF2B5EF4-FFF2-40B4-BE49-F238E27FC236}">
                  <a16:creationId xmlns:a16="http://schemas.microsoft.com/office/drawing/2014/main" id="{FCAD8180-59F0-4C34-8C12-36D7F0E57DC7}"/>
                </a:ext>
              </a:extLst>
            </p:cNvPr>
            <p:cNvSpPr/>
            <p:nvPr/>
          </p:nvSpPr>
          <p:spPr>
            <a:xfrm>
              <a:off x="12214275" y="3315025"/>
              <a:ext cx="75600" cy="650050"/>
            </a:xfrm>
            <a:custGeom>
              <a:avLst/>
              <a:gdLst/>
              <a:ahLst/>
              <a:cxnLst/>
              <a:rect l="l" t="t" r="r" b="b"/>
              <a:pathLst>
                <a:path w="3024" h="26002" extrusionOk="0">
                  <a:moveTo>
                    <a:pt x="2959" y="1"/>
                  </a:moveTo>
                  <a:cubicBezTo>
                    <a:pt x="2938" y="1"/>
                    <a:pt x="2920" y="12"/>
                    <a:pt x="2915" y="39"/>
                  </a:cubicBezTo>
                  <a:cubicBezTo>
                    <a:pt x="2040" y="4850"/>
                    <a:pt x="1363" y="9657"/>
                    <a:pt x="950" y="14530"/>
                  </a:cubicBezTo>
                  <a:cubicBezTo>
                    <a:pt x="742" y="16984"/>
                    <a:pt x="531" y="19444"/>
                    <a:pt x="397" y="21902"/>
                  </a:cubicBezTo>
                  <a:cubicBezTo>
                    <a:pt x="313" y="23449"/>
                    <a:pt x="471" y="25102"/>
                    <a:pt x="1910" y="25985"/>
                  </a:cubicBezTo>
                  <a:cubicBezTo>
                    <a:pt x="1929" y="25997"/>
                    <a:pt x="1948" y="26002"/>
                    <a:pt x="1966" y="26002"/>
                  </a:cubicBezTo>
                  <a:cubicBezTo>
                    <a:pt x="2061" y="26002"/>
                    <a:pt x="2124" y="25857"/>
                    <a:pt x="2022" y="25796"/>
                  </a:cubicBezTo>
                  <a:cubicBezTo>
                    <a:pt x="0" y="24562"/>
                    <a:pt x="661" y="21657"/>
                    <a:pt x="808" y="19697"/>
                  </a:cubicBezTo>
                  <a:cubicBezTo>
                    <a:pt x="972" y="17525"/>
                    <a:pt x="1144" y="15353"/>
                    <a:pt x="1347" y="13184"/>
                  </a:cubicBezTo>
                  <a:cubicBezTo>
                    <a:pt x="1759" y="8793"/>
                    <a:pt x="2383" y="4432"/>
                    <a:pt x="3019" y="67"/>
                  </a:cubicBezTo>
                  <a:cubicBezTo>
                    <a:pt x="3024" y="27"/>
                    <a:pt x="2989" y="1"/>
                    <a:pt x="2959"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0" name="Google Shape;3310;p67">
              <a:extLst>
                <a:ext uri="{FF2B5EF4-FFF2-40B4-BE49-F238E27FC236}">
                  <a16:creationId xmlns:a16="http://schemas.microsoft.com/office/drawing/2014/main" id="{E9270B41-DB9B-4246-92FE-830506D0EA23}"/>
                </a:ext>
              </a:extLst>
            </p:cNvPr>
            <p:cNvSpPr/>
            <p:nvPr/>
          </p:nvSpPr>
          <p:spPr>
            <a:xfrm>
              <a:off x="12245575" y="3877650"/>
              <a:ext cx="22325" cy="17300"/>
            </a:xfrm>
            <a:custGeom>
              <a:avLst/>
              <a:gdLst/>
              <a:ahLst/>
              <a:cxnLst/>
              <a:rect l="l" t="t" r="r" b="b"/>
              <a:pathLst>
                <a:path w="893" h="692" extrusionOk="0">
                  <a:moveTo>
                    <a:pt x="447" y="0"/>
                  </a:moveTo>
                  <a:cubicBezTo>
                    <a:pt x="2" y="0"/>
                    <a:pt x="1" y="691"/>
                    <a:pt x="447" y="691"/>
                  </a:cubicBezTo>
                  <a:cubicBezTo>
                    <a:pt x="892" y="691"/>
                    <a:pt x="892" y="0"/>
                    <a:pt x="447"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1" name="Google Shape;3311;p67">
              <a:extLst>
                <a:ext uri="{FF2B5EF4-FFF2-40B4-BE49-F238E27FC236}">
                  <a16:creationId xmlns:a16="http://schemas.microsoft.com/office/drawing/2014/main" id="{395EBF81-EC80-4466-9CC3-BA69B86BE64B}"/>
                </a:ext>
              </a:extLst>
            </p:cNvPr>
            <p:cNvSpPr/>
            <p:nvPr/>
          </p:nvSpPr>
          <p:spPr>
            <a:xfrm>
              <a:off x="12253950" y="3706300"/>
              <a:ext cx="22300" cy="17300"/>
            </a:xfrm>
            <a:custGeom>
              <a:avLst/>
              <a:gdLst/>
              <a:ahLst/>
              <a:cxnLst/>
              <a:rect l="l" t="t" r="r" b="b"/>
              <a:pathLst>
                <a:path w="892" h="692" extrusionOk="0">
                  <a:moveTo>
                    <a:pt x="445" y="0"/>
                  </a:moveTo>
                  <a:cubicBezTo>
                    <a:pt x="2" y="0"/>
                    <a:pt x="0" y="691"/>
                    <a:pt x="445" y="691"/>
                  </a:cubicBezTo>
                  <a:cubicBezTo>
                    <a:pt x="892" y="691"/>
                    <a:pt x="892" y="0"/>
                    <a:pt x="445"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2" name="Google Shape;3312;p67">
              <a:extLst>
                <a:ext uri="{FF2B5EF4-FFF2-40B4-BE49-F238E27FC236}">
                  <a16:creationId xmlns:a16="http://schemas.microsoft.com/office/drawing/2014/main" id="{533BECF3-BD92-4172-B0FA-2F70804B880C}"/>
                </a:ext>
              </a:extLst>
            </p:cNvPr>
            <p:cNvSpPr/>
            <p:nvPr/>
          </p:nvSpPr>
          <p:spPr>
            <a:xfrm>
              <a:off x="12248925" y="3795125"/>
              <a:ext cx="22325" cy="17300"/>
            </a:xfrm>
            <a:custGeom>
              <a:avLst/>
              <a:gdLst/>
              <a:ahLst/>
              <a:cxnLst/>
              <a:rect l="l" t="t" r="r" b="b"/>
              <a:pathLst>
                <a:path w="893" h="692" extrusionOk="0">
                  <a:moveTo>
                    <a:pt x="447" y="1"/>
                  </a:moveTo>
                  <a:cubicBezTo>
                    <a:pt x="2" y="1"/>
                    <a:pt x="0" y="692"/>
                    <a:pt x="447" y="692"/>
                  </a:cubicBezTo>
                  <a:cubicBezTo>
                    <a:pt x="892" y="692"/>
                    <a:pt x="892" y="1"/>
                    <a:pt x="447" y="1"/>
                  </a:cubicBezTo>
                  <a:close/>
                </a:path>
              </a:pathLst>
            </a:custGeom>
            <a:solidFill>
              <a:srgbClr val="FFE6C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3" name="Google Shape;3313;p67">
              <a:extLst>
                <a:ext uri="{FF2B5EF4-FFF2-40B4-BE49-F238E27FC236}">
                  <a16:creationId xmlns:a16="http://schemas.microsoft.com/office/drawing/2014/main" id="{6495DA9C-1F91-4D8E-AD75-8FEEEE0D52F1}"/>
                </a:ext>
              </a:extLst>
            </p:cNvPr>
            <p:cNvSpPr/>
            <p:nvPr/>
          </p:nvSpPr>
          <p:spPr>
            <a:xfrm>
              <a:off x="12262300" y="3628050"/>
              <a:ext cx="22325" cy="17300"/>
            </a:xfrm>
            <a:custGeom>
              <a:avLst/>
              <a:gdLst/>
              <a:ahLst/>
              <a:cxnLst/>
              <a:rect l="l" t="t" r="r" b="b"/>
              <a:pathLst>
                <a:path w="893" h="692" extrusionOk="0">
                  <a:moveTo>
                    <a:pt x="446" y="0"/>
                  </a:moveTo>
                  <a:cubicBezTo>
                    <a:pt x="1" y="0"/>
                    <a:pt x="1" y="691"/>
                    <a:pt x="446" y="691"/>
                  </a:cubicBezTo>
                  <a:cubicBezTo>
                    <a:pt x="891" y="691"/>
                    <a:pt x="892" y="0"/>
                    <a:pt x="446"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4" name="Google Shape;3314;p67">
              <a:extLst>
                <a:ext uri="{FF2B5EF4-FFF2-40B4-BE49-F238E27FC236}">
                  <a16:creationId xmlns:a16="http://schemas.microsoft.com/office/drawing/2014/main" id="{92CC2DDE-1CD2-4664-B452-A493B561C833}"/>
                </a:ext>
              </a:extLst>
            </p:cNvPr>
            <p:cNvSpPr/>
            <p:nvPr/>
          </p:nvSpPr>
          <p:spPr>
            <a:xfrm>
              <a:off x="12272700" y="3550425"/>
              <a:ext cx="22325" cy="17300"/>
            </a:xfrm>
            <a:custGeom>
              <a:avLst/>
              <a:gdLst/>
              <a:ahLst/>
              <a:cxnLst/>
              <a:rect l="l" t="t" r="r" b="b"/>
              <a:pathLst>
                <a:path w="893" h="692" extrusionOk="0">
                  <a:moveTo>
                    <a:pt x="446" y="1"/>
                  </a:moveTo>
                  <a:cubicBezTo>
                    <a:pt x="1" y="1"/>
                    <a:pt x="1" y="692"/>
                    <a:pt x="446" y="692"/>
                  </a:cubicBezTo>
                  <a:cubicBezTo>
                    <a:pt x="892" y="692"/>
                    <a:pt x="892" y="1"/>
                    <a:pt x="446"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5" name="Google Shape;3315;p67">
              <a:extLst>
                <a:ext uri="{FF2B5EF4-FFF2-40B4-BE49-F238E27FC236}">
                  <a16:creationId xmlns:a16="http://schemas.microsoft.com/office/drawing/2014/main" id="{86961016-D7C8-493D-A495-29A71877799D}"/>
                </a:ext>
              </a:extLst>
            </p:cNvPr>
            <p:cNvSpPr/>
            <p:nvPr/>
          </p:nvSpPr>
          <p:spPr>
            <a:xfrm>
              <a:off x="12285325" y="3463425"/>
              <a:ext cx="22325" cy="17300"/>
            </a:xfrm>
            <a:custGeom>
              <a:avLst/>
              <a:gdLst/>
              <a:ahLst/>
              <a:cxnLst/>
              <a:rect l="l" t="t" r="r" b="b"/>
              <a:pathLst>
                <a:path w="893" h="692" extrusionOk="0">
                  <a:moveTo>
                    <a:pt x="446" y="0"/>
                  </a:moveTo>
                  <a:cubicBezTo>
                    <a:pt x="0" y="0"/>
                    <a:pt x="0" y="691"/>
                    <a:pt x="446" y="691"/>
                  </a:cubicBezTo>
                  <a:cubicBezTo>
                    <a:pt x="892" y="691"/>
                    <a:pt x="892" y="0"/>
                    <a:pt x="446"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6" name="Google Shape;3316;p67">
              <a:extLst>
                <a:ext uri="{FF2B5EF4-FFF2-40B4-BE49-F238E27FC236}">
                  <a16:creationId xmlns:a16="http://schemas.microsoft.com/office/drawing/2014/main" id="{A1E5FD95-2448-42F5-828D-7DDB78367A60}"/>
                </a:ext>
              </a:extLst>
            </p:cNvPr>
            <p:cNvSpPr/>
            <p:nvPr/>
          </p:nvSpPr>
          <p:spPr>
            <a:xfrm>
              <a:off x="12131200" y="2894100"/>
              <a:ext cx="282725" cy="408800"/>
            </a:xfrm>
            <a:custGeom>
              <a:avLst/>
              <a:gdLst/>
              <a:ahLst/>
              <a:cxnLst/>
              <a:rect l="l" t="t" r="r" b="b"/>
              <a:pathLst>
                <a:path w="11309" h="16352" extrusionOk="0">
                  <a:moveTo>
                    <a:pt x="5721" y="0"/>
                  </a:moveTo>
                  <a:cubicBezTo>
                    <a:pt x="4274" y="0"/>
                    <a:pt x="2848" y="301"/>
                    <a:pt x="2011" y="1047"/>
                  </a:cubicBezTo>
                  <a:cubicBezTo>
                    <a:pt x="327" y="2550"/>
                    <a:pt x="1" y="7666"/>
                    <a:pt x="715" y="9741"/>
                  </a:cubicBezTo>
                  <a:cubicBezTo>
                    <a:pt x="1277" y="11384"/>
                    <a:pt x="2791" y="11731"/>
                    <a:pt x="3969" y="11731"/>
                  </a:cubicBezTo>
                  <a:cubicBezTo>
                    <a:pt x="4647" y="11731"/>
                    <a:pt x="5214" y="11616"/>
                    <a:pt x="5422" y="11567"/>
                  </a:cubicBezTo>
                  <a:cubicBezTo>
                    <a:pt x="5477" y="11554"/>
                    <a:pt x="5507" y="11547"/>
                    <a:pt x="5507" y="11547"/>
                  </a:cubicBezTo>
                  <a:lnTo>
                    <a:pt x="5507" y="11547"/>
                  </a:lnTo>
                  <a:cubicBezTo>
                    <a:pt x="5507" y="11547"/>
                    <a:pt x="5498" y="12060"/>
                    <a:pt x="5539" y="12655"/>
                  </a:cubicBezTo>
                  <a:cubicBezTo>
                    <a:pt x="5546" y="12805"/>
                    <a:pt x="5559" y="12955"/>
                    <a:pt x="5579" y="13109"/>
                  </a:cubicBezTo>
                  <a:cubicBezTo>
                    <a:pt x="5589" y="13205"/>
                    <a:pt x="5601" y="13301"/>
                    <a:pt x="5616" y="13394"/>
                  </a:cubicBezTo>
                  <a:cubicBezTo>
                    <a:pt x="5676" y="13766"/>
                    <a:pt x="4425" y="16351"/>
                    <a:pt x="6275" y="16351"/>
                  </a:cubicBezTo>
                  <a:cubicBezTo>
                    <a:pt x="6312" y="16351"/>
                    <a:pt x="6350" y="16350"/>
                    <a:pt x="6390" y="16348"/>
                  </a:cubicBezTo>
                  <a:cubicBezTo>
                    <a:pt x="8231" y="16246"/>
                    <a:pt x="10153" y="13888"/>
                    <a:pt x="10257" y="13410"/>
                  </a:cubicBezTo>
                  <a:cubicBezTo>
                    <a:pt x="10442" y="12588"/>
                    <a:pt x="10490" y="9708"/>
                    <a:pt x="10587" y="8653"/>
                  </a:cubicBezTo>
                  <a:cubicBezTo>
                    <a:pt x="10771" y="6829"/>
                    <a:pt x="11309" y="2342"/>
                    <a:pt x="10263" y="1242"/>
                  </a:cubicBezTo>
                  <a:cubicBezTo>
                    <a:pt x="9580" y="525"/>
                    <a:pt x="7632" y="0"/>
                    <a:pt x="5721"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7" name="Google Shape;3317;p67">
              <a:extLst>
                <a:ext uri="{FF2B5EF4-FFF2-40B4-BE49-F238E27FC236}">
                  <a16:creationId xmlns:a16="http://schemas.microsoft.com/office/drawing/2014/main" id="{A3C25AAF-E8ED-4B89-96F5-469D846C91DD}"/>
                </a:ext>
              </a:extLst>
            </p:cNvPr>
            <p:cNvSpPr/>
            <p:nvPr/>
          </p:nvSpPr>
          <p:spPr>
            <a:xfrm>
              <a:off x="12215250" y="3096900"/>
              <a:ext cx="35150" cy="19325"/>
            </a:xfrm>
            <a:custGeom>
              <a:avLst/>
              <a:gdLst/>
              <a:ahLst/>
              <a:cxnLst/>
              <a:rect l="l" t="t" r="r" b="b"/>
              <a:pathLst>
                <a:path w="1406" h="773" extrusionOk="0">
                  <a:moveTo>
                    <a:pt x="1347" y="1"/>
                  </a:moveTo>
                  <a:cubicBezTo>
                    <a:pt x="1325" y="1"/>
                    <a:pt x="1303" y="13"/>
                    <a:pt x="1294" y="39"/>
                  </a:cubicBezTo>
                  <a:cubicBezTo>
                    <a:pt x="1159" y="413"/>
                    <a:pt x="821" y="639"/>
                    <a:pt x="455" y="639"/>
                  </a:cubicBezTo>
                  <a:cubicBezTo>
                    <a:pt x="325" y="639"/>
                    <a:pt x="192" y="611"/>
                    <a:pt x="63" y="550"/>
                  </a:cubicBezTo>
                  <a:cubicBezTo>
                    <a:pt x="57" y="547"/>
                    <a:pt x="52" y="546"/>
                    <a:pt x="47" y="546"/>
                  </a:cubicBezTo>
                  <a:cubicBezTo>
                    <a:pt x="18" y="546"/>
                    <a:pt x="0" y="589"/>
                    <a:pt x="32" y="607"/>
                  </a:cubicBezTo>
                  <a:cubicBezTo>
                    <a:pt x="197" y="720"/>
                    <a:pt x="377" y="773"/>
                    <a:pt x="552" y="773"/>
                  </a:cubicBezTo>
                  <a:cubicBezTo>
                    <a:pt x="943" y="773"/>
                    <a:pt x="1305" y="508"/>
                    <a:pt x="1397" y="63"/>
                  </a:cubicBezTo>
                  <a:cubicBezTo>
                    <a:pt x="1405" y="23"/>
                    <a:pt x="1377" y="1"/>
                    <a:pt x="1347"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8" name="Google Shape;3318;p67">
              <a:extLst>
                <a:ext uri="{FF2B5EF4-FFF2-40B4-BE49-F238E27FC236}">
                  <a16:creationId xmlns:a16="http://schemas.microsoft.com/office/drawing/2014/main" id="{3835690C-10ED-4B6A-8E2C-E921B9C55B90}"/>
                </a:ext>
              </a:extLst>
            </p:cNvPr>
            <p:cNvSpPr/>
            <p:nvPr/>
          </p:nvSpPr>
          <p:spPr>
            <a:xfrm>
              <a:off x="12160375" y="3040850"/>
              <a:ext cx="15075" cy="18875"/>
            </a:xfrm>
            <a:custGeom>
              <a:avLst/>
              <a:gdLst/>
              <a:ahLst/>
              <a:cxnLst/>
              <a:rect l="l" t="t" r="r" b="b"/>
              <a:pathLst>
                <a:path w="603" h="755" extrusionOk="0">
                  <a:moveTo>
                    <a:pt x="297" y="0"/>
                  </a:moveTo>
                  <a:cubicBezTo>
                    <a:pt x="292" y="0"/>
                    <a:pt x="288" y="0"/>
                    <a:pt x="284" y="1"/>
                  </a:cubicBezTo>
                  <a:cubicBezTo>
                    <a:pt x="123" y="8"/>
                    <a:pt x="0" y="183"/>
                    <a:pt x="12" y="391"/>
                  </a:cubicBezTo>
                  <a:cubicBezTo>
                    <a:pt x="22" y="595"/>
                    <a:pt x="155" y="754"/>
                    <a:pt x="310" y="754"/>
                  </a:cubicBezTo>
                  <a:cubicBezTo>
                    <a:pt x="314" y="754"/>
                    <a:pt x="317" y="754"/>
                    <a:pt x="320" y="754"/>
                  </a:cubicBezTo>
                  <a:cubicBezTo>
                    <a:pt x="480" y="745"/>
                    <a:pt x="603" y="571"/>
                    <a:pt x="592" y="363"/>
                  </a:cubicBezTo>
                  <a:cubicBezTo>
                    <a:pt x="583" y="160"/>
                    <a:pt x="453" y="0"/>
                    <a:pt x="297"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9" name="Google Shape;3319;p67">
              <a:extLst>
                <a:ext uri="{FF2B5EF4-FFF2-40B4-BE49-F238E27FC236}">
                  <a16:creationId xmlns:a16="http://schemas.microsoft.com/office/drawing/2014/main" id="{BBECCBAE-4B73-4AC5-AE62-099E3CA93B85}"/>
                </a:ext>
              </a:extLst>
            </p:cNvPr>
            <p:cNvSpPr/>
            <p:nvPr/>
          </p:nvSpPr>
          <p:spPr>
            <a:xfrm>
              <a:off x="12250050" y="3045925"/>
              <a:ext cx="15075" cy="18850"/>
            </a:xfrm>
            <a:custGeom>
              <a:avLst/>
              <a:gdLst/>
              <a:ahLst/>
              <a:cxnLst/>
              <a:rect l="l" t="t" r="r" b="b"/>
              <a:pathLst>
                <a:path w="603" h="754" extrusionOk="0">
                  <a:moveTo>
                    <a:pt x="295" y="1"/>
                  </a:moveTo>
                  <a:cubicBezTo>
                    <a:pt x="291" y="1"/>
                    <a:pt x="287" y="1"/>
                    <a:pt x="283" y="1"/>
                  </a:cubicBezTo>
                  <a:cubicBezTo>
                    <a:pt x="123" y="9"/>
                    <a:pt x="1" y="183"/>
                    <a:pt x="11" y="391"/>
                  </a:cubicBezTo>
                  <a:cubicBezTo>
                    <a:pt x="21" y="594"/>
                    <a:pt x="152" y="754"/>
                    <a:pt x="307" y="754"/>
                  </a:cubicBezTo>
                  <a:cubicBezTo>
                    <a:pt x="311" y="754"/>
                    <a:pt x="315" y="754"/>
                    <a:pt x="319" y="753"/>
                  </a:cubicBezTo>
                  <a:cubicBezTo>
                    <a:pt x="481" y="746"/>
                    <a:pt x="603" y="572"/>
                    <a:pt x="593" y="364"/>
                  </a:cubicBezTo>
                  <a:cubicBezTo>
                    <a:pt x="583" y="161"/>
                    <a:pt x="451" y="1"/>
                    <a:pt x="295"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0" name="Google Shape;3320;p67">
              <a:extLst>
                <a:ext uri="{FF2B5EF4-FFF2-40B4-BE49-F238E27FC236}">
                  <a16:creationId xmlns:a16="http://schemas.microsoft.com/office/drawing/2014/main" id="{AD003354-E3C2-4619-88DE-B18B94AD51FC}"/>
                </a:ext>
              </a:extLst>
            </p:cNvPr>
            <p:cNvSpPr/>
            <p:nvPr/>
          </p:nvSpPr>
          <p:spPr>
            <a:xfrm>
              <a:off x="12148400" y="2992200"/>
              <a:ext cx="37925" cy="18400"/>
            </a:xfrm>
            <a:custGeom>
              <a:avLst/>
              <a:gdLst/>
              <a:ahLst/>
              <a:cxnLst/>
              <a:rect l="l" t="t" r="r" b="b"/>
              <a:pathLst>
                <a:path w="1517" h="736" extrusionOk="0">
                  <a:moveTo>
                    <a:pt x="872" y="0"/>
                  </a:moveTo>
                  <a:cubicBezTo>
                    <a:pt x="824" y="0"/>
                    <a:pt x="773" y="3"/>
                    <a:pt x="722" y="8"/>
                  </a:cubicBezTo>
                  <a:cubicBezTo>
                    <a:pt x="315" y="50"/>
                    <a:pt x="1" y="243"/>
                    <a:pt x="21" y="443"/>
                  </a:cubicBezTo>
                  <a:cubicBezTo>
                    <a:pt x="39" y="617"/>
                    <a:pt x="306" y="735"/>
                    <a:pt x="644" y="735"/>
                  </a:cubicBezTo>
                  <a:cubicBezTo>
                    <a:pt x="693" y="735"/>
                    <a:pt x="744" y="733"/>
                    <a:pt x="795" y="728"/>
                  </a:cubicBezTo>
                  <a:cubicBezTo>
                    <a:pt x="1202" y="687"/>
                    <a:pt x="1517" y="492"/>
                    <a:pt x="1496" y="293"/>
                  </a:cubicBezTo>
                  <a:cubicBezTo>
                    <a:pt x="1480" y="120"/>
                    <a:pt x="1212" y="0"/>
                    <a:pt x="872" y="0"/>
                  </a:cubicBezTo>
                  <a:close/>
                </a:path>
              </a:pathLst>
            </a:custGeom>
            <a:solidFill>
              <a:srgbClr val="7823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1" name="Google Shape;3321;p67">
              <a:extLst>
                <a:ext uri="{FF2B5EF4-FFF2-40B4-BE49-F238E27FC236}">
                  <a16:creationId xmlns:a16="http://schemas.microsoft.com/office/drawing/2014/main" id="{31998871-2BE2-4B0E-90D1-10FEE246A977}"/>
                </a:ext>
              </a:extLst>
            </p:cNvPr>
            <p:cNvSpPr/>
            <p:nvPr/>
          </p:nvSpPr>
          <p:spPr>
            <a:xfrm>
              <a:off x="12243350" y="2998575"/>
              <a:ext cx="38475" cy="19925"/>
            </a:xfrm>
            <a:custGeom>
              <a:avLst/>
              <a:gdLst/>
              <a:ahLst/>
              <a:cxnLst/>
              <a:rect l="l" t="t" r="r" b="b"/>
              <a:pathLst>
                <a:path w="1539" h="797" extrusionOk="0">
                  <a:moveTo>
                    <a:pt x="507" y="0"/>
                  </a:moveTo>
                  <a:cubicBezTo>
                    <a:pt x="269" y="0"/>
                    <a:pt x="88" y="75"/>
                    <a:pt x="53" y="208"/>
                  </a:cubicBezTo>
                  <a:cubicBezTo>
                    <a:pt x="1" y="401"/>
                    <a:pt x="282" y="643"/>
                    <a:pt x="677" y="748"/>
                  </a:cubicBezTo>
                  <a:cubicBezTo>
                    <a:pt x="801" y="781"/>
                    <a:pt x="922" y="797"/>
                    <a:pt x="1031" y="797"/>
                  </a:cubicBezTo>
                  <a:cubicBezTo>
                    <a:pt x="1269" y="797"/>
                    <a:pt x="1452" y="721"/>
                    <a:pt x="1487" y="589"/>
                  </a:cubicBezTo>
                  <a:cubicBezTo>
                    <a:pt x="1538" y="396"/>
                    <a:pt x="1259" y="154"/>
                    <a:pt x="862" y="49"/>
                  </a:cubicBezTo>
                  <a:cubicBezTo>
                    <a:pt x="738" y="16"/>
                    <a:pt x="616" y="0"/>
                    <a:pt x="507" y="0"/>
                  </a:cubicBezTo>
                  <a:close/>
                </a:path>
              </a:pathLst>
            </a:custGeom>
            <a:solidFill>
              <a:srgbClr val="7823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2" name="Google Shape;3322;p67">
              <a:extLst>
                <a:ext uri="{FF2B5EF4-FFF2-40B4-BE49-F238E27FC236}">
                  <a16:creationId xmlns:a16="http://schemas.microsoft.com/office/drawing/2014/main" id="{C5983658-17D4-4FF2-93C1-8D368BFDCF2E}"/>
                </a:ext>
              </a:extLst>
            </p:cNvPr>
            <p:cNvSpPr/>
            <p:nvPr/>
          </p:nvSpPr>
          <p:spPr>
            <a:xfrm>
              <a:off x="12182275" y="3009150"/>
              <a:ext cx="28275" cy="79950"/>
            </a:xfrm>
            <a:custGeom>
              <a:avLst/>
              <a:gdLst/>
              <a:ahLst/>
              <a:cxnLst/>
              <a:rect l="l" t="t" r="r" b="b"/>
              <a:pathLst>
                <a:path w="1131" h="3198" extrusionOk="0">
                  <a:moveTo>
                    <a:pt x="724" y="0"/>
                  </a:moveTo>
                  <a:cubicBezTo>
                    <a:pt x="706" y="0"/>
                    <a:pt x="689" y="10"/>
                    <a:pt x="682" y="32"/>
                  </a:cubicBezTo>
                  <a:cubicBezTo>
                    <a:pt x="437" y="873"/>
                    <a:pt x="0" y="3133"/>
                    <a:pt x="412" y="3192"/>
                  </a:cubicBezTo>
                  <a:cubicBezTo>
                    <a:pt x="440" y="3196"/>
                    <a:pt x="468" y="3198"/>
                    <a:pt x="497" y="3198"/>
                  </a:cubicBezTo>
                  <a:cubicBezTo>
                    <a:pt x="710" y="3198"/>
                    <a:pt x="936" y="3095"/>
                    <a:pt x="1071" y="2981"/>
                  </a:cubicBezTo>
                  <a:cubicBezTo>
                    <a:pt x="1130" y="2931"/>
                    <a:pt x="1094" y="2849"/>
                    <a:pt x="1032" y="2849"/>
                  </a:cubicBezTo>
                  <a:cubicBezTo>
                    <a:pt x="1019" y="2849"/>
                    <a:pt x="1006" y="2852"/>
                    <a:pt x="992" y="2860"/>
                  </a:cubicBezTo>
                  <a:cubicBezTo>
                    <a:pt x="915" y="2901"/>
                    <a:pt x="751" y="2988"/>
                    <a:pt x="621" y="2988"/>
                  </a:cubicBezTo>
                  <a:cubicBezTo>
                    <a:pt x="568" y="2988"/>
                    <a:pt x="520" y="2974"/>
                    <a:pt x="486" y="2936"/>
                  </a:cubicBezTo>
                  <a:cubicBezTo>
                    <a:pt x="341" y="2771"/>
                    <a:pt x="700" y="584"/>
                    <a:pt x="770" y="53"/>
                  </a:cubicBezTo>
                  <a:cubicBezTo>
                    <a:pt x="774" y="20"/>
                    <a:pt x="749" y="0"/>
                    <a:pt x="724"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3" name="Google Shape;3323;p67">
              <a:extLst>
                <a:ext uri="{FF2B5EF4-FFF2-40B4-BE49-F238E27FC236}">
                  <a16:creationId xmlns:a16="http://schemas.microsoft.com/office/drawing/2014/main" id="{3F9DA33A-069A-4396-8067-74746E6ABBE8}"/>
                </a:ext>
              </a:extLst>
            </p:cNvPr>
            <p:cNvSpPr/>
            <p:nvPr/>
          </p:nvSpPr>
          <p:spPr>
            <a:xfrm>
              <a:off x="12140150" y="2854475"/>
              <a:ext cx="297425" cy="224575"/>
            </a:xfrm>
            <a:custGeom>
              <a:avLst/>
              <a:gdLst/>
              <a:ahLst/>
              <a:cxnLst/>
              <a:rect l="l" t="t" r="r" b="b"/>
              <a:pathLst>
                <a:path w="11897" h="8983" extrusionOk="0">
                  <a:moveTo>
                    <a:pt x="3904" y="1"/>
                  </a:moveTo>
                  <a:cubicBezTo>
                    <a:pt x="836" y="1"/>
                    <a:pt x="955" y="2247"/>
                    <a:pt x="955" y="2247"/>
                  </a:cubicBezTo>
                  <a:cubicBezTo>
                    <a:pt x="1" y="2757"/>
                    <a:pt x="350" y="5336"/>
                    <a:pt x="350" y="5336"/>
                  </a:cubicBezTo>
                  <a:cubicBezTo>
                    <a:pt x="935" y="4491"/>
                    <a:pt x="1111" y="3598"/>
                    <a:pt x="1111" y="3598"/>
                  </a:cubicBezTo>
                  <a:cubicBezTo>
                    <a:pt x="1210" y="4029"/>
                    <a:pt x="2295" y="4976"/>
                    <a:pt x="3914" y="4976"/>
                  </a:cubicBezTo>
                  <a:cubicBezTo>
                    <a:pt x="4332" y="4976"/>
                    <a:pt x="4785" y="4913"/>
                    <a:pt x="5266" y="4762"/>
                  </a:cubicBezTo>
                  <a:cubicBezTo>
                    <a:pt x="6182" y="4474"/>
                    <a:pt x="6857" y="4383"/>
                    <a:pt x="7344" y="4383"/>
                  </a:cubicBezTo>
                  <a:cubicBezTo>
                    <a:pt x="8169" y="4383"/>
                    <a:pt x="8455" y="4642"/>
                    <a:pt x="8455" y="4642"/>
                  </a:cubicBezTo>
                  <a:cubicBezTo>
                    <a:pt x="8455" y="4642"/>
                    <a:pt x="8636" y="8983"/>
                    <a:pt x="9854" y="8983"/>
                  </a:cubicBezTo>
                  <a:cubicBezTo>
                    <a:pt x="9910" y="8983"/>
                    <a:pt x="9969" y="8973"/>
                    <a:pt x="10030" y="8954"/>
                  </a:cubicBezTo>
                  <a:cubicBezTo>
                    <a:pt x="10496" y="8806"/>
                    <a:pt x="11896" y="6131"/>
                    <a:pt x="11742" y="4347"/>
                  </a:cubicBezTo>
                  <a:cubicBezTo>
                    <a:pt x="11587" y="2564"/>
                    <a:pt x="9256" y="2046"/>
                    <a:pt x="9256" y="2046"/>
                  </a:cubicBezTo>
                  <a:cubicBezTo>
                    <a:pt x="9256" y="2046"/>
                    <a:pt x="7799" y="324"/>
                    <a:pt x="4552" y="31"/>
                  </a:cubicBezTo>
                  <a:cubicBezTo>
                    <a:pt x="4322" y="11"/>
                    <a:pt x="4106" y="1"/>
                    <a:pt x="3904" y="1"/>
                  </a:cubicBezTo>
                  <a:close/>
                </a:path>
              </a:pathLst>
            </a:custGeom>
            <a:solidFill>
              <a:srgbClr val="7823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4" name="Google Shape;3324;p67">
              <a:extLst>
                <a:ext uri="{FF2B5EF4-FFF2-40B4-BE49-F238E27FC236}">
                  <a16:creationId xmlns:a16="http://schemas.microsoft.com/office/drawing/2014/main" id="{A1B44706-D3B2-48A2-BD4F-6F855790F963}"/>
                </a:ext>
              </a:extLst>
            </p:cNvPr>
            <p:cNvSpPr/>
            <p:nvPr/>
          </p:nvSpPr>
          <p:spPr>
            <a:xfrm>
              <a:off x="12364775" y="3039700"/>
              <a:ext cx="82100" cy="74300"/>
            </a:xfrm>
            <a:custGeom>
              <a:avLst/>
              <a:gdLst/>
              <a:ahLst/>
              <a:cxnLst/>
              <a:rect l="l" t="t" r="r" b="b"/>
              <a:pathLst>
                <a:path w="3284" h="2972" extrusionOk="0">
                  <a:moveTo>
                    <a:pt x="1294" y="1"/>
                  </a:moveTo>
                  <a:cubicBezTo>
                    <a:pt x="486" y="1"/>
                    <a:pt x="1" y="538"/>
                    <a:pt x="1" y="538"/>
                  </a:cubicBezTo>
                  <a:lnTo>
                    <a:pt x="225" y="2781"/>
                  </a:lnTo>
                  <a:cubicBezTo>
                    <a:pt x="225" y="2781"/>
                    <a:pt x="667" y="2971"/>
                    <a:pt x="1170" y="2971"/>
                  </a:cubicBezTo>
                  <a:cubicBezTo>
                    <a:pt x="1356" y="2971"/>
                    <a:pt x="1550" y="2945"/>
                    <a:pt x="1733" y="2874"/>
                  </a:cubicBezTo>
                  <a:cubicBezTo>
                    <a:pt x="3284" y="2275"/>
                    <a:pt x="2913" y="298"/>
                    <a:pt x="1687" y="42"/>
                  </a:cubicBezTo>
                  <a:cubicBezTo>
                    <a:pt x="1549" y="13"/>
                    <a:pt x="1418" y="1"/>
                    <a:pt x="1294"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5" name="Google Shape;3325;p67">
              <a:extLst>
                <a:ext uri="{FF2B5EF4-FFF2-40B4-BE49-F238E27FC236}">
                  <a16:creationId xmlns:a16="http://schemas.microsoft.com/office/drawing/2014/main" id="{1202FA97-335F-4C7C-AFC6-CAF376D28925}"/>
                </a:ext>
              </a:extLst>
            </p:cNvPr>
            <p:cNvSpPr/>
            <p:nvPr/>
          </p:nvSpPr>
          <p:spPr>
            <a:xfrm>
              <a:off x="12381175" y="3055400"/>
              <a:ext cx="35750" cy="45850"/>
            </a:xfrm>
            <a:custGeom>
              <a:avLst/>
              <a:gdLst/>
              <a:ahLst/>
              <a:cxnLst/>
              <a:rect l="l" t="t" r="r" b="b"/>
              <a:pathLst>
                <a:path w="1430" h="1834" extrusionOk="0">
                  <a:moveTo>
                    <a:pt x="1118" y="1"/>
                  </a:moveTo>
                  <a:cubicBezTo>
                    <a:pt x="412" y="9"/>
                    <a:pt x="1" y="792"/>
                    <a:pt x="21" y="1411"/>
                  </a:cubicBezTo>
                  <a:cubicBezTo>
                    <a:pt x="30" y="1679"/>
                    <a:pt x="92" y="1834"/>
                    <a:pt x="167" y="1834"/>
                  </a:cubicBezTo>
                  <a:cubicBezTo>
                    <a:pt x="199" y="1834"/>
                    <a:pt x="234" y="1806"/>
                    <a:pt x="268" y="1746"/>
                  </a:cubicBezTo>
                  <a:cubicBezTo>
                    <a:pt x="389" y="1537"/>
                    <a:pt x="691" y="1395"/>
                    <a:pt x="984" y="1395"/>
                  </a:cubicBezTo>
                  <a:cubicBezTo>
                    <a:pt x="1131" y="1395"/>
                    <a:pt x="1277" y="1431"/>
                    <a:pt x="1396" y="1513"/>
                  </a:cubicBezTo>
                  <a:cubicBezTo>
                    <a:pt x="1399" y="1516"/>
                    <a:pt x="1402" y="1517"/>
                    <a:pt x="1406" y="1517"/>
                  </a:cubicBezTo>
                  <a:cubicBezTo>
                    <a:pt x="1418" y="1517"/>
                    <a:pt x="1430" y="1503"/>
                    <a:pt x="1421" y="1490"/>
                  </a:cubicBezTo>
                  <a:cubicBezTo>
                    <a:pt x="1291" y="1263"/>
                    <a:pt x="1072" y="1175"/>
                    <a:pt x="841" y="1175"/>
                  </a:cubicBezTo>
                  <a:cubicBezTo>
                    <a:pt x="654" y="1175"/>
                    <a:pt x="460" y="1233"/>
                    <a:pt x="298" y="1321"/>
                  </a:cubicBezTo>
                  <a:cubicBezTo>
                    <a:pt x="362" y="879"/>
                    <a:pt x="574" y="207"/>
                    <a:pt x="1131" y="57"/>
                  </a:cubicBezTo>
                  <a:cubicBezTo>
                    <a:pt x="1166" y="47"/>
                    <a:pt x="1149" y="1"/>
                    <a:pt x="1118"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6" name="Google Shape;3326;p67">
              <a:extLst>
                <a:ext uri="{FF2B5EF4-FFF2-40B4-BE49-F238E27FC236}">
                  <a16:creationId xmlns:a16="http://schemas.microsoft.com/office/drawing/2014/main" id="{B4BF9A58-1663-4E7D-A9B9-A590F121D19E}"/>
                </a:ext>
              </a:extLst>
            </p:cNvPr>
            <p:cNvSpPr/>
            <p:nvPr/>
          </p:nvSpPr>
          <p:spPr>
            <a:xfrm>
              <a:off x="12252675" y="3284900"/>
              <a:ext cx="60275" cy="51250"/>
            </a:xfrm>
            <a:custGeom>
              <a:avLst/>
              <a:gdLst/>
              <a:ahLst/>
              <a:cxnLst/>
              <a:rect l="l" t="t" r="r" b="b"/>
              <a:pathLst>
                <a:path w="2411" h="2050" extrusionOk="0">
                  <a:moveTo>
                    <a:pt x="1350" y="0"/>
                  </a:moveTo>
                  <a:cubicBezTo>
                    <a:pt x="1112" y="0"/>
                    <a:pt x="885" y="10"/>
                    <a:pt x="800" y="48"/>
                  </a:cubicBezTo>
                  <a:cubicBezTo>
                    <a:pt x="626" y="126"/>
                    <a:pt x="120" y="937"/>
                    <a:pt x="60" y="1041"/>
                  </a:cubicBezTo>
                  <a:cubicBezTo>
                    <a:pt x="0" y="1144"/>
                    <a:pt x="237" y="1907"/>
                    <a:pt x="329" y="1980"/>
                  </a:cubicBezTo>
                  <a:cubicBezTo>
                    <a:pt x="385" y="2025"/>
                    <a:pt x="779" y="2050"/>
                    <a:pt x="1098" y="2050"/>
                  </a:cubicBezTo>
                  <a:cubicBezTo>
                    <a:pt x="1298" y="2050"/>
                    <a:pt x="1467" y="2040"/>
                    <a:pt x="1506" y="2019"/>
                  </a:cubicBezTo>
                  <a:cubicBezTo>
                    <a:pt x="1605" y="1966"/>
                    <a:pt x="2204" y="1330"/>
                    <a:pt x="2307" y="991"/>
                  </a:cubicBezTo>
                  <a:cubicBezTo>
                    <a:pt x="2411" y="652"/>
                    <a:pt x="1987" y="12"/>
                    <a:pt x="1987" y="12"/>
                  </a:cubicBezTo>
                  <a:cubicBezTo>
                    <a:pt x="1864" y="11"/>
                    <a:pt x="1601" y="0"/>
                    <a:pt x="1350" y="0"/>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7" name="Google Shape;3327;p67">
              <a:extLst>
                <a:ext uri="{FF2B5EF4-FFF2-40B4-BE49-F238E27FC236}">
                  <a16:creationId xmlns:a16="http://schemas.microsoft.com/office/drawing/2014/main" id="{E18237DC-E086-45DC-A884-2916EBF9DAB5}"/>
                </a:ext>
              </a:extLst>
            </p:cNvPr>
            <p:cNvSpPr/>
            <p:nvPr/>
          </p:nvSpPr>
          <p:spPr>
            <a:xfrm>
              <a:off x="12204125" y="3334400"/>
              <a:ext cx="92850" cy="346200"/>
            </a:xfrm>
            <a:custGeom>
              <a:avLst/>
              <a:gdLst/>
              <a:ahLst/>
              <a:cxnLst/>
              <a:rect l="l" t="t" r="r" b="b"/>
              <a:pathLst>
                <a:path w="3714" h="13848" extrusionOk="0">
                  <a:moveTo>
                    <a:pt x="2271" y="0"/>
                  </a:moveTo>
                  <a:cubicBezTo>
                    <a:pt x="2271" y="0"/>
                    <a:pt x="332" y="5343"/>
                    <a:pt x="144" y="6592"/>
                  </a:cubicBezTo>
                  <a:cubicBezTo>
                    <a:pt x="0" y="7557"/>
                    <a:pt x="860" y="13598"/>
                    <a:pt x="1171" y="13841"/>
                  </a:cubicBezTo>
                  <a:cubicBezTo>
                    <a:pt x="1177" y="13845"/>
                    <a:pt x="1183" y="13847"/>
                    <a:pt x="1190" y="13847"/>
                  </a:cubicBezTo>
                  <a:cubicBezTo>
                    <a:pt x="1561" y="13847"/>
                    <a:pt x="3682" y="7560"/>
                    <a:pt x="3692" y="7030"/>
                  </a:cubicBezTo>
                  <a:cubicBezTo>
                    <a:pt x="3714" y="5984"/>
                    <a:pt x="3448" y="39"/>
                    <a:pt x="3448" y="39"/>
                  </a:cubicBezTo>
                  <a:lnTo>
                    <a:pt x="2271" y="0"/>
                  </a:lnTo>
                  <a:close/>
                </a:path>
              </a:pathLst>
            </a:custGeom>
            <a:solidFill>
              <a:srgbClr val="F8C3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8" name="Google Shape;3328;p67">
              <a:extLst>
                <a:ext uri="{FF2B5EF4-FFF2-40B4-BE49-F238E27FC236}">
                  <a16:creationId xmlns:a16="http://schemas.microsoft.com/office/drawing/2014/main" id="{0F751B69-BFFB-4EED-889C-F1951FE68FC5}"/>
                </a:ext>
              </a:extLst>
            </p:cNvPr>
            <p:cNvSpPr/>
            <p:nvPr/>
          </p:nvSpPr>
          <p:spPr>
            <a:xfrm>
              <a:off x="12237950" y="3225850"/>
              <a:ext cx="43875" cy="106275"/>
            </a:xfrm>
            <a:custGeom>
              <a:avLst/>
              <a:gdLst/>
              <a:ahLst/>
              <a:cxnLst/>
              <a:rect l="l" t="t" r="r" b="b"/>
              <a:pathLst>
                <a:path w="1755" h="4251" extrusionOk="0">
                  <a:moveTo>
                    <a:pt x="1328" y="0"/>
                  </a:moveTo>
                  <a:cubicBezTo>
                    <a:pt x="1328" y="0"/>
                    <a:pt x="482" y="802"/>
                    <a:pt x="266" y="1254"/>
                  </a:cubicBezTo>
                  <a:cubicBezTo>
                    <a:pt x="175" y="1448"/>
                    <a:pt x="0" y="3593"/>
                    <a:pt x="195" y="4251"/>
                  </a:cubicBezTo>
                  <a:cubicBezTo>
                    <a:pt x="195" y="4251"/>
                    <a:pt x="195" y="4251"/>
                    <a:pt x="195" y="4251"/>
                  </a:cubicBezTo>
                  <a:cubicBezTo>
                    <a:pt x="196" y="4251"/>
                    <a:pt x="977" y="2624"/>
                    <a:pt x="1754" y="2326"/>
                  </a:cubicBezTo>
                  <a:cubicBezTo>
                    <a:pt x="1754" y="2326"/>
                    <a:pt x="1045" y="1139"/>
                    <a:pt x="1328"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9" name="Google Shape;3329;p67">
              <a:extLst>
                <a:ext uri="{FF2B5EF4-FFF2-40B4-BE49-F238E27FC236}">
                  <a16:creationId xmlns:a16="http://schemas.microsoft.com/office/drawing/2014/main" id="{82ED1A1F-4AE5-4F59-A021-299BB0DDEF81}"/>
                </a:ext>
              </a:extLst>
            </p:cNvPr>
            <p:cNvSpPr/>
            <p:nvPr/>
          </p:nvSpPr>
          <p:spPr>
            <a:xfrm>
              <a:off x="12281800" y="3209125"/>
              <a:ext cx="122275" cy="140125"/>
            </a:xfrm>
            <a:custGeom>
              <a:avLst/>
              <a:gdLst/>
              <a:ahLst/>
              <a:cxnLst/>
              <a:rect l="l" t="t" r="r" b="b"/>
              <a:pathLst>
                <a:path w="4891" h="5605" extrusionOk="0">
                  <a:moveTo>
                    <a:pt x="4338" y="0"/>
                  </a:moveTo>
                  <a:cubicBezTo>
                    <a:pt x="2604" y="2778"/>
                    <a:pt x="0" y="2995"/>
                    <a:pt x="0" y="2995"/>
                  </a:cubicBezTo>
                  <a:cubicBezTo>
                    <a:pt x="744" y="3696"/>
                    <a:pt x="1280" y="5605"/>
                    <a:pt x="1280" y="5605"/>
                  </a:cubicBezTo>
                  <a:cubicBezTo>
                    <a:pt x="2920" y="4963"/>
                    <a:pt x="4712" y="2538"/>
                    <a:pt x="4801" y="2018"/>
                  </a:cubicBezTo>
                  <a:cubicBezTo>
                    <a:pt x="4891" y="1497"/>
                    <a:pt x="4338" y="0"/>
                    <a:pt x="4338"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90" name="Google Shape;3330;p67">
              <a:extLst>
                <a:ext uri="{FF2B5EF4-FFF2-40B4-BE49-F238E27FC236}">
                  <a16:creationId xmlns:a16="http://schemas.microsoft.com/office/drawing/2014/main" id="{8AE9FAC2-4889-49EB-92F1-2AE5E490472B}"/>
                </a:ext>
              </a:extLst>
            </p:cNvPr>
            <p:cNvSpPr/>
            <p:nvPr/>
          </p:nvSpPr>
          <p:spPr>
            <a:xfrm>
              <a:off x="12332625" y="3268150"/>
              <a:ext cx="435650" cy="573700"/>
            </a:xfrm>
            <a:custGeom>
              <a:avLst/>
              <a:gdLst/>
              <a:ahLst/>
              <a:cxnLst/>
              <a:rect l="l" t="t" r="r" b="b"/>
              <a:pathLst>
                <a:path w="17426" h="22948" extrusionOk="0">
                  <a:moveTo>
                    <a:pt x="5644" y="0"/>
                  </a:moveTo>
                  <a:cubicBezTo>
                    <a:pt x="3409" y="0"/>
                    <a:pt x="2053" y="2717"/>
                    <a:pt x="3275" y="4948"/>
                  </a:cubicBezTo>
                  <a:cubicBezTo>
                    <a:pt x="5675" y="9327"/>
                    <a:pt x="10074" y="12325"/>
                    <a:pt x="10188" y="13277"/>
                  </a:cubicBezTo>
                  <a:cubicBezTo>
                    <a:pt x="10266" y="13931"/>
                    <a:pt x="961" y="18174"/>
                    <a:pt x="478" y="19473"/>
                  </a:cubicBezTo>
                  <a:cubicBezTo>
                    <a:pt x="0" y="20757"/>
                    <a:pt x="1152" y="22947"/>
                    <a:pt x="2801" y="22947"/>
                  </a:cubicBezTo>
                  <a:cubicBezTo>
                    <a:pt x="2820" y="22947"/>
                    <a:pt x="2838" y="22947"/>
                    <a:pt x="2856" y="22946"/>
                  </a:cubicBezTo>
                  <a:cubicBezTo>
                    <a:pt x="4533" y="22897"/>
                    <a:pt x="17426" y="16117"/>
                    <a:pt x="17232" y="13609"/>
                  </a:cubicBezTo>
                  <a:cubicBezTo>
                    <a:pt x="17091" y="11778"/>
                    <a:pt x="12327" y="4572"/>
                    <a:pt x="8161" y="1068"/>
                  </a:cubicBezTo>
                  <a:cubicBezTo>
                    <a:pt x="7265" y="314"/>
                    <a:pt x="6404" y="0"/>
                    <a:pt x="5644"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91" name="Google Shape;3331;p67">
              <a:extLst>
                <a:ext uri="{FF2B5EF4-FFF2-40B4-BE49-F238E27FC236}">
                  <a16:creationId xmlns:a16="http://schemas.microsoft.com/office/drawing/2014/main" id="{7B5ED3B7-5C17-4566-8396-7EACEB6D5E29}"/>
                </a:ext>
              </a:extLst>
            </p:cNvPr>
            <p:cNvSpPr/>
            <p:nvPr/>
          </p:nvSpPr>
          <p:spPr>
            <a:xfrm>
              <a:off x="12372100" y="3260975"/>
              <a:ext cx="400875" cy="498100"/>
            </a:xfrm>
            <a:custGeom>
              <a:avLst/>
              <a:gdLst/>
              <a:ahLst/>
              <a:cxnLst/>
              <a:rect l="l" t="t" r="r" b="b"/>
              <a:pathLst>
                <a:path w="16035" h="19924" extrusionOk="0">
                  <a:moveTo>
                    <a:pt x="4114" y="1"/>
                  </a:moveTo>
                  <a:cubicBezTo>
                    <a:pt x="1897" y="1"/>
                    <a:pt x="0" y="2462"/>
                    <a:pt x="1363" y="5240"/>
                  </a:cubicBezTo>
                  <a:cubicBezTo>
                    <a:pt x="3081" y="8741"/>
                    <a:pt x="8254" y="13297"/>
                    <a:pt x="8217" y="13599"/>
                  </a:cubicBezTo>
                  <a:cubicBezTo>
                    <a:pt x="8181" y="13902"/>
                    <a:pt x="5822" y="14978"/>
                    <a:pt x="5803" y="15300"/>
                  </a:cubicBezTo>
                  <a:cubicBezTo>
                    <a:pt x="5695" y="17071"/>
                    <a:pt x="8823" y="19923"/>
                    <a:pt x="9410" y="19923"/>
                  </a:cubicBezTo>
                  <a:cubicBezTo>
                    <a:pt x="9436" y="19923"/>
                    <a:pt x="9457" y="19918"/>
                    <a:pt x="9473" y="19907"/>
                  </a:cubicBezTo>
                  <a:cubicBezTo>
                    <a:pt x="9841" y="19637"/>
                    <a:pt x="15684" y="16526"/>
                    <a:pt x="15836" y="14110"/>
                  </a:cubicBezTo>
                  <a:cubicBezTo>
                    <a:pt x="16034" y="10935"/>
                    <a:pt x="8111" y="2012"/>
                    <a:pt x="5859" y="540"/>
                  </a:cubicBezTo>
                  <a:cubicBezTo>
                    <a:pt x="5290" y="168"/>
                    <a:pt x="4691" y="1"/>
                    <a:pt x="4114" y="1"/>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92" name="Google Shape;3332;p67">
              <a:extLst>
                <a:ext uri="{FF2B5EF4-FFF2-40B4-BE49-F238E27FC236}">
                  <a16:creationId xmlns:a16="http://schemas.microsoft.com/office/drawing/2014/main" id="{10B4F86E-6A8B-479F-91C4-D1BF2735EDC2}"/>
                </a:ext>
              </a:extLst>
            </p:cNvPr>
            <p:cNvSpPr/>
            <p:nvPr/>
          </p:nvSpPr>
          <p:spPr>
            <a:xfrm>
              <a:off x="12185575" y="3736325"/>
              <a:ext cx="240825" cy="117675"/>
            </a:xfrm>
            <a:custGeom>
              <a:avLst/>
              <a:gdLst/>
              <a:ahLst/>
              <a:cxnLst/>
              <a:rect l="l" t="t" r="r" b="b"/>
              <a:pathLst>
                <a:path w="9633" h="4707" extrusionOk="0">
                  <a:moveTo>
                    <a:pt x="7090" y="1"/>
                  </a:moveTo>
                  <a:cubicBezTo>
                    <a:pt x="6908" y="1"/>
                    <a:pt x="4625" y="811"/>
                    <a:pt x="3679" y="1041"/>
                  </a:cubicBezTo>
                  <a:cubicBezTo>
                    <a:pt x="1861" y="1480"/>
                    <a:pt x="254" y="2932"/>
                    <a:pt x="59" y="3194"/>
                  </a:cubicBezTo>
                  <a:cubicBezTo>
                    <a:pt x="1" y="3268"/>
                    <a:pt x="50" y="3415"/>
                    <a:pt x="156" y="3597"/>
                  </a:cubicBezTo>
                  <a:cubicBezTo>
                    <a:pt x="178" y="3639"/>
                    <a:pt x="203" y="3678"/>
                    <a:pt x="232" y="3716"/>
                  </a:cubicBezTo>
                  <a:cubicBezTo>
                    <a:pt x="306" y="3829"/>
                    <a:pt x="389" y="3936"/>
                    <a:pt x="481" y="4036"/>
                  </a:cubicBezTo>
                  <a:cubicBezTo>
                    <a:pt x="511" y="4071"/>
                    <a:pt x="542" y="4103"/>
                    <a:pt x="574" y="4138"/>
                  </a:cubicBezTo>
                  <a:cubicBezTo>
                    <a:pt x="667" y="4238"/>
                    <a:pt x="769" y="4331"/>
                    <a:pt x="875" y="4417"/>
                  </a:cubicBezTo>
                  <a:cubicBezTo>
                    <a:pt x="915" y="4453"/>
                    <a:pt x="955" y="4484"/>
                    <a:pt x="991" y="4510"/>
                  </a:cubicBezTo>
                  <a:cubicBezTo>
                    <a:pt x="1154" y="4631"/>
                    <a:pt x="1314" y="4707"/>
                    <a:pt x="1435" y="4707"/>
                  </a:cubicBezTo>
                  <a:cubicBezTo>
                    <a:pt x="2277" y="4707"/>
                    <a:pt x="3289" y="3973"/>
                    <a:pt x="3835" y="3973"/>
                  </a:cubicBezTo>
                  <a:cubicBezTo>
                    <a:pt x="4859" y="3973"/>
                    <a:pt x="5320" y="4683"/>
                    <a:pt x="6833" y="4707"/>
                  </a:cubicBezTo>
                  <a:cubicBezTo>
                    <a:pt x="6854" y="4707"/>
                    <a:pt x="6876" y="4707"/>
                    <a:pt x="6897" y="4707"/>
                  </a:cubicBezTo>
                  <a:cubicBezTo>
                    <a:pt x="8375" y="4707"/>
                    <a:pt x="9323" y="4118"/>
                    <a:pt x="9633" y="3973"/>
                  </a:cubicBezTo>
                  <a:cubicBezTo>
                    <a:pt x="9633" y="3973"/>
                    <a:pt x="7263" y="5"/>
                    <a:pt x="7090"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93" name="Google Shape;3333;p67">
              <a:extLst>
                <a:ext uri="{FF2B5EF4-FFF2-40B4-BE49-F238E27FC236}">
                  <a16:creationId xmlns:a16="http://schemas.microsoft.com/office/drawing/2014/main" id="{1CA9ECB9-C183-49B1-9B53-F3B8ECD650A2}"/>
                </a:ext>
              </a:extLst>
            </p:cNvPr>
            <p:cNvSpPr/>
            <p:nvPr/>
          </p:nvSpPr>
          <p:spPr>
            <a:xfrm>
              <a:off x="12189475" y="3788350"/>
              <a:ext cx="62550" cy="40875"/>
            </a:xfrm>
            <a:custGeom>
              <a:avLst/>
              <a:gdLst/>
              <a:ahLst/>
              <a:cxnLst/>
              <a:rect l="l" t="t" r="r" b="b"/>
              <a:pathLst>
                <a:path w="2502" h="1635" extrusionOk="0">
                  <a:moveTo>
                    <a:pt x="2473" y="0"/>
                  </a:moveTo>
                  <a:cubicBezTo>
                    <a:pt x="2471" y="0"/>
                    <a:pt x="2469" y="1"/>
                    <a:pt x="2467" y="1"/>
                  </a:cubicBezTo>
                  <a:cubicBezTo>
                    <a:pt x="1554" y="380"/>
                    <a:pt x="781" y="931"/>
                    <a:pt x="0" y="1516"/>
                  </a:cubicBezTo>
                  <a:cubicBezTo>
                    <a:pt x="22" y="1558"/>
                    <a:pt x="47" y="1597"/>
                    <a:pt x="76" y="1635"/>
                  </a:cubicBezTo>
                  <a:cubicBezTo>
                    <a:pt x="844" y="1053"/>
                    <a:pt x="1634" y="486"/>
                    <a:pt x="2485" y="38"/>
                  </a:cubicBezTo>
                  <a:cubicBezTo>
                    <a:pt x="2502" y="30"/>
                    <a:pt x="2491" y="0"/>
                    <a:pt x="2473"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94" name="Google Shape;3334;p67">
              <a:extLst>
                <a:ext uri="{FF2B5EF4-FFF2-40B4-BE49-F238E27FC236}">
                  <a16:creationId xmlns:a16="http://schemas.microsoft.com/office/drawing/2014/main" id="{B6A3B5B6-0A89-4C04-A734-DA36EFF77E12}"/>
                </a:ext>
              </a:extLst>
            </p:cNvPr>
            <p:cNvSpPr/>
            <p:nvPr/>
          </p:nvSpPr>
          <p:spPr>
            <a:xfrm>
              <a:off x="12197575" y="3799225"/>
              <a:ext cx="62725" cy="40550"/>
            </a:xfrm>
            <a:custGeom>
              <a:avLst/>
              <a:gdLst/>
              <a:ahLst/>
              <a:cxnLst/>
              <a:rect l="l" t="t" r="r" b="b"/>
              <a:pathLst>
                <a:path w="2509" h="1622" extrusionOk="0">
                  <a:moveTo>
                    <a:pt x="2484" y="1"/>
                  </a:moveTo>
                  <a:cubicBezTo>
                    <a:pt x="2482" y="1"/>
                    <a:pt x="2479" y="1"/>
                    <a:pt x="2476" y="3"/>
                  </a:cubicBezTo>
                  <a:cubicBezTo>
                    <a:pt x="1561" y="381"/>
                    <a:pt x="786" y="934"/>
                    <a:pt x="1" y="1520"/>
                  </a:cubicBezTo>
                  <a:cubicBezTo>
                    <a:pt x="31" y="1555"/>
                    <a:pt x="62" y="1587"/>
                    <a:pt x="94" y="1622"/>
                  </a:cubicBezTo>
                  <a:cubicBezTo>
                    <a:pt x="857" y="1046"/>
                    <a:pt x="1646" y="486"/>
                    <a:pt x="2489" y="33"/>
                  </a:cubicBezTo>
                  <a:cubicBezTo>
                    <a:pt x="2508" y="26"/>
                    <a:pt x="2500" y="1"/>
                    <a:pt x="2484"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95" name="Google Shape;3335;p67">
              <a:extLst>
                <a:ext uri="{FF2B5EF4-FFF2-40B4-BE49-F238E27FC236}">
                  <a16:creationId xmlns:a16="http://schemas.microsoft.com/office/drawing/2014/main" id="{AF8D5A89-1A07-4866-99B2-F7CDEA782122}"/>
                </a:ext>
              </a:extLst>
            </p:cNvPr>
            <p:cNvSpPr/>
            <p:nvPr/>
          </p:nvSpPr>
          <p:spPr>
            <a:xfrm>
              <a:off x="12207425" y="3809975"/>
              <a:ext cx="61125" cy="39125"/>
            </a:xfrm>
            <a:custGeom>
              <a:avLst/>
              <a:gdLst/>
              <a:ahLst/>
              <a:cxnLst/>
              <a:rect l="l" t="t" r="r" b="b"/>
              <a:pathLst>
                <a:path w="2445" h="1565" extrusionOk="0">
                  <a:moveTo>
                    <a:pt x="2420" y="1"/>
                  </a:moveTo>
                  <a:cubicBezTo>
                    <a:pt x="2419" y="1"/>
                    <a:pt x="2417" y="1"/>
                    <a:pt x="2415" y="2"/>
                  </a:cubicBezTo>
                  <a:cubicBezTo>
                    <a:pt x="1524" y="371"/>
                    <a:pt x="764" y="904"/>
                    <a:pt x="1" y="1471"/>
                  </a:cubicBezTo>
                  <a:cubicBezTo>
                    <a:pt x="41" y="1507"/>
                    <a:pt x="81" y="1538"/>
                    <a:pt x="117" y="1564"/>
                  </a:cubicBezTo>
                  <a:cubicBezTo>
                    <a:pt x="853" y="1006"/>
                    <a:pt x="1615" y="473"/>
                    <a:pt x="2428" y="38"/>
                  </a:cubicBezTo>
                  <a:cubicBezTo>
                    <a:pt x="2444" y="30"/>
                    <a:pt x="2435" y="1"/>
                    <a:pt x="2420"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96" name="Google Shape;3336;p67">
              <a:extLst>
                <a:ext uri="{FF2B5EF4-FFF2-40B4-BE49-F238E27FC236}">
                  <a16:creationId xmlns:a16="http://schemas.microsoft.com/office/drawing/2014/main" id="{D1BC4342-846B-4B88-A86A-A6ED402A66A2}"/>
                </a:ext>
              </a:extLst>
            </p:cNvPr>
            <p:cNvSpPr/>
            <p:nvPr/>
          </p:nvSpPr>
          <p:spPr>
            <a:xfrm>
              <a:off x="12228825" y="3732325"/>
              <a:ext cx="109800" cy="46725"/>
            </a:xfrm>
            <a:custGeom>
              <a:avLst/>
              <a:gdLst/>
              <a:ahLst/>
              <a:cxnLst/>
              <a:rect l="l" t="t" r="r" b="b"/>
              <a:pathLst>
                <a:path w="4392" h="1869" extrusionOk="0">
                  <a:moveTo>
                    <a:pt x="787" y="1"/>
                  </a:moveTo>
                  <a:cubicBezTo>
                    <a:pt x="559" y="1"/>
                    <a:pt x="379" y="61"/>
                    <a:pt x="287" y="228"/>
                  </a:cubicBezTo>
                  <a:cubicBezTo>
                    <a:pt x="0" y="741"/>
                    <a:pt x="1775" y="1243"/>
                    <a:pt x="1469" y="1342"/>
                  </a:cubicBezTo>
                  <a:cubicBezTo>
                    <a:pt x="1335" y="1386"/>
                    <a:pt x="3245" y="1869"/>
                    <a:pt x="3245" y="1869"/>
                  </a:cubicBezTo>
                  <a:lnTo>
                    <a:pt x="4391" y="511"/>
                  </a:lnTo>
                  <a:cubicBezTo>
                    <a:pt x="4391" y="511"/>
                    <a:pt x="2160" y="289"/>
                    <a:pt x="1584" y="138"/>
                  </a:cubicBezTo>
                  <a:cubicBezTo>
                    <a:pt x="1295" y="62"/>
                    <a:pt x="1017" y="1"/>
                    <a:pt x="787"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97" name="Google Shape;3337;p67">
              <a:extLst>
                <a:ext uri="{FF2B5EF4-FFF2-40B4-BE49-F238E27FC236}">
                  <a16:creationId xmlns:a16="http://schemas.microsoft.com/office/drawing/2014/main" id="{C5392B61-CC54-4C99-AF50-551CEEBC0BE7}"/>
                </a:ext>
              </a:extLst>
            </p:cNvPr>
            <p:cNvSpPr/>
            <p:nvPr/>
          </p:nvSpPr>
          <p:spPr>
            <a:xfrm>
              <a:off x="12482125" y="3607700"/>
              <a:ext cx="163200" cy="176950"/>
            </a:xfrm>
            <a:custGeom>
              <a:avLst/>
              <a:gdLst/>
              <a:ahLst/>
              <a:cxnLst/>
              <a:rect l="l" t="t" r="r" b="b"/>
              <a:pathLst>
                <a:path w="6528" h="7078" extrusionOk="0">
                  <a:moveTo>
                    <a:pt x="2423" y="0"/>
                  </a:moveTo>
                  <a:cubicBezTo>
                    <a:pt x="2035" y="0"/>
                    <a:pt x="384" y="1135"/>
                    <a:pt x="202" y="1432"/>
                  </a:cubicBezTo>
                  <a:cubicBezTo>
                    <a:pt x="1" y="1761"/>
                    <a:pt x="719" y="5421"/>
                    <a:pt x="4174" y="7069"/>
                  </a:cubicBezTo>
                  <a:cubicBezTo>
                    <a:pt x="4187" y="7075"/>
                    <a:pt x="4203" y="7078"/>
                    <a:pt x="4223" y="7078"/>
                  </a:cubicBezTo>
                  <a:cubicBezTo>
                    <a:pt x="4619" y="7078"/>
                    <a:pt x="6361" y="5922"/>
                    <a:pt x="6455" y="5504"/>
                  </a:cubicBezTo>
                  <a:cubicBezTo>
                    <a:pt x="6528" y="5175"/>
                    <a:pt x="3553" y="3262"/>
                    <a:pt x="2501" y="42"/>
                  </a:cubicBezTo>
                  <a:cubicBezTo>
                    <a:pt x="2492" y="13"/>
                    <a:pt x="2465" y="0"/>
                    <a:pt x="2423"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98" name="Google Shape;3338;p67">
              <a:extLst>
                <a:ext uri="{FF2B5EF4-FFF2-40B4-BE49-F238E27FC236}">
                  <a16:creationId xmlns:a16="http://schemas.microsoft.com/office/drawing/2014/main" id="{7BAE53A2-A5F5-4F0E-8B09-9FE48171FBCB}"/>
                </a:ext>
              </a:extLst>
            </p:cNvPr>
            <p:cNvSpPr/>
            <p:nvPr/>
          </p:nvSpPr>
          <p:spPr>
            <a:xfrm>
              <a:off x="12020575" y="3626575"/>
              <a:ext cx="47150" cy="112400"/>
            </a:xfrm>
            <a:custGeom>
              <a:avLst/>
              <a:gdLst/>
              <a:ahLst/>
              <a:cxnLst/>
              <a:rect l="l" t="t" r="r" b="b"/>
              <a:pathLst>
                <a:path w="1886" h="4496" extrusionOk="0">
                  <a:moveTo>
                    <a:pt x="32" y="0"/>
                  </a:moveTo>
                  <a:cubicBezTo>
                    <a:pt x="17" y="0"/>
                    <a:pt x="1" y="11"/>
                    <a:pt x="2" y="30"/>
                  </a:cubicBezTo>
                  <a:cubicBezTo>
                    <a:pt x="130" y="1694"/>
                    <a:pt x="817" y="3188"/>
                    <a:pt x="1838" y="4488"/>
                  </a:cubicBezTo>
                  <a:cubicBezTo>
                    <a:pt x="1842" y="4493"/>
                    <a:pt x="1847" y="4495"/>
                    <a:pt x="1852" y="4495"/>
                  </a:cubicBezTo>
                  <a:cubicBezTo>
                    <a:pt x="1868" y="4495"/>
                    <a:pt x="1885" y="4476"/>
                    <a:pt x="1875" y="4459"/>
                  </a:cubicBezTo>
                  <a:cubicBezTo>
                    <a:pt x="999" y="3085"/>
                    <a:pt x="458" y="1595"/>
                    <a:pt x="61" y="21"/>
                  </a:cubicBezTo>
                  <a:cubicBezTo>
                    <a:pt x="57" y="7"/>
                    <a:pt x="45" y="0"/>
                    <a:pt x="32" y="0"/>
                  </a:cubicBezTo>
                  <a:close/>
                </a:path>
              </a:pathLst>
            </a:custGeom>
            <a:solidFill>
              <a:srgbClr val="FFE6C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99" name="Google Shape;3339;p67">
              <a:extLst>
                <a:ext uri="{FF2B5EF4-FFF2-40B4-BE49-F238E27FC236}">
                  <a16:creationId xmlns:a16="http://schemas.microsoft.com/office/drawing/2014/main" id="{9BFCB61E-F9BB-42CD-B9F7-DE41B0849223}"/>
                </a:ext>
              </a:extLst>
            </p:cNvPr>
            <p:cNvSpPr/>
            <p:nvPr/>
          </p:nvSpPr>
          <p:spPr>
            <a:xfrm>
              <a:off x="12072250" y="3746800"/>
              <a:ext cx="7300" cy="10025"/>
            </a:xfrm>
            <a:custGeom>
              <a:avLst/>
              <a:gdLst/>
              <a:ahLst/>
              <a:cxnLst/>
              <a:rect l="l" t="t" r="r" b="b"/>
              <a:pathLst>
                <a:path w="292" h="401" extrusionOk="0">
                  <a:moveTo>
                    <a:pt x="50" y="1"/>
                  </a:moveTo>
                  <a:cubicBezTo>
                    <a:pt x="26" y="1"/>
                    <a:pt x="0" y="22"/>
                    <a:pt x="10" y="50"/>
                  </a:cubicBezTo>
                  <a:cubicBezTo>
                    <a:pt x="50" y="175"/>
                    <a:pt x="97" y="293"/>
                    <a:pt x="192" y="386"/>
                  </a:cubicBezTo>
                  <a:cubicBezTo>
                    <a:pt x="202" y="396"/>
                    <a:pt x="213" y="400"/>
                    <a:pt x="225" y="400"/>
                  </a:cubicBezTo>
                  <a:cubicBezTo>
                    <a:pt x="260" y="400"/>
                    <a:pt x="292" y="362"/>
                    <a:pt x="270" y="325"/>
                  </a:cubicBezTo>
                  <a:cubicBezTo>
                    <a:pt x="209" y="220"/>
                    <a:pt x="135" y="129"/>
                    <a:pt x="81" y="20"/>
                  </a:cubicBezTo>
                  <a:cubicBezTo>
                    <a:pt x="75" y="6"/>
                    <a:pt x="63" y="1"/>
                    <a:pt x="50" y="1"/>
                  </a:cubicBezTo>
                  <a:close/>
                </a:path>
              </a:pathLst>
            </a:custGeom>
            <a:solidFill>
              <a:srgbClr val="FFE6C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0" name="Google Shape;3340;p67">
              <a:extLst>
                <a:ext uri="{FF2B5EF4-FFF2-40B4-BE49-F238E27FC236}">
                  <a16:creationId xmlns:a16="http://schemas.microsoft.com/office/drawing/2014/main" id="{2B1606E9-35EF-48B0-83BE-1051304DC0B0}"/>
                </a:ext>
              </a:extLst>
            </p:cNvPr>
            <p:cNvSpPr/>
            <p:nvPr/>
          </p:nvSpPr>
          <p:spPr>
            <a:xfrm>
              <a:off x="12105675" y="3446700"/>
              <a:ext cx="64925" cy="296750"/>
            </a:xfrm>
            <a:custGeom>
              <a:avLst/>
              <a:gdLst/>
              <a:ahLst/>
              <a:cxnLst/>
              <a:rect l="l" t="t" r="r" b="b"/>
              <a:pathLst>
                <a:path w="2597" h="11870" extrusionOk="0">
                  <a:moveTo>
                    <a:pt x="2534" y="0"/>
                  </a:moveTo>
                  <a:cubicBezTo>
                    <a:pt x="2508" y="0"/>
                    <a:pt x="2482" y="13"/>
                    <a:pt x="2475" y="42"/>
                  </a:cubicBezTo>
                  <a:cubicBezTo>
                    <a:pt x="2322" y="646"/>
                    <a:pt x="2188" y="1254"/>
                    <a:pt x="2059" y="1863"/>
                  </a:cubicBezTo>
                  <a:cubicBezTo>
                    <a:pt x="2055" y="1522"/>
                    <a:pt x="2043" y="1180"/>
                    <a:pt x="2042" y="841"/>
                  </a:cubicBezTo>
                  <a:cubicBezTo>
                    <a:pt x="2042" y="801"/>
                    <a:pt x="2011" y="781"/>
                    <a:pt x="1980" y="781"/>
                  </a:cubicBezTo>
                  <a:cubicBezTo>
                    <a:pt x="1949" y="781"/>
                    <a:pt x="1918" y="801"/>
                    <a:pt x="1918" y="841"/>
                  </a:cubicBezTo>
                  <a:cubicBezTo>
                    <a:pt x="1915" y="1417"/>
                    <a:pt x="1884" y="2004"/>
                    <a:pt x="1911" y="2582"/>
                  </a:cubicBezTo>
                  <a:cubicBezTo>
                    <a:pt x="1678" y="3725"/>
                    <a:pt x="1458" y="4873"/>
                    <a:pt x="1199" y="6009"/>
                  </a:cubicBezTo>
                  <a:cubicBezTo>
                    <a:pt x="759" y="7942"/>
                    <a:pt x="286" y="9871"/>
                    <a:pt x="7" y="11836"/>
                  </a:cubicBezTo>
                  <a:cubicBezTo>
                    <a:pt x="0" y="11857"/>
                    <a:pt x="16" y="11870"/>
                    <a:pt x="32" y="11870"/>
                  </a:cubicBezTo>
                  <a:cubicBezTo>
                    <a:pt x="43" y="11870"/>
                    <a:pt x="53" y="11864"/>
                    <a:pt x="57" y="11851"/>
                  </a:cubicBezTo>
                  <a:cubicBezTo>
                    <a:pt x="682" y="9896"/>
                    <a:pt x="1118" y="7882"/>
                    <a:pt x="1535" y="5875"/>
                  </a:cubicBezTo>
                  <a:cubicBezTo>
                    <a:pt x="1932" y="3959"/>
                    <a:pt x="2408" y="2009"/>
                    <a:pt x="2593" y="58"/>
                  </a:cubicBezTo>
                  <a:cubicBezTo>
                    <a:pt x="2597" y="20"/>
                    <a:pt x="2565" y="0"/>
                    <a:pt x="2534"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1" name="Google Shape;3341;p67">
              <a:extLst>
                <a:ext uri="{FF2B5EF4-FFF2-40B4-BE49-F238E27FC236}">
                  <a16:creationId xmlns:a16="http://schemas.microsoft.com/office/drawing/2014/main" id="{BD4816E4-FC59-4447-B611-6E9BB0EC357F}"/>
                </a:ext>
              </a:extLst>
            </p:cNvPr>
            <p:cNvSpPr/>
            <p:nvPr/>
          </p:nvSpPr>
          <p:spPr>
            <a:xfrm>
              <a:off x="12169825" y="3435700"/>
              <a:ext cx="650" cy="575"/>
            </a:xfrm>
            <a:custGeom>
              <a:avLst/>
              <a:gdLst/>
              <a:ahLst/>
              <a:cxnLst/>
              <a:rect l="l" t="t" r="r" b="b"/>
              <a:pathLst>
                <a:path w="26" h="23" extrusionOk="0">
                  <a:moveTo>
                    <a:pt x="14" y="1"/>
                  </a:moveTo>
                  <a:cubicBezTo>
                    <a:pt x="1" y="2"/>
                    <a:pt x="1" y="21"/>
                    <a:pt x="14" y="23"/>
                  </a:cubicBezTo>
                  <a:cubicBezTo>
                    <a:pt x="25" y="21"/>
                    <a:pt x="25" y="2"/>
                    <a:pt x="14" y="1"/>
                  </a:cubicBezTo>
                  <a:close/>
                </a:path>
              </a:pathLst>
            </a:custGeom>
            <a:solidFill>
              <a:srgbClr val="FFE6C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2" name="Google Shape;3342;p67">
              <a:extLst>
                <a:ext uri="{FF2B5EF4-FFF2-40B4-BE49-F238E27FC236}">
                  <a16:creationId xmlns:a16="http://schemas.microsoft.com/office/drawing/2014/main" id="{BC11AB09-307C-4AE4-B268-A33171A05711}"/>
                </a:ext>
              </a:extLst>
            </p:cNvPr>
            <p:cNvSpPr/>
            <p:nvPr/>
          </p:nvSpPr>
          <p:spPr>
            <a:xfrm>
              <a:off x="12556250" y="3622400"/>
              <a:ext cx="60800" cy="96550"/>
            </a:xfrm>
            <a:custGeom>
              <a:avLst/>
              <a:gdLst/>
              <a:ahLst/>
              <a:cxnLst/>
              <a:rect l="l" t="t" r="r" b="b"/>
              <a:pathLst>
                <a:path w="2432" h="3862" extrusionOk="0">
                  <a:moveTo>
                    <a:pt x="26" y="1"/>
                  </a:moveTo>
                  <a:cubicBezTo>
                    <a:pt x="13" y="1"/>
                    <a:pt x="0" y="12"/>
                    <a:pt x="5" y="28"/>
                  </a:cubicBezTo>
                  <a:cubicBezTo>
                    <a:pt x="347" y="1474"/>
                    <a:pt x="1164" y="2920"/>
                    <a:pt x="2341" y="3848"/>
                  </a:cubicBezTo>
                  <a:cubicBezTo>
                    <a:pt x="2350" y="3858"/>
                    <a:pt x="2361" y="3861"/>
                    <a:pt x="2371" y="3861"/>
                  </a:cubicBezTo>
                  <a:cubicBezTo>
                    <a:pt x="2404" y="3861"/>
                    <a:pt x="2432" y="3819"/>
                    <a:pt x="2402" y="3788"/>
                  </a:cubicBezTo>
                  <a:cubicBezTo>
                    <a:pt x="1384" y="2615"/>
                    <a:pt x="603" y="1477"/>
                    <a:pt x="45" y="17"/>
                  </a:cubicBezTo>
                  <a:cubicBezTo>
                    <a:pt x="43" y="6"/>
                    <a:pt x="34" y="1"/>
                    <a:pt x="26"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3" name="Google Shape;3343;p67">
              <a:extLst>
                <a:ext uri="{FF2B5EF4-FFF2-40B4-BE49-F238E27FC236}">
                  <a16:creationId xmlns:a16="http://schemas.microsoft.com/office/drawing/2014/main" id="{5CBAC048-8465-4463-970A-39DD2632FEB3}"/>
                </a:ext>
              </a:extLst>
            </p:cNvPr>
            <p:cNvSpPr/>
            <p:nvPr/>
          </p:nvSpPr>
          <p:spPr>
            <a:xfrm>
              <a:off x="12563325" y="3767975"/>
              <a:ext cx="57675" cy="17500"/>
            </a:xfrm>
            <a:custGeom>
              <a:avLst/>
              <a:gdLst/>
              <a:ahLst/>
              <a:cxnLst/>
              <a:rect l="l" t="t" r="r" b="b"/>
              <a:pathLst>
                <a:path w="2307" h="700" extrusionOk="0">
                  <a:moveTo>
                    <a:pt x="2286" y="0"/>
                  </a:moveTo>
                  <a:cubicBezTo>
                    <a:pt x="2279" y="0"/>
                    <a:pt x="2276" y="6"/>
                    <a:pt x="2275" y="12"/>
                  </a:cubicBezTo>
                  <a:cubicBezTo>
                    <a:pt x="2271" y="7"/>
                    <a:pt x="2266" y="3"/>
                    <a:pt x="2260" y="3"/>
                  </a:cubicBezTo>
                  <a:cubicBezTo>
                    <a:pt x="2259" y="3"/>
                    <a:pt x="2257" y="3"/>
                    <a:pt x="2256" y="3"/>
                  </a:cubicBezTo>
                  <a:cubicBezTo>
                    <a:pt x="1928" y="89"/>
                    <a:pt x="1629" y="232"/>
                    <a:pt x="1317" y="363"/>
                  </a:cubicBezTo>
                  <a:cubicBezTo>
                    <a:pt x="1118" y="446"/>
                    <a:pt x="990" y="520"/>
                    <a:pt x="819" y="520"/>
                  </a:cubicBezTo>
                  <a:cubicBezTo>
                    <a:pt x="741" y="520"/>
                    <a:pt x="653" y="504"/>
                    <a:pt x="546" y="467"/>
                  </a:cubicBezTo>
                  <a:cubicBezTo>
                    <a:pt x="378" y="409"/>
                    <a:pt x="199" y="296"/>
                    <a:pt x="39" y="214"/>
                  </a:cubicBezTo>
                  <a:cubicBezTo>
                    <a:pt x="35" y="212"/>
                    <a:pt x="32" y="211"/>
                    <a:pt x="29" y="211"/>
                  </a:cubicBezTo>
                  <a:cubicBezTo>
                    <a:pt x="12" y="211"/>
                    <a:pt x="0" y="237"/>
                    <a:pt x="20" y="248"/>
                  </a:cubicBezTo>
                  <a:cubicBezTo>
                    <a:pt x="246" y="422"/>
                    <a:pt x="478" y="700"/>
                    <a:pt x="775" y="700"/>
                  </a:cubicBezTo>
                  <a:cubicBezTo>
                    <a:pt x="814" y="700"/>
                    <a:pt x="855" y="695"/>
                    <a:pt x="897" y="684"/>
                  </a:cubicBezTo>
                  <a:cubicBezTo>
                    <a:pt x="1355" y="568"/>
                    <a:pt x="1876" y="294"/>
                    <a:pt x="2272" y="43"/>
                  </a:cubicBezTo>
                  <a:cubicBezTo>
                    <a:pt x="2279" y="38"/>
                    <a:pt x="2277" y="31"/>
                    <a:pt x="2277" y="25"/>
                  </a:cubicBezTo>
                  <a:lnTo>
                    <a:pt x="2277" y="25"/>
                  </a:lnTo>
                  <a:cubicBezTo>
                    <a:pt x="2280" y="29"/>
                    <a:pt x="2280" y="35"/>
                    <a:pt x="2288" y="35"/>
                  </a:cubicBezTo>
                  <a:cubicBezTo>
                    <a:pt x="2307" y="31"/>
                    <a:pt x="2305" y="3"/>
                    <a:pt x="2286"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4" name="Google Shape;3344;p67">
              <a:extLst>
                <a:ext uri="{FF2B5EF4-FFF2-40B4-BE49-F238E27FC236}">
                  <a16:creationId xmlns:a16="http://schemas.microsoft.com/office/drawing/2014/main" id="{542FDCC7-4670-4CCD-AED5-65B40BC00A69}"/>
                </a:ext>
              </a:extLst>
            </p:cNvPr>
            <p:cNvSpPr/>
            <p:nvPr/>
          </p:nvSpPr>
          <p:spPr>
            <a:xfrm>
              <a:off x="12482425" y="3606675"/>
              <a:ext cx="74200" cy="52475"/>
            </a:xfrm>
            <a:custGeom>
              <a:avLst/>
              <a:gdLst/>
              <a:ahLst/>
              <a:cxnLst/>
              <a:rect l="l" t="t" r="r" b="b"/>
              <a:pathLst>
                <a:path w="2968" h="2099" extrusionOk="0">
                  <a:moveTo>
                    <a:pt x="2591" y="0"/>
                  </a:moveTo>
                  <a:cubicBezTo>
                    <a:pt x="2075" y="0"/>
                    <a:pt x="1488" y="468"/>
                    <a:pt x="1110" y="707"/>
                  </a:cubicBezTo>
                  <a:cubicBezTo>
                    <a:pt x="575" y="1044"/>
                    <a:pt x="0" y="1355"/>
                    <a:pt x="176" y="2068"/>
                  </a:cubicBezTo>
                  <a:cubicBezTo>
                    <a:pt x="182" y="2088"/>
                    <a:pt x="201" y="2099"/>
                    <a:pt x="219" y="2099"/>
                  </a:cubicBezTo>
                  <a:cubicBezTo>
                    <a:pt x="237" y="2099"/>
                    <a:pt x="255" y="2089"/>
                    <a:pt x="259" y="2068"/>
                  </a:cubicBezTo>
                  <a:cubicBezTo>
                    <a:pt x="328" y="1723"/>
                    <a:pt x="380" y="1479"/>
                    <a:pt x="662" y="1217"/>
                  </a:cubicBezTo>
                  <a:cubicBezTo>
                    <a:pt x="856" y="1037"/>
                    <a:pt x="1129" y="894"/>
                    <a:pt x="1353" y="758"/>
                  </a:cubicBezTo>
                  <a:cubicBezTo>
                    <a:pt x="1573" y="624"/>
                    <a:pt x="2291" y="102"/>
                    <a:pt x="2685" y="102"/>
                  </a:cubicBezTo>
                  <a:cubicBezTo>
                    <a:pt x="2754" y="102"/>
                    <a:pt x="2813" y="118"/>
                    <a:pt x="2857" y="154"/>
                  </a:cubicBezTo>
                  <a:cubicBezTo>
                    <a:pt x="2869" y="163"/>
                    <a:pt x="2880" y="167"/>
                    <a:pt x="2891" y="167"/>
                  </a:cubicBezTo>
                  <a:cubicBezTo>
                    <a:pt x="2936" y="167"/>
                    <a:pt x="2968" y="101"/>
                    <a:pt x="2918" y="75"/>
                  </a:cubicBezTo>
                  <a:cubicBezTo>
                    <a:pt x="2815" y="23"/>
                    <a:pt x="2705" y="0"/>
                    <a:pt x="2591"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5" name="Google Shape;3345;p67">
              <a:extLst>
                <a:ext uri="{FF2B5EF4-FFF2-40B4-BE49-F238E27FC236}">
                  <a16:creationId xmlns:a16="http://schemas.microsoft.com/office/drawing/2014/main" id="{057E8793-53C8-44B1-8AE3-91ACF496E299}"/>
                </a:ext>
              </a:extLst>
            </p:cNvPr>
            <p:cNvSpPr/>
            <p:nvPr/>
          </p:nvSpPr>
          <p:spPr>
            <a:xfrm>
              <a:off x="12442025" y="3444100"/>
              <a:ext cx="136425" cy="166325"/>
            </a:xfrm>
            <a:custGeom>
              <a:avLst/>
              <a:gdLst/>
              <a:ahLst/>
              <a:cxnLst/>
              <a:rect l="l" t="t" r="r" b="b"/>
              <a:pathLst>
                <a:path w="5457" h="6653" extrusionOk="0">
                  <a:moveTo>
                    <a:pt x="39" y="1"/>
                  </a:moveTo>
                  <a:cubicBezTo>
                    <a:pt x="18" y="1"/>
                    <a:pt x="0" y="26"/>
                    <a:pt x="19" y="44"/>
                  </a:cubicBezTo>
                  <a:cubicBezTo>
                    <a:pt x="444" y="468"/>
                    <a:pt x="856" y="894"/>
                    <a:pt x="1260" y="1323"/>
                  </a:cubicBezTo>
                  <a:cubicBezTo>
                    <a:pt x="1227" y="1305"/>
                    <a:pt x="1192" y="1285"/>
                    <a:pt x="1158" y="1266"/>
                  </a:cubicBezTo>
                  <a:cubicBezTo>
                    <a:pt x="915" y="1134"/>
                    <a:pt x="670" y="991"/>
                    <a:pt x="408" y="903"/>
                  </a:cubicBezTo>
                  <a:cubicBezTo>
                    <a:pt x="402" y="901"/>
                    <a:pt x="397" y="900"/>
                    <a:pt x="392" y="900"/>
                  </a:cubicBezTo>
                  <a:cubicBezTo>
                    <a:pt x="353" y="900"/>
                    <a:pt x="339" y="959"/>
                    <a:pt x="373" y="984"/>
                  </a:cubicBezTo>
                  <a:cubicBezTo>
                    <a:pt x="595" y="1140"/>
                    <a:pt x="844" y="1263"/>
                    <a:pt x="1074" y="1410"/>
                  </a:cubicBezTo>
                  <a:cubicBezTo>
                    <a:pt x="1298" y="1553"/>
                    <a:pt x="1510" y="1722"/>
                    <a:pt x="1746" y="1848"/>
                  </a:cubicBezTo>
                  <a:cubicBezTo>
                    <a:pt x="2955" y="3160"/>
                    <a:pt x="4098" y="4513"/>
                    <a:pt x="5205" y="5944"/>
                  </a:cubicBezTo>
                  <a:cubicBezTo>
                    <a:pt x="5126" y="6037"/>
                    <a:pt x="5071" y="6167"/>
                    <a:pt x="4991" y="6255"/>
                  </a:cubicBezTo>
                  <a:cubicBezTo>
                    <a:pt x="4868" y="6391"/>
                    <a:pt x="4702" y="6477"/>
                    <a:pt x="4584" y="6615"/>
                  </a:cubicBezTo>
                  <a:cubicBezTo>
                    <a:pt x="4571" y="6629"/>
                    <a:pt x="4581" y="6651"/>
                    <a:pt x="4598" y="6651"/>
                  </a:cubicBezTo>
                  <a:cubicBezTo>
                    <a:pt x="4609" y="6652"/>
                    <a:pt x="4620" y="6653"/>
                    <a:pt x="4632" y="6653"/>
                  </a:cubicBezTo>
                  <a:cubicBezTo>
                    <a:pt x="4945" y="6653"/>
                    <a:pt x="5457" y="6216"/>
                    <a:pt x="5378" y="5899"/>
                  </a:cubicBezTo>
                  <a:cubicBezTo>
                    <a:pt x="5371" y="5878"/>
                    <a:pt x="5352" y="5862"/>
                    <a:pt x="5330" y="5862"/>
                  </a:cubicBezTo>
                  <a:cubicBezTo>
                    <a:pt x="5328" y="5862"/>
                    <a:pt x="5326" y="5863"/>
                    <a:pt x="5324" y="5863"/>
                  </a:cubicBezTo>
                  <a:cubicBezTo>
                    <a:pt x="4105" y="3546"/>
                    <a:pt x="1961" y="1739"/>
                    <a:pt x="57" y="8"/>
                  </a:cubicBezTo>
                  <a:cubicBezTo>
                    <a:pt x="51" y="3"/>
                    <a:pt x="45" y="1"/>
                    <a:pt x="39"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6" name="Google Shape;3346;p67">
              <a:extLst>
                <a:ext uri="{FF2B5EF4-FFF2-40B4-BE49-F238E27FC236}">
                  <a16:creationId xmlns:a16="http://schemas.microsoft.com/office/drawing/2014/main" id="{C3A78308-50D2-41AD-9941-29A3EE06E741}"/>
                </a:ext>
              </a:extLst>
            </p:cNvPr>
            <p:cNvSpPr/>
            <p:nvPr/>
          </p:nvSpPr>
          <p:spPr>
            <a:xfrm>
              <a:off x="12238525" y="3273200"/>
              <a:ext cx="142775" cy="76050"/>
            </a:xfrm>
            <a:custGeom>
              <a:avLst/>
              <a:gdLst/>
              <a:ahLst/>
              <a:cxnLst/>
              <a:rect l="l" t="t" r="r" b="b"/>
              <a:pathLst>
                <a:path w="5711" h="3042" extrusionOk="0">
                  <a:moveTo>
                    <a:pt x="145" y="0"/>
                  </a:moveTo>
                  <a:cubicBezTo>
                    <a:pt x="135" y="0"/>
                    <a:pt x="121" y="28"/>
                    <a:pt x="114" y="71"/>
                  </a:cubicBezTo>
                  <a:cubicBezTo>
                    <a:pt x="14" y="698"/>
                    <a:pt x="0" y="1699"/>
                    <a:pt x="243" y="2483"/>
                  </a:cubicBezTo>
                  <a:cubicBezTo>
                    <a:pt x="244" y="2484"/>
                    <a:pt x="244" y="2484"/>
                    <a:pt x="245" y="2484"/>
                  </a:cubicBezTo>
                  <a:cubicBezTo>
                    <a:pt x="279" y="2484"/>
                    <a:pt x="879" y="1245"/>
                    <a:pt x="1728" y="490"/>
                  </a:cubicBezTo>
                  <a:cubicBezTo>
                    <a:pt x="2344" y="1082"/>
                    <a:pt x="2700" y="2102"/>
                    <a:pt x="2889" y="3039"/>
                  </a:cubicBezTo>
                  <a:cubicBezTo>
                    <a:pt x="2890" y="3040"/>
                    <a:pt x="2891" y="3041"/>
                    <a:pt x="2893" y="3041"/>
                  </a:cubicBezTo>
                  <a:cubicBezTo>
                    <a:pt x="3000" y="3041"/>
                    <a:pt x="5088" y="1597"/>
                    <a:pt x="5679" y="643"/>
                  </a:cubicBezTo>
                  <a:cubicBezTo>
                    <a:pt x="5711" y="591"/>
                    <a:pt x="5705" y="545"/>
                    <a:pt x="5682" y="545"/>
                  </a:cubicBezTo>
                  <a:cubicBezTo>
                    <a:pt x="5671" y="545"/>
                    <a:pt x="5656" y="555"/>
                    <a:pt x="5640" y="579"/>
                  </a:cubicBezTo>
                  <a:cubicBezTo>
                    <a:pt x="4961" y="1562"/>
                    <a:pt x="3893" y="2252"/>
                    <a:pt x="2981" y="2854"/>
                  </a:cubicBezTo>
                  <a:cubicBezTo>
                    <a:pt x="2846" y="2034"/>
                    <a:pt x="2494" y="855"/>
                    <a:pt x="1765" y="396"/>
                  </a:cubicBezTo>
                  <a:cubicBezTo>
                    <a:pt x="1756" y="391"/>
                    <a:pt x="1747" y="389"/>
                    <a:pt x="1737" y="389"/>
                  </a:cubicBezTo>
                  <a:cubicBezTo>
                    <a:pt x="1720" y="389"/>
                    <a:pt x="1703" y="396"/>
                    <a:pt x="1692" y="410"/>
                  </a:cubicBezTo>
                  <a:lnTo>
                    <a:pt x="1689" y="410"/>
                  </a:lnTo>
                  <a:cubicBezTo>
                    <a:pt x="1013" y="793"/>
                    <a:pt x="376" y="1861"/>
                    <a:pt x="288" y="2141"/>
                  </a:cubicBezTo>
                  <a:cubicBezTo>
                    <a:pt x="211" y="1385"/>
                    <a:pt x="131" y="815"/>
                    <a:pt x="156" y="41"/>
                  </a:cubicBezTo>
                  <a:cubicBezTo>
                    <a:pt x="157" y="13"/>
                    <a:pt x="152" y="0"/>
                    <a:pt x="145"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7" name="Google Shape;3347;p67">
              <a:extLst>
                <a:ext uri="{FF2B5EF4-FFF2-40B4-BE49-F238E27FC236}">
                  <a16:creationId xmlns:a16="http://schemas.microsoft.com/office/drawing/2014/main" id="{107308BC-110A-46A5-81F0-0FDD6F624A0A}"/>
                </a:ext>
              </a:extLst>
            </p:cNvPr>
            <p:cNvSpPr/>
            <p:nvPr/>
          </p:nvSpPr>
          <p:spPr>
            <a:xfrm>
              <a:off x="10558175" y="3937725"/>
              <a:ext cx="2412000" cy="39625"/>
            </a:xfrm>
            <a:custGeom>
              <a:avLst/>
              <a:gdLst/>
              <a:ahLst/>
              <a:cxnLst/>
              <a:rect l="l" t="t" r="r" b="b"/>
              <a:pathLst>
                <a:path w="96480" h="1585" extrusionOk="0">
                  <a:moveTo>
                    <a:pt x="0" y="0"/>
                  </a:moveTo>
                  <a:lnTo>
                    <a:pt x="0" y="1585"/>
                  </a:lnTo>
                  <a:lnTo>
                    <a:pt x="96480" y="1585"/>
                  </a:lnTo>
                  <a:lnTo>
                    <a:pt x="96480" y="0"/>
                  </a:ln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8" name="Google Shape;3348;p67">
              <a:extLst>
                <a:ext uri="{FF2B5EF4-FFF2-40B4-BE49-F238E27FC236}">
                  <a16:creationId xmlns:a16="http://schemas.microsoft.com/office/drawing/2014/main" id="{CCF46521-66B2-4E45-B5C4-E5DC98B70F47}"/>
                </a:ext>
              </a:extLst>
            </p:cNvPr>
            <p:cNvSpPr/>
            <p:nvPr/>
          </p:nvSpPr>
          <p:spPr>
            <a:xfrm>
              <a:off x="12970150" y="3937725"/>
              <a:ext cx="183500" cy="39625"/>
            </a:xfrm>
            <a:custGeom>
              <a:avLst/>
              <a:gdLst/>
              <a:ahLst/>
              <a:cxnLst/>
              <a:rect l="l" t="t" r="r" b="b"/>
              <a:pathLst>
                <a:path w="7340" h="1585" extrusionOk="0">
                  <a:moveTo>
                    <a:pt x="1" y="0"/>
                  </a:moveTo>
                  <a:lnTo>
                    <a:pt x="1" y="1585"/>
                  </a:lnTo>
                  <a:lnTo>
                    <a:pt x="7339" y="1585"/>
                  </a:lnTo>
                  <a:lnTo>
                    <a:pt x="7339" y="0"/>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9" name="Google Shape;3349;p67">
              <a:extLst>
                <a:ext uri="{FF2B5EF4-FFF2-40B4-BE49-F238E27FC236}">
                  <a16:creationId xmlns:a16="http://schemas.microsoft.com/office/drawing/2014/main" id="{E65BDFE3-5E81-4B39-AEC7-0908E9FA5230}"/>
                </a:ext>
              </a:extLst>
            </p:cNvPr>
            <p:cNvSpPr/>
            <p:nvPr/>
          </p:nvSpPr>
          <p:spPr>
            <a:xfrm>
              <a:off x="12027425" y="3977325"/>
              <a:ext cx="678900" cy="1037400"/>
            </a:xfrm>
            <a:custGeom>
              <a:avLst/>
              <a:gdLst/>
              <a:ahLst/>
              <a:cxnLst/>
              <a:rect l="l" t="t" r="r" b="b"/>
              <a:pathLst>
                <a:path w="27156" h="41496" extrusionOk="0">
                  <a:moveTo>
                    <a:pt x="0" y="1"/>
                  </a:moveTo>
                  <a:lnTo>
                    <a:pt x="0" y="41496"/>
                  </a:lnTo>
                  <a:lnTo>
                    <a:pt x="27155" y="41496"/>
                  </a:lnTo>
                  <a:lnTo>
                    <a:pt x="27155" y="1"/>
                  </a:ln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0" name="Google Shape;3350;p67">
              <a:extLst>
                <a:ext uri="{FF2B5EF4-FFF2-40B4-BE49-F238E27FC236}">
                  <a16:creationId xmlns:a16="http://schemas.microsoft.com/office/drawing/2014/main" id="{9C14CC26-C30C-43B7-ACB8-5BFB1269948D}"/>
                </a:ext>
              </a:extLst>
            </p:cNvPr>
            <p:cNvSpPr/>
            <p:nvPr/>
          </p:nvSpPr>
          <p:spPr>
            <a:xfrm>
              <a:off x="12706300" y="3977325"/>
              <a:ext cx="378400" cy="1037400"/>
            </a:xfrm>
            <a:custGeom>
              <a:avLst/>
              <a:gdLst/>
              <a:ahLst/>
              <a:cxnLst/>
              <a:rect l="l" t="t" r="r" b="b"/>
              <a:pathLst>
                <a:path w="15136" h="41496" extrusionOk="0">
                  <a:moveTo>
                    <a:pt x="0" y="1"/>
                  </a:moveTo>
                  <a:lnTo>
                    <a:pt x="0" y="41496"/>
                  </a:lnTo>
                  <a:lnTo>
                    <a:pt x="15135" y="41496"/>
                  </a:lnTo>
                  <a:lnTo>
                    <a:pt x="15135" y="1"/>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1" name="Google Shape;3351;p67">
              <a:extLst>
                <a:ext uri="{FF2B5EF4-FFF2-40B4-BE49-F238E27FC236}">
                  <a16:creationId xmlns:a16="http://schemas.microsoft.com/office/drawing/2014/main" id="{E186A686-8617-4B4C-913C-5DA69319F34A}"/>
                </a:ext>
              </a:extLst>
            </p:cNvPr>
            <p:cNvSpPr/>
            <p:nvPr/>
          </p:nvSpPr>
          <p:spPr>
            <a:xfrm>
              <a:off x="10636675" y="3977325"/>
              <a:ext cx="378400" cy="1037400"/>
            </a:xfrm>
            <a:custGeom>
              <a:avLst/>
              <a:gdLst/>
              <a:ahLst/>
              <a:cxnLst/>
              <a:rect l="l" t="t" r="r" b="b"/>
              <a:pathLst>
                <a:path w="15136" h="41496" extrusionOk="0">
                  <a:moveTo>
                    <a:pt x="0" y="1"/>
                  </a:moveTo>
                  <a:lnTo>
                    <a:pt x="0" y="41496"/>
                  </a:lnTo>
                  <a:lnTo>
                    <a:pt x="15136" y="41496"/>
                  </a:lnTo>
                  <a:lnTo>
                    <a:pt x="15136" y="1"/>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2" name="Google Shape;3352;p67">
              <a:extLst>
                <a:ext uri="{FF2B5EF4-FFF2-40B4-BE49-F238E27FC236}">
                  <a16:creationId xmlns:a16="http://schemas.microsoft.com/office/drawing/2014/main" id="{6DA80B70-7665-4D27-8687-AB3ED27D4740}"/>
                </a:ext>
              </a:extLst>
            </p:cNvPr>
            <p:cNvSpPr/>
            <p:nvPr/>
          </p:nvSpPr>
          <p:spPr>
            <a:xfrm>
              <a:off x="11840250" y="3891000"/>
              <a:ext cx="448400" cy="46750"/>
            </a:xfrm>
            <a:custGeom>
              <a:avLst/>
              <a:gdLst/>
              <a:ahLst/>
              <a:cxnLst/>
              <a:rect l="l" t="t" r="r" b="b"/>
              <a:pathLst>
                <a:path w="17936" h="1870" extrusionOk="0">
                  <a:moveTo>
                    <a:pt x="744" y="0"/>
                  </a:moveTo>
                  <a:cubicBezTo>
                    <a:pt x="334" y="0"/>
                    <a:pt x="1" y="334"/>
                    <a:pt x="1" y="746"/>
                  </a:cubicBezTo>
                  <a:lnTo>
                    <a:pt x="1" y="1125"/>
                  </a:lnTo>
                  <a:cubicBezTo>
                    <a:pt x="1" y="1536"/>
                    <a:pt x="334" y="1869"/>
                    <a:pt x="745" y="1869"/>
                  </a:cubicBezTo>
                  <a:lnTo>
                    <a:pt x="17190" y="1869"/>
                  </a:lnTo>
                  <a:cubicBezTo>
                    <a:pt x="17601" y="1869"/>
                    <a:pt x="17936" y="1536"/>
                    <a:pt x="17936" y="1125"/>
                  </a:cubicBezTo>
                  <a:cubicBezTo>
                    <a:pt x="17936" y="720"/>
                    <a:pt x="17613" y="389"/>
                    <a:pt x="17209" y="378"/>
                  </a:cubicBezTo>
                  <a:lnTo>
                    <a:pt x="763" y="0"/>
                  </a:lnTo>
                  <a:cubicBezTo>
                    <a:pt x="757" y="0"/>
                    <a:pt x="750" y="0"/>
                    <a:pt x="744"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3" name="Google Shape;3353;p67">
              <a:extLst>
                <a:ext uri="{FF2B5EF4-FFF2-40B4-BE49-F238E27FC236}">
                  <a16:creationId xmlns:a16="http://schemas.microsoft.com/office/drawing/2014/main" id="{99F77223-80A4-4494-8ACB-18B298FB57D6}"/>
                </a:ext>
              </a:extLst>
            </p:cNvPr>
            <p:cNvSpPr/>
            <p:nvPr/>
          </p:nvSpPr>
          <p:spPr>
            <a:xfrm>
              <a:off x="11273400" y="3267775"/>
              <a:ext cx="833500" cy="529175"/>
            </a:xfrm>
            <a:custGeom>
              <a:avLst/>
              <a:gdLst/>
              <a:ahLst/>
              <a:cxnLst/>
              <a:rect l="l" t="t" r="r" b="b"/>
              <a:pathLst>
                <a:path w="33340" h="21167" extrusionOk="0">
                  <a:moveTo>
                    <a:pt x="1997" y="0"/>
                  </a:moveTo>
                  <a:cubicBezTo>
                    <a:pt x="857" y="0"/>
                    <a:pt x="0" y="1042"/>
                    <a:pt x="220" y="2162"/>
                  </a:cubicBezTo>
                  <a:lnTo>
                    <a:pt x="3647" y="19703"/>
                  </a:lnTo>
                  <a:cubicBezTo>
                    <a:pt x="3813" y="20553"/>
                    <a:pt x="4556" y="21166"/>
                    <a:pt x="5421" y="21166"/>
                  </a:cubicBezTo>
                  <a:cubicBezTo>
                    <a:pt x="5422" y="21166"/>
                    <a:pt x="5423" y="21166"/>
                    <a:pt x="5424" y="21166"/>
                  </a:cubicBezTo>
                  <a:lnTo>
                    <a:pt x="31340" y="21166"/>
                  </a:lnTo>
                  <a:cubicBezTo>
                    <a:pt x="32480" y="21166"/>
                    <a:pt x="33340" y="20123"/>
                    <a:pt x="33122" y="19008"/>
                  </a:cubicBezTo>
                  <a:lnTo>
                    <a:pt x="29693" y="1464"/>
                  </a:lnTo>
                  <a:cubicBezTo>
                    <a:pt x="29526" y="614"/>
                    <a:pt x="28781" y="0"/>
                    <a:pt x="27916"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4" name="Google Shape;3354;p67">
              <a:extLst>
                <a:ext uri="{FF2B5EF4-FFF2-40B4-BE49-F238E27FC236}">
                  <a16:creationId xmlns:a16="http://schemas.microsoft.com/office/drawing/2014/main" id="{FF258FA0-0BE5-4389-A65E-F0A8586E30BB}"/>
                </a:ext>
              </a:extLst>
            </p:cNvPr>
            <p:cNvSpPr/>
            <p:nvPr/>
          </p:nvSpPr>
          <p:spPr>
            <a:xfrm>
              <a:off x="11273400" y="3267775"/>
              <a:ext cx="795675" cy="529175"/>
            </a:xfrm>
            <a:custGeom>
              <a:avLst/>
              <a:gdLst/>
              <a:ahLst/>
              <a:cxnLst/>
              <a:rect l="l" t="t" r="r" b="b"/>
              <a:pathLst>
                <a:path w="31827" h="21167" extrusionOk="0">
                  <a:moveTo>
                    <a:pt x="1997" y="0"/>
                  </a:moveTo>
                  <a:cubicBezTo>
                    <a:pt x="857" y="0"/>
                    <a:pt x="0" y="1042"/>
                    <a:pt x="220" y="2162"/>
                  </a:cubicBezTo>
                  <a:lnTo>
                    <a:pt x="3647" y="19703"/>
                  </a:lnTo>
                  <a:cubicBezTo>
                    <a:pt x="3813" y="20553"/>
                    <a:pt x="4556" y="21166"/>
                    <a:pt x="5421" y="21166"/>
                  </a:cubicBezTo>
                  <a:cubicBezTo>
                    <a:pt x="5422" y="21166"/>
                    <a:pt x="5423" y="21166"/>
                    <a:pt x="5424" y="21166"/>
                  </a:cubicBezTo>
                  <a:lnTo>
                    <a:pt x="29830" y="21166"/>
                  </a:lnTo>
                  <a:cubicBezTo>
                    <a:pt x="30967" y="21166"/>
                    <a:pt x="31827" y="20123"/>
                    <a:pt x="31607" y="19008"/>
                  </a:cubicBezTo>
                  <a:lnTo>
                    <a:pt x="28180" y="1464"/>
                  </a:lnTo>
                  <a:cubicBezTo>
                    <a:pt x="28013" y="613"/>
                    <a:pt x="27268" y="0"/>
                    <a:pt x="26403"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5" name="Google Shape;3355;p67">
              <a:extLst>
                <a:ext uri="{FF2B5EF4-FFF2-40B4-BE49-F238E27FC236}">
                  <a16:creationId xmlns:a16="http://schemas.microsoft.com/office/drawing/2014/main" id="{4B6CD864-8A8B-4F12-869C-07D5CC0DC3B8}"/>
                </a:ext>
              </a:extLst>
            </p:cNvPr>
            <p:cNvSpPr/>
            <p:nvPr/>
          </p:nvSpPr>
          <p:spPr>
            <a:xfrm>
              <a:off x="11470025" y="3560300"/>
              <a:ext cx="324800" cy="377400"/>
            </a:xfrm>
            <a:custGeom>
              <a:avLst/>
              <a:gdLst/>
              <a:ahLst/>
              <a:cxnLst/>
              <a:rect l="l" t="t" r="r" b="b"/>
              <a:pathLst>
                <a:path w="12992" h="15096" extrusionOk="0">
                  <a:moveTo>
                    <a:pt x="4658" y="0"/>
                  </a:moveTo>
                  <a:cubicBezTo>
                    <a:pt x="4259" y="0"/>
                    <a:pt x="3909" y="268"/>
                    <a:pt x="3803" y="652"/>
                  </a:cubicBezTo>
                  <a:lnTo>
                    <a:pt x="154" y="13976"/>
                  </a:lnTo>
                  <a:cubicBezTo>
                    <a:pt x="0" y="14540"/>
                    <a:pt x="424" y="15096"/>
                    <a:pt x="1008" y="15096"/>
                  </a:cubicBezTo>
                  <a:lnTo>
                    <a:pt x="9013" y="15096"/>
                  </a:lnTo>
                  <a:lnTo>
                    <a:pt x="9426" y="13579"/>
                  </a:lnTo>
                  <a:lnTo>
                    <a:pt x="12830" y="1154"/>
                  </a:lnTo>
                  <a:cubicBezTo>
                    <a:pt x="12991" y="575"/>
                    <a:pt x="12552" y="0"/>
                    <a:pt x="11948"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6" name="Google Shape;3356;p67">
              <a:extLst>
                <a:ext uri="{FF2B5EF4-FFF2-40B4-BE49-F238E27FC236}">
                  <a16:creationId xmlns:a16="http://schemas.microsoft.com/office/drawing/2014/main" id="{8587711C-B7BF-4D08-97DE-50FCD6887F51}"/>
                </a:ext>
              </a:extLst>
            </p:cNvPr>
            <p:cNvSpPr/>
            <p:nvPr/>
          </p:nvSpPr>
          <p:spPr>
            <a:xfrm>
              <a:off x="11469975" y="3560300"/>
              <a:ext cx="283050" cy="377400"/>
            </a:xfrm>
            <a:custGeom>
              <a:avLst/>
              <a:gdLst/>
              <a:ahLst/>
              <a:cxnLst/>
              <a:rect l="l" t="t" r="r" b="b"/>
              <a:pathLst>
                <a:path w="11322" h="15096" extrusionOk="0">
                  <a:moveTo>
                    <a:pt x="4660" y="0"/>
                  </a:moveTo>
                  <a:cubicBezTo>
                    <a:pt x="4260" y="0"/>
                    <a:pt x="3911" y="268"/>
                    <a:pt x="3805" y="653"/>
                  </a:cubicBezTo>
                  <a:lnTo>
                    <a:pt x="155" y="13976"/>
                  </a:lnTo>
                  <a:cubicBezTo>
                    <a:pt x="1" y="14540"/>
                    <a:pt x="426" y="15096"/>
                    <a:pt x="1010" y="15096"/>
                  </a:cubicBezTo>
                  <a:lnTo>
                    <a:pt x="6587" y="15096"/>
                  </a:lnTo>
                  <a:cubicBezTo>
                    <a:pt x="6588" y="15096"/>
                    <a:pt x="6589" y="15096"/>
                    <a:pt x="6590" y="15096"/>
                  </a:cubicBezTo>
                  <a:cubicBezTo>
                    <a:pt x="7046" y="15096"/>
                    <a:pt x="7444" y="14791"/>
                    <a:pt x="7563" y="14353"/>
                  </a:cubicBezTo>
                  <a:lnTo>
                    <a:pt x="11145" y="1283"/>
                  </a:lnTo>
                  <a:cubicBezTo>
                    <a:pt x="11322" y="637"/>
                    <a:pt x="10838" y="2"/>
                    <a:pt x="10168"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7" name="Google Shape;3357;p67">
              <a:extLst>
                <a:ext uri="{FF2B5EF4-FFF2-40B4-BE49-F238E27FC236}">
                  <a16:creationId xmlns:a16="http://schemas.microsoft.com/office/drawing/2014/main" id="{C75DE104-DF9A-4662-8D0B-A024908A167F}"/>
                </a:ext>
              </a:extLst>
            </p:cNvPr>
            <p:cNvSpPr/>
            <p:nvPr/>
          </p:nvSpPr>
          <p:spPr>
            <a:xfrm>
              <a:off x="11655925" y="3899725"/>
              <a:ext cx="356325" cy="38025"/>
            </a:xfrm>
            <a:custGeom>
              <a:avLst/>
              <a:gdLst/>
              <a:ahLst/>
              <a:cxnLst/>
              <a:rect l="l" t="t" r="r" b="b"/>
              <a:pathLst>
                <a:path w="14253" h="1521" extrusionOk="0">
                  <a:moveTo>
                    <a:pt x="416" y="0"/>
                  </a:moveTo>
                  <a:lnTo>
                    <a:pt x="0" y="1520"/>
                  </a:lnTo>
                  <a:lnTo>
                    <a:pt x="13493" y="1520"/>
                  </a:lnTo>
                  <a:cubicBezTo>
                    <a:pt x="13912" y="1520"/>
                    <a:pt x="14252" y="1180"/>
                    <a:pt x="14252" y="761"/>
                  </a:cubicBezTo>
                  <a:cubicBezTo>
                    <a:pt x="14252" y="341"/>
                    <a:pt x="13912" y="0"/>
                    <a:pt x="13493"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8" name="Google Shape;3358;p67">
              <a:extLst>
                <a:ext uri="{FF2B5EF4-FFF2-40B4-BE49-F238E27FC236}">
                  <a16:creationId xmlns:a16="http://schemas.microsoft.com/office/drawing/2014/main" id="{B569E955-49A9-43A9-9EB3-FFF3FEA3BEC3}"/>
                </a:ext>
              </a:extLst>
            </p:cNvPr>
            <p:cNvSpPr/>
            <p:nvPr/>
          </p:nvSpPr>
          <p:spPr>
            <a:xfrm>
              <a:off x="11744550" y="3400375"/>
              <a:ext cx="35700" cy="117800"/>
            </a:xfrm>
            <a:custGeom>
              <a:avLst/>
              <a:gdLst/>
              <a:ahLst/>
              <a:cxnLst/>
              <a:rect l="l" t="t" r="r" b="b"/>
              <a:pathLst>
                <a:path w="1428" h="4712" extrusionOk="0">
                  <a:moveTo>
                    <a:pt x="320" y="0"/>
                  </a:moveTo>
                  <a:cubicBezTo>
                    <a:pt x="302" y="0"/>
                    <a:pt x="283" y="2"/>
                    <a:pt x="265" y="6"/>
                  </a:cubicBezTo>
                  <a:cubicBezTo>
                    <a:pt x="105" y="36"/>
                    <a:pt x="0" y="190"/>
                    <a:pt x="31" y="350"/>
                  </a:cubicBezTo>
                  <a:lnTo>
                    <a:pt x="820" y="4473"/>
                  </a:lnTo>
                  <a:cubicBezTo>
                    <a:pt x="848" y="4615"/>
                    <a:pt x="971" y="4712"/>
                    <a:pt x="1110" y="4712"/>
                  </a:cubicBezTo>
                  <a:cubicBezTo>
                    <a:pt x="1127" y="4712"/>
                    <a:pt x="1146" y="4710"/>
                    <a:pt x="1164" y="4707"/>
                  </a:cubicBezTo>
                  <a:cubicBezTo>
                    <a:pt x="1324" y="4676"/>
                    <a:pt x="1427" y="4522"/>
                    <a:pt x="1398" y="4362"/>
                  </a:cubicBezTo>
                  <a:lnTo>
                    <a:pt x="608" y="240"/>
                  </a:lnTo>
                  <a:cubicBezTo>
                    <a:pt x="581" y="99"/>
                    <a:pt x="458" y="0"/>
                    <a:pt x="320"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9" name="Google Shape;3359;p67">
              <a:extLst>
                <a:ext uri="{FF2B5EF4-FFF2-40B4-BE49-F238E27FC236}">
                  <a16:creationId xmlns:a16="http://schemas.microsoft.com/office/drawing/2014/main" id="{14D1E555-585D-4179-A33E-4CB674D9596E}"/>
                </a:ext>
              </a:extLst>
            </p:cNvPr>
            <p:cNvSpPr/>
            <p:nvPr/>
          </p:nvSpPr>
          <p:spPr>
            <a:xfrm>
              <a:off x="11710325" y="3400375"/>
              <a:ext cx="35700" cy="117800"/>
            </a:xfrm>
            <a:custGeom>
              <a:avLst/>
              <a:gdLst/>
              <a:ahLst/>
              <a:cxnLst/>
              <a:rect l="l" t="t" r="r" b="b"/>
              <a:pathLst>
                <a:path w="1428" h="4712" extrusionOk="0">
                  <a:moveTo>
                    <a:pt x="319" y="0"/>
                  </a:moveTo>
                  <a:cubicBezTo>
                    <a:pt x="301" y="0"/>
                    <a:pt x="282" y="2"/>
                    <a:pt x="264" y="6"/>
                  </a:cubicBezTo>
                  <a:cubicBezTo>
                    <a:pt x="105" y="36"/>
                    <a:pt x="0" y="190"/>
                    <a:pt x="31" y="350"/>
                  </a:cubicBezTo>
                  <a:lnTo>
                    <a:pt x="819" y="4473"/>
                  </a:lnTo>
                  <a:cubicBezTo>
                    <a:pt x="846" y="4615"/>
                    <a:pt x="971" y="4712"/>
                    <a:pt x="1109" y="4712"/>
                  </a:cubicBezTo>
                  <a:cubicBezTo>
                    <a:pt x="1127" y="4712"/>
                    <a:pt x="1144" y="4710"/>
                    <a:pt x="1163" y="4707"/>
                  </a:cubicBezTo>
                  <a:cubicBezTo>
                    <a:pt x="1323" y="4675"/>
                    <a:pt x="1427" y="4522"/>
                    <a:pt x="1397" y="4362"/>
                  </a:cubicBezTo>
                  <a:lnTo>
                    <a:pt x="608" y="240"/>
                  </a:lnTo>
                  <a:cubicBezTo>
                    <a:pt x="581" y="99"/>
                    <a:pt x="458" y="0"/>
                    <a:pt x="319"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0" name="Google Shape;3360;p67">
              <a:extLst>
                <a:ext uri="{FF2B5EF4-FFF2-40B4-BE49-F238E27FC236}">
                  <a16:creationId xmlns:a16="http://schemas.microsoft.com/office/drawing/2014/main" id="{D52FC6D8-C144-4004-9FF8-9604BD978545}"/>
                </a:ext>
              </a:extLst>
            </p:cNvPr>
            <p:cNvSpPr/>
            <p:nvPr/>
          </p:nvSpPr>
          <p:spPr>
            <a:xfrm>
              <a:off x="11676100" y="3400400"/>
              <a:ext cx="35650" cy="117775"/>
            </a:xfrm>
            <a:custGeom>
              <a:avLst/>
              <a:gdLst/>
              <a:ahLst/>
              <a:cxnLst/>
              <a:rect l="l" t="t" r="r" b="b"/>
              <a:pathLst>
                <a:path w="1426" h="4711" extrusionOk="0">
                  <a:moveTo>
                    <a:pt x="320" y="1"/>
                  </a:moveTo>
                  <a:cubicBezTo>
                    <a:pt x="301" y="1"/>
                    <a:pt x="283" y="3"/>
                    <a:pt x="264" y="6"/>
                  </a:cubicBezTo>
                  <a:cubicBezTo>
                    <a:pt x="104" y="37"/>
                    <a:pt x="0" y="189"/>
                    <a:pt x="31" y="349"/>
                  </a:cubicBezTo>
                  <a:lnTo>
                    <a:pt x="818" y="4472"/>
                  </a:lnTo>
                  <a:cubicBezTo>
                    <a:pt x="845" y="4614"/>
                    <a:pt x="969" y="4711"/>
                    <a:pt x="1109" y="4711"/>
                  </a:cubicBezTo>
                  <a:cubicBezTo>
                    <a:pt x="1126" y="4711"/>
                    <a:pt x="1145" y="4709"/>
                    <a:pt x="1163" y="4706"/>
                  </a:cubicBezTo>
                  <a:cubicBezTo>
                    <a:pt x="1321" y="4674"/>
                    <a:pt x="1426" y="4521"/>
                    <a:pt x="1395" y="4361"/>
                  </a:cubicBezTo>
                  <a:lnTo>
                    <a:pt x="607" y="239"/>
                  </a:lnTo>
                  <a:cubicBezTo>
                    <a:pt x="580" y="98"/>
                    <a:pt x="457" y="1"/>
                    <a:pt x="320" y="1"/>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1" name="Google Shape;3361;p67">
              <a:extLst>
                <a:ext uri="{FF2B5EF4-FFF2-40B4-BE49-F238E27FC236}">
                  <a16:creationId xmlns:a16="http://schemas.microsoft.com/office/drawing/2014/main" id="{8F1FC2A6-D487-4B3F-BEDD-3961761A6665}"/>
                </a:ext>
              </a:extLst>
            </p:cNvPr>
            <p:cNvSpPr/>
            <p:nvPr/>
          </p:nvSpPr>
          <p:spPr>
            <a:xfrm>
              <a:off x="11641800" y="3400375"/>
              <a:ext cx="35700" cy="117800"/>
            </a:xfrm>
            <a:custGeom>
              <a:avLst/>
              <a:gdLst/>
              <a:ahLst/>
              <a:cxnLst/>
              <a:rect l="l" t="t" r="r" b="b"/>
              <a:pathLst>
                <a:path w="1428" h="4712" extrusionOk="0">
                  <a:moveTo>
                    <a:pt x="321" y="0"/>
                  </a:moveTo>
                  <a:cubicBezTo>
                    <a:pt x="303" y="0"/>
                    <a:pt x="284" y="2"/>
                    <a:pt x="266" y="6"/>
                  </a:cubicBezTo>
                  <a:cubicBezTo>
                    <a:pt x="106" y="36"/>
                    <a:pt x="1" y="190"/>
                    <a:pt x="31" y="350"/>
                  </a:cubicBezTo>
                  <a:lnTo>
                    <a:pt x="821" y="4473"/>
                  </a:lnTo>
                  <a:cubicBezTo>
                    <a:pt x="848" y="4615"/>
                    <a:pt x="971" y="4712"/>
                    <a:pt x="1110" y="4712"/>
                  </a:cubicBezTo>
                  <a:cubicBezTo>
                    <a:pt x="1128" y="4712"/>
                    <a:pt x="1146" y="4710"/>
                    <a:pt x="1164" y="4707"/>
                  </a:cubicBezTo>
                  <a:cubicBezTo>
                    <a:pt x="1324" y="4675"/>
                    <a:pt x="1428" y="4522"/>
                    <a:pt x="1399" y="4362"/>
                  </a:cubicBezTo>
                  <a:lnTo>
                    <a:pt x="609" y="240"/>
                  </a:lnTo>
                  <a:cubicBezTo>
                    <a:pt x="582" y="99"/>
                    <a:pt x="458" y="0"/>
                    <a:pt x="321"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2" name="Google Shape;3362;p67">
              <a:extLst>
                <a:ext uri="{FF2B5EF4-FFF2-40B4-BE49-F238E27FC236}">
                  <a16:creationId xmlns:a16="http://schemas.microsoft.com/office/drawing/2014/main" id="{80AE892E-BE0A-4E9B-9483-B1C2A2E910A3}"/>
                </a:ext>
              </a:extLst>
            </p:cNvPr>
            <p:cNvSpPr/>
            <p:nvPr/>
          </p:nvSpPr>
          <p:spPr>
            <a:xfrm>
              <a:off x="11607600" y="3400375"/>
              <a:ext cx="35675" cy="117800"/>
            </a:xfrm>
            <a:custGeom>
              <a:avLst/>
              <a:gdLst/>
              <a:ahLst/>
              <a:cxnLst/>
              <a:rect l="l" t="t" r="r" b="b"/>
              <a:pathLst>
                <a:path w="1427" h="4712" extrusionOk="0">
                  <a:moveTo>
                    <a:pt x="319" y="0"/>
                  </a:moveTo>
                  <a:cubicBezTo>
                    <a:pt x="301" y="0"/>
                    <a:pt x="282" y="2"/>
                    <a:pt x="263" y="6"/>
                  </a:cubicBezTo>
                  <a:cubicBezTo>
                    <a:pt x="105" y="36"/>
                    <a:pt x="0" y="190"/>
                    <a:pt x="31" y="350"/>
                  </a:cubicBezTo>
                  <a:lnTo>
                    <a:pt x="819" y="4473"/>
                  </a:lnTo>
                  <a:cubicBezTo>
                    <a:pt x="846" y="4615"/>
                    <a:pt x="970" y="4712"/>
                    <a:pt x="1109" y="4712"/>
                  </a:cubicBezTo>
                  <a:cubicBezTo>
                    <a:pt x="1126" y="4712"/>
                    <a:pt x="1144" y="4710"/>
                    <a:pt x="1162" y="4707"/>
                  </a:cubicBezTo>
                  <a:cubicBezTo>
                    <a:pt x="1322" y="4676"/>
                    <a:pt x="1427" y="4522"/>
                    <a:pt x="1396" y="4362"/>
                  </a:cubicBezTo>
                  <a:lnTo>
                    <a:pt x="608" y="240"/>
                  </a:lnTo>
                  <a:cubicBezTo>
                    <a:pt x="581" y="99"/>
                    <a:pt x="458" y="0"/>
                    <a:pt x="319"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3" name="Google Shape;3363;p67">
              <a:extLst>
                <a:ext uri="{FF2B5EF4-FFF2-40B4-BE49-F238E27FC236}">
                  <a16:creationId xmlns:a16="http://schemas.microsoft.com/office/drawing/2014/main" id="{42F869C7-A709-43EE-BCA9-A5694F415F41}"/>
                </a:ext>
              </a:extLst>
            </p:cNvPr>
            <p:cNvSpPr/>
            <p:nvPr/>
          </p:nvSpPr>
          <p:spPr>
            <a:xfrm>
              <a:off x="11573375" y="3400375"/>
              <a:ext cx="35700" cy="117800"/>
            </a:xfrm>
            <a:custGeom>
              <a:avLst/>
              <a:gdLst/>
              <a:ahLst/>
              <a:cxnLst/>
              <a:rect l="l" t="t" r="r" b="b"/>
              <a:pathLst>
                <a:path w="1428" h="4712" extrusionOk="0">
                  <a:moveTo>
                    <a:pt x="319" y="0"/>
                  </a:moveTo>
                  <a:cubicBezTo>
                    <a:pt x="301" y="0"/>
                    <a:pt x="282" y="2"/>
                    <a:pt x="264" y="6"/>
                  </a:cubicBezTo>
                  <a:cubicBezTo>
                    <a:pt x="104" y="36"/>
                    <a:pt x="0" y="190"/>
                    <a:pt x="31" y="350"/>
                  </a:cubicBezTo>
                  <a:lnTo>
                    <a:pt x="818" y="4473"/>
                  </a:lnTo>
                  <a:cubicBezTo>
                    <a:pt x="845" y="4615"/>
                    <a:pt x="969" y="4712"/>
                    <a:pt x="1108" y="4712"/>
                  </a:cubicBezTo>
                  <a:cubicBezTo>
                    <a:pt x="1126" y="4712"/>
                    <a:pt x="1144" y="4710"/>
                    <a:pt x="1162" y="4707"/>
                  </a:cubicBezTo>
                  <a:cubicBezTo>
                    <a:pt x="1321" y="4676"/>
                    <a:pt x="1427" y="4522"/>
                    <a:pt x="1397" y="4362"/>
                  </a:cubicBezTo>
                  <a:lnTo>
                    <a:pt x="608" y="240"/>
                  </a:lnTo>
                  <a:cubicBezTo>
                    <a:pt x="581" y="99"/>
                    <a:pt x="458" y="0"/>
                    <a:pt x="319"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4" name="Google Shape;3364;p67">
              <a:extLst>
                <a:ext uri="{FF2B5EF4-FFF2-40B4-BE49-F238E27FC236}">
                  <a16:creationId xmlns:a16="http://schemas.microsoft.com/office/drawing/2014/main" id="{AA1A0DDF-1A0C-4C3A-B82D-C5CA1A148E90}"/>
                </a:ext>
              </a:extLst>
            </p:cNvPr>
            <p:cNvSpPr/>
            <p:nvPr/>
          </p:nvSpPr>
          <p:spPr>
            <a:xfrm>
              <a:off x="11539075" y="3400375"/>
              <a:ext cx="35700" cy="117800"/>
            </a:xfrm>
            <a:custGeom>
              <a:avLst/>
              <a:gdLst/>
              <a:ahLst/>
              <a:cxnLst/>
              <a:rect l="l" t="t" r="r" b="b"/>
              <a:pathLst>
                <a:path w="1428" h="4712" extrusionOk="0">
                  <a:moveTo>
                    <a:pt x="321" y="0"/>
                  </a:moveTo>
                  <a:cubicBezTo>
                    <a:pt x="302" y="0"/>
                    <a:pt x="284" y="2"/>
                    <a:pt x="265" y="6"/>
                  </a:cubicBezTo>
                  <a:cubicBezTo>
                    <a:pt x="105" y="36"/>
                    <a:pt x="1" y="190"/>
                    <a:pt x="31" y="350"/>
                  </a:cubicBezTo>
                  <a:lnTo>
                    <a:pt x="821" y="4473"/>
                  </a:lnTo>
                  <a:cubicBezTo>
                    <a:pt x="847" y="4615"/>
                    <a:pt x="971" y="4712"/>
                    <a:pt x="1110" y="4712"/>
                  </a:cubicBezTo>
                  <a:cubicBezTo>
                    <a:pt x="1128" y="4712"/>
                    <a:pt x="1146" y="4710"/>
                    <a:pt x="1164" y="4707"/>
                  </a:cubicBezTo>
                  <a:cubicBezTo>
                    <a:pt x="1323" y="4676"/>
                    <a:pt x="1428" y="4522"/>
                    <a:pt x="1397" y="4362"/>
                  </a:cubicBezTo>
                  <a:lnTo>
                    <a:pt x="609" y="240"/>
                  </a:lnTo>
                  <a:cubicBezTo>
                    <a:pt x="582" y="99"/>
                    <a:pt x="458" y="0"/>
                    <a:pt x="321"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5" name="Google Shape;3365;p67">
              <a:extLst>
                <a:ext uri="{FF2B5EF4-FFF2-40B4-BE49-F238E27FC236}">
                  <a16:creationId xmlns:a16="http://schemas.microsoft.com/office/drawing/2014/main" id="{5E87C804-B1D9-4AE9-84E8-53361AB54762}"/>
                </a:ext>
              </a:extLst>
            </p:cNvPr>
            <p:cNvSpPr/>
            <p:nvPr/>
          </p:nvSpPr>
          <p:spPr>
            <a:xfrm>
              <a:off x="12280200" y="3854675"/>
              <a:ext cx="276300" cy="83075"/>
            </a:xfrm>
            <a:custGeom>
              <a:avLst/>
              <a:gdLst/>
              <a:ahLst/>
              <a:cxnLst/>
              <a:rect l="l" t="t" r="r" b="b"/>
              <a:pathLst>
                <a:path w="11052" h="3323" extrusionOk="0">
                  <a:moveTo>
                    <a:pt x="5858" y="1"/>
                  </a:moveTo>
                  <a:cubicBezTo>
                    <a:pt x="3100" y="1"/>
                    <a:pt x="0" y="2565"/>
                    <a:pt x="816" y="3322"/>
                  </a:cubicBezTo>
                  <a:lnTo>
                    <a:pt x="10245" y="3322"/>
                  </a:lnTo>
                  <a:cubicBezTo>
                    <a:pt x="11051" y="3322"/>
                    <a:pt x="9886" y="1031"/>
                    <a:pt x="6949" y="153"/>
                  </a:cubicBezTo>
                  <a:cubicBezTo>
                    <a:pt x="6599" y="48"/>
                    <a:pt x="6231" y="1"/>
                    <a:pt x="5858" y="1"/>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6" name="Google Shape;3366;p67">
              <a:extLst>
                <a:ext uri="{FF2B5EF4-FFF2-40B4-BE49-F238E27FC236}">
                  <a16:creationId xmlns:a16="http://schemas.microsoft.com/office/drawing/2014/main" id="{CECAF509-D021-4479-AB8C-CDF6AE08DB48}"/>
                </a:ext>
              </a:extLst>
            </p:cNvPr>
            <p:cNvSpPr/>
            <p:nvPr/>
          </p:nvSpPr>
          <p:spPr>
            <a:xfrm>
              <a:off x="12352850" y="3875075"/>
              <a:ext cx="41775" cy="62675"/>
            </a:xfrm>
            <a:custGeom>
              <a:avLst/>
              <a:gdLst/>
              <a:ahLst/>
              <a:cxnLst/>
              <a:rect l="l" t="t" r="r" b="b"/>
              <a:pathLst>
                <a:path w="1671" h="2507" extrusionOk="0">
                  <a:moveTo>
                    <a:pt x="1" y="0"/>
                  </a:moveTo>
                  <a:lnTo>
                    <a:pt x="1" y="0"/>
                  </a:lnTo>
                  <a:cubicBezTo>
                    <a:pt x="181" y="211"/>
                    <a:pt x="357" y="380"/>
                    <a:pt x="503" y="578"/>
                  </a:cubicBezTo>
                  <a:cubicBezTo>
                    <a:pt x="649" y="773"/>
                    <a:pt x="793" y="962"/>
                    <a:pt x="911" y="1173"/>
                  </a:cubicBezTo>
                  <a:cubicBezTo>
                    <a:pt x="1164" y="1584"/>
                    <a:pt x="1364" y="2025"/>
                    <a:pt x="1611" y="2506"/>
                  </a:cubicBezTo>
                  <a:cubicBezTo>
                    <a:pt x="1671" y="2237"/>
                    <a:pt x="1652" y="1964"/>
                    <a:pt x="1598" y="1698"/>
                  </a:cubicBezTo>
                  <a:cubicBezTo>
                    <a:pt x="1544" y="1431"/>
                    <a:pt x="1436" y="1177"/>
                    <a:pt x="1298" y="938"/>
                  </a:cubicBezTo>
                  <a:cubicBezTo>
                    <a:pt x="1157" y="700"/>
                    <a:pt x="969" y="490"/>
                    <a:pt x="750" y="323"/>
                  </a:cubicBezTo>
                  <a:cubicBezTo>
                    <a:pt x="535" y="150"/>
                    <a:pt x="267" y="42"/>
                    <a:pt x="1"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7" name="Google Shape;3367;p67">
              <a:extLst>
                <a:ext uri="{FF2B5EF4-FFF2-40B4-BE49-F238E27FC236}">
                  <a16:creationId xmlns:a16="http://schemas.microsoft.com/office/drawing/2014/main" id="{EF603B38-7DAC-4ECE-AB00-65F81B53A2FD}"/>
                </a:ext>
              </a:extLst>
            </p:cNvPr>
            <p:cNvSpPr/>
            <p:nvPr/>
          </p:nvSpPr>
          <p:spPr>
            <a:xfrm>
              <a:off x="12299150" y="3883250"/>
              <a:ext cx="66025" cy="54500"/>
            </a:xfrm>
            <a:custGeom>
              <a:avLst/>
              <a:gdLst/>
              <a:ahLst/>
              <a:cxnLst/>
              <a:rect l="l" t="t" r="r" b="b"/>
              <a:pathLst>
                <a:path w="2641" h="2180" extrusionOk="0">
                  <a:moveTo>
                    <a:pt x="2640" y="0"/>
                  </a:moveTo>
                  <a:lnTo>
                    <a:pt x="2640" y="0"/>
                  </a:lnTo>
                  <a:cubicBezTo>
                    <a:pt x="2335" y="25"/>
                    <a:pt x="2047" y="114"/>
                    <a:pt x="1768" y="223"/>
                  </a:cubicBezTo>
                  <a:cubicBezTo>
                    <a:pt x="1488" y="334"/>
                    <a:pt x="1226" y="483"/>
                    <a:pt x="976" y="654"/>
                  </a:cubicBezTo>
                  <a:cubicBezTo>
                    <a:pt x="732" y="830"/>
                    <a:pt x="501" y="1040"/>
                    <a:pt x="320" y="1298"/>
                  </a:cubicBezTo>
                  <a:cubicBezTo>
                    <a:pt x="141" y="1547"/>
                    <a:pt x="0" y="1870"/>
                    <a:pt x="57" y="2179"/>
                  </a:cubicBezTo>
                  <a:cubicBezTo>
                    <a:pt x="191" y="1905"/>
                    <a:pt x="384" y="1715"/>
                    <a:pt x="586" y="1531"/>
                  </a:cubicBezTo>
                  <a:cubicBezTo>
                    <a:pt x="794" y="1349"/>
                    <a:pt x="1013" y="1180"/>
                    <a:pt x="1241" y="1023"/>
                  </a:cubicBezTo>
                  <a:cubicBezTo>
                    <a:pt x="1695" y="694"/>
                    <a:pt x="2176" y="392"/>
                    <a:pt x="2640"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8" name="Google Shape;3368;p67">
              <a:extLst>
                <a:ext uri="{FF2B5EF4-FFF2-40B4-BE49-F238E27FC236}">
                  <a16:creationId xmlns:a16="http://schemas.microsoft.com/office/drawing/2014/main" id="{5E3026FE-36CB-4318-A5B6-5C9A120AC2CA}"/>
                </a:ext>
              </a:extLst>
            </p:cNvPr>
            <p:cNvSpPr/>
            <p:nvPr/>
          </p:nvSpPr>
          <p:spPr>
            <a:xfrm>
              <a:off x="11125050" y="3803475"/>
              <a:ext cx="233025" cy="134275"/>
            </a:xfrm>
            <a:custGeom>
              <a:avLst/>
              <a:gdLst/>
              <a:ahLst/>
              <a:cxnLst/>
              <a:rect l="l" t="t" r="r" b="b"/>
              <a:pathLst>
                <a:path w="9321" h="5371" extrusionOk="0">
                  <a:moveTo>
                    <a:pt x="1" y="0"/>
                  </a:moveTo>
                  <a:cubicBezTo>
                    <a:pt x="1" y="0"/>
                    <a:pt x="1009" y="5370"/>
                    <a:pt x="2315" y="5370"/>
                  </a:cubicBezTo>
                  <a:lnTo>
                    <a:pt x="7006" y="5370"/>
                  </a:lnTo>
                  <a:cubicBezTo>
                    <a:pt x="8314" y="5370"/>
                    <a:pt x="9321" y="0"/>
                    <a:pt x="9321" y="0"/>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9" name="Google Shape;3369;p67">
              <a:extLst>
                <a:ext uri="{FF2B5EF4-FFF2-40B4-BE49-F238E27FC236}">
                  <a16:creationId xmlns:a16="http://schemas.microsoft.com/office/drawing/2014/main" id="{30788402-6364-43D6-B223-569540CFD8B3}"/>
                </a:ext>
              </a:extLst>
            </p:cNvPr>
            <p:cNvSpPr/>
            <p:nvPr/>
          </p:nvSpPr>
          <p:spPr>
            <a:xfrm>
              <a:off x="11318600" y="3815575"/>
              <a:ext cx="92900" cy="106075"/>
            </a:xfrm>
            <a:custGeom>
              <a:avLst/>
              <a:gdLst/>
              <a:ahLst/>
              <a:cxnLst/>
              <a:rect l="l" t="t" r="r" b="b"/>
              <a:pathLst>
                <a:path w="3716" h="4243" extrusionOk="0">
                  <a:moveTo>
                    <a:pt x="1995" y="1"/>
                  </a:moveTo>
                  <a:cubicBezTo>
                    <a:pt x="1287" y="1"/>
                    <a:pt x="680" y="390"/>
                    <a:pt x="642" y="415"/>
                  </a:cubicBezTo>
                  <a:lnTo>
                    <a:pt x="1093" y="1107"/>
                  </a:lnTo>
                  <a:cubicBezTo>
                    <a:pt x="1117" y="1092"/>
                    <a:pt x="1533" y="829"/>
                    <a:pt x="1976" y="829"/>
                  </a:cubicBezTo>
                  <a:cubicBezTo>
                    <a:pt x="2187" y="829"/>
                    <a:pt x="2404" y="888"/>
                    <a:pt x="2588" y="1061"/>
                  </a:cubicBezTo>
                  <a:cubicBezTo>
                    <a:pt x="2770" y="1232"/>
                    <a:pt x="2834" y="1694"/>
                    <a:pt x="2594" y="2210"/>
                  </a:cubicBezTo>
                  <a:cubicBezTo>
                    <a:pt x="2455" y="2510"/>
                    <a:pt x="1917" y="3417"/>
                    <a:pt x="504" y="3417"/>
                  </a:cubicBezTo>
                  <a:cubicBezTo>
                    <a:pt x="374" y="3417"/>
                    <a:pt x="238" y="3409"/>
                    <a:pt x="93" y="3393"/>
                  </a:cubicBezTo>
                  <a:lnTo>
                    <a:pt x="0" y="4213"/>
                  </a:lnTo>
                  <a:cubicBezTo>
                    <a:pt x="165" y="4232"/>
                    <a:pt x="332" y="4242"/>
                    <a:pt x="498" y="4242"/>
                  </a:cubicBezTo>
                  <a:cubicBezTo>
                    <a:pt x="2009" y="4242"/>
                    <a:pt x="2952" y="3404"/>
                    <a:pt x="3344" y="2558"/>
                  </a:cubicBezTo>
                  <a:cubicBezTo>
                    <a:pt x="3715" y="1759"/>
                    <a:pt x="3638" y="915"/>
                    <a:pt x="3155" y="459"/>
                  </a:cubicBezTo>
                  <a:cubicBezTo>
                    <a:pt x="2788" y="114"/>
                    <a:pt x="2377" y="1"/>
                    <a:pt x="1995" y="1"/>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0" name="Google Shape;3370;p67">
              <a:extLst>
                <a:ext uri="{FF2B5EF4-FFF2-40B4-BE49-F238E27FC236}">
                  <a16:creationId xmlns:a16="http://schemas.microsoft.com/office/drawing/2014/main" id="{1D80860E-B88E-4620-8B4A-786931ACB9D1}"/>
                </a:ext>
              </a:extLst>
            </p:cNvPr>
            <p:cNvSpPr/>
            <p:nvPr/>
          </p:nvSpPr>
          <p:spPr>
            <a:xfrm>
              <a:off x="10775375" y="3546175"/>
              <a:ext cx="252725" cy="383750"/>
            </a:xfrm>
            <a:custGeom>
              <a:avLst/>
              <a:gdLst/>
              <a:ahLst/>
              <a:cxnLst/>
              <a:rect l="l" t="t" r="r" b="b"/>
              <a:pathLst>
                <a:path w="10109" h="15350" extrusionOk="0">
                  <a:moveTo>
                    <a:pt x="709" y="0"/>
                  </a:moveTo>
                  <a:cubicBezTo>
                    <a:pt x="598" y="0"/>
                    <a:pt x="486" y="30"/>
                    <a:pt x="384" y="92"/>
                  </a:cubicBezTo>
                  <a:cubicBezTo>
                    <a:pt x="89" y="274"/>
                    <a:pt x="0" y="663"/>
                    <a:pt x="188" y="955"/>
                  </a:cubicBezTo>
                  <a:lnTo>
                    <a:pt x="8873" y="15054"/>
                  </a:lnTo>
                  <a:cubicBezTo>
                    <a:pt x="8989" y="15243"/>
                    <a:pt x="9192" y="15349"/>
                    <a:pt x="9402" y="15349"/>
                  </a:cubicBezTo>
                  <a:cubicBezTo>
                    <a:pt x="9488" y="15349"/>
                    <a:pt x="9575" y="15332"/>
                    <a:pt x="9657" y="15294"/>
                  </a:cubicBezTo>
                  <a:cubicBezTo>
                    <a:pt x="9681" y="15283"/>
                    <a:pt x="9704" y="15271"/>
                    <a:pt x="9726" y="15258"/>
                  </a:cubicBezTo>
                  <a:cubicBezTo>
                    <a:pt x="10018" y="15078"/>
                    <a:pt x="10108" y="14695"/>
                    <a:pt x="9929" y="14404"/>
                  </a:cubicBezTo>
                  <a:lnTo>
                    <a:pt x="1244" y="305"/>
                  </a:lnTo>
                  <a:cubicBezTo>
                    <a:pt x="1128" y="109"/>
                    <a:pt x="921" y="0"/>
                    <a:pt x="709" y="0"/>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1" name="Google Shape;3371;p67">
              <a:extLst>
                <a:ext uri="{FF2B5EF4-FFF2-40B4-BE49-F238E27FC236}">
                  <a16:creationId xmlns:a16="http://schemas.microsoft.com/office/drawing/2014/main" id="{95F720C2-C982-41AF-B9F2-3A54E2EEF0C6}"/>
                </a:ext>
              </a:extLst>
            </p:cNvPr>
            <p:cNvSpPr/>
            <p:nvPr/>
          </p:nvSpPr>
          <p:spPr>
            <a:xfrm>
              <a:off x="10955150" y="3490825"/>
              <a:ext cx="132700" cy="433150"/>
            </a:xfrm>
            <a:custGeom>
              <a:avLst/>
              <a:gdLst/>
              <a:ahLst/>
              <a:cxnLst/>
              <a:rect l="l" t="t" r="r" b="b"/>
              <a:pathLst>
                <a:path w="5308" h="17326" extrusionOk="0">
                  <a:moveTo>
                    <a:pt x="4623" y="0"/>
                  </a:moveTo>
                  <a:cubicBezTo>
                    <a:pt x="4343" y="0"/>
                    <a:pt x="4091" y="190"/>
                    <a:pt x="4021" y="474"/>
                  </a:cubicBezTo>
                  <a:lnTo>
                    <a:pt x="75" y="16557"/>
                  </a:lnTo>
                  <a:cubicBezTo>
                    <a:pt x="1" y="16860"/>
                    <a:pt x="162" y="17171"/>
                    <a:pt x="455" y="17284"/>
                  </a:cubicBezTo>
                  <a:cubicBezTo>
                    <a:pt x="479" y="17293"/>
                    <a:pt x="504" y="17300"/>
                    <a:pt x="530" y="17308"/>
                  </a:cubicBezTo>
                  <a:cubicBezTo>
                    <a:pt x="580" y="17320"/>
                    <a:pt x="629" y="17326"/>
                    <a:pt x="678" y="17326"/>
                  </a:cubicBezTo>
                  <a:cubicBezTo>
                    <a:pt x="956" y="17326"/>
                    <a:pt x="1210" y="17136"/>
                    <a:pt x="1280" y="16852"/>
                  </a:cubicBezTo>
                  <a:lnTo>
                    <a:pt x="5226" y="769"/>
                  </a:lnTo>
                  <a:cubicBezTo>
                    <a:pt x="5307" y="436"/>
                    <a:pt x="5104" y="100"/>
                    <a:pt x="4771" y="18"/>
                  </a:cubicBezTo>
                  <a:cubicBezTo>
                    <a:pt x="4721" y="6"/>
                    <a:pt x="4671" y="0"/>
                    <a:pt x="4623"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2" name="Google Shape;3372;p67">
              <a:extLst>
                <a:ext uri="{FF2B5EF4-FFF2-40B4-BE49-F238E27FC236}">
                  <a16:creationId xmlns:a16="http://schemas.microsoft.com/office/drawing/2014/main" id="{E58B51B6-EAFF-4179-8831-BBC257FD254B}"/>
                </a:ext>
              </a:extLst>
            </p:cNvPr>
            <p:cNvSpPr/>
            <p:nvPr/>
          </p:nvSpPr>
          <p:spPr>
            <a:xfrm>
              <a:off x="10988250" y="3484875"/>
              <a:ext cx="33225" cy="445050"/>
            </a:xfrm>
            <a:custGeom>
              <a:avLst/>
              <a:gdLst/>
              <a:ahLst/>
              <a:cxnLst/>
              <a:rect l="l" t="t" r="r" b="b"/>
              <a:pathLst>
                <a:path w="1329" h="17802" extrusionOk="0">
                  <a:moveTo>
                    <a:pt x="706" y="0"/>
                  </a:moveTo>
                  <a:cubicBezTo>
                    <a:pt x="366" y="0"/>
                    <a:pt x="88" y="276"/>
                    <a:pt x="86" y="619"/>
                  </a:cubicBezTo>
                  <a:lnTo>
                    <a:pt x="2" y="17178"/>
                  </a:lnTo>
                  <a:cubicBezTo>
                    <a:pt x="1" y="17490"/>
                    <a:pt x="230" y="17755"/>
                    <a:pt x="540" y="17796"/>
                  </a:cubicBezTo>
                  <a:cubicBezTo>
                    <a:pt x="568" y="17800"/>
                    <a:pt x="596" y="17801"/>
                    <a:pt x="623" y="17801"/>
                  </a:cubicBezTo>
                  <a:cubicBezTo>
                    <a:pt x="959" y="17801"/>
                    <a:pt x="1242" y="17529"/>
                    <a:pt x="1243" y="17184"/>
                  </a:cubicBezTo>
                  <a:lnTo>
                    <a:pt x="1327" y="624"/>
                  </a:lnTo>
                  <a:cubicBezTo>
                    <a:pt x="1329" y="281"/>
                    <a:pt x="1052" y="2"/>
                    <a:pt x="709" y="0"/>
                  </a:cubicBezTo>
                  <a:cubicBezTo>
                    <a:pt x="708" y="0"/>
                    <a:pt x="707" y="0"/>
                    <a:pt x="706"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3" name="Google Shape;3373;p67">
              <a:extLst>
                <a:ext uri="{FF2B5EF4-FFF2-40B4-BE49-F238E27FC236}">
                  <a16:creationId xmlns:a16="http://schemas.microsoft.com/office/drawing/2014/main" id="{EF91DEC3-605A-4B85-872D-FB513369DC63}"/>
                </a:ext>
              </a:extLst>
            </p:cNvPr>
            <p:cNvSpPr/>
            <p:nvPr/>
          </p:nvSpPr>
          <p:spPr>
            <a:xfrm>
              <a:off x="10844550" y="3688650"/>
              <a:ext cx="224100" cy="249100"/>
            </a:xfrm>
            <a:custGeom>
              <a:avLst/>
              <a:gdLst/>
              <a:ahLst/>
              <a:cxnLst/>
              <a:rect l="l" t="t" r="r" b="b"/>
              <a:pathLst>
                <a:path w="8964" h="9964" extrusionOk="0">
                  <a:moveTo>
                    <a:pt x="0" y="1"/>
                  </a:moveTo>
                  <a:lnTo>
                    <a:pt x="767" y="9963"/>
                  </a:lnTo>
                  <a:lnTo>
                    <a:pt x="8195" y="9963"/>
                  </a:lnTo>
                  <a:lnTo>
                    <a:pt x="8963" y="1"/>
                  </a:ln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4" name="Google Shape;3374;p67">
              <a:extLst>
                <a:ext uri="{FF2B5EF4-FFF2-40B4-BE49-F238E27FC236}">
                  <a16:creationId xmlns:a16="http://schemas.microsoft.com/office/drawing/2014/main" id="{946B8509-5FA3-4E4E-8DF3-A1C49C03E57E}"/>
                </a:ext>
              </a:extLst>
            </p:cNvPr>
            <p:cNvSpPr/>
            <p:nvPr/>
          </p:nvSpPr>
          <p:spPr>
            <a:xfrm>
              <a:off x="13033600" y="2937500"/>
              <a:ext cx="124475" cy="430200"/>
            </a:xfrm>
            <a:custGeom>
              <a:avLst/>
              <a:gdLst/>
              <a:ahLst/>
              <a:cxnLst/>
              <a:rect l="l" t="t" r="r" b="b"/>
              <a:pathLst>
                <a:path w="4979" h="17208" extrusionOk="0">
                  <a:moveTo>
                    <a:pt x="1" y="1"/>
                  </a:moveTo>
                  <a:lnTo>
                    <a:pt x="1" y="17207"/>
                  </a:lnTo>
                  <a:lnTo>
                    <a:pt x="4979" y="17207"/>
                  </a:lnTo>
                  <a:lnTo>
                    <a:pt x="4979" y="1"/>
                  </a:ln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5" name="Google Shape;3375;p67">
              <a:extLst>
                <a:ext uri="{FF2B5EF4-FFF2-40B4-BE49-F238E27FC236}">
                  <a16:creationId xmlns:a16="http://schemas.microsoft.com/office/drawing/2014/main" id="{F13DB712-0C55-4A6E-9A7A-A18DCCD1FB9D}"/>
                </a:ext>
              </a:extLst>
            </p:cNvPr>
            <p:cNvSpPr/>
            <p:nvPr/>
          </p:nvSpPr>
          <p:spPr>
            <a:xfrm>
              <a:off x="13158100" y="2937500"/>
              <a:ext cx="62225" cy="430200"/>
            </a:xfrm>
            <a:custGeom>
              <a:avLst/>
              <a:gdLst/>
              <a:ahLst/>
              <a:cxnLst/>
              <a:rect l="l" t="t" r="r" b="b"/>
              <a:pathLst>
                <a:path w="2489" h="17208" extrusionOk="0">
                  <a:moveTo>
                    <a:pt x="0" y="1"/>
                  </a:moveTo>
                  <a:lnTo>
                    <a:pt x="0" y="17207"/>
                  </a:lnTo>
                  <a:lnTo>
                    <a:pt x="2489" y="17207"/>
                  </a:lnTo>
                  <a:lnTo>
                    <a:pt x="2489" y="1"/>
                  </a:lnTo>
                  <a:close/>
                </a:path>
              </a:pathLst>
            </a:custGeom>
            <a:solidFill>
              <a:srgbClr val="EB57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6" name="Google Shape;3376;p67">
              <a:extLst>
                <a:ext uri="{FF2B5EF4-FFF2-40B4-BE49-F238E27FC236}">
                  <a16:creationId xmlns:a16="http://schemas.microsoft.com/office/drawing/2014/main" id="{7BC350B5-C3F6-480D-B1CF-7910D8029613}"/>
                </a:ext>
              </a:extLst>
            </p:cNvPr>
            <p:cNvSpPr/>
            <p:nvPr/>
          </p:nvSpPr>
          <p:spPr>
            <a:xfrm>
              <a:off x="13067900" y="2978600"/>
              <a:ext cx="53875" cy="51875"/>
            </a:xfrm>
            <a:custGeom>
              <a:avLst/>
              <a:gdLst/>
              <a:ahLst/>
              <a:cxnLst/>
              <a:rect l="l" t="t" r="r" b="b"/>
              <a:pathLst>
                <a:path w="2155" h="2075" extrusionOk="0">
                  <a:moveTo>
                    <a:pt x="1117" y="1"/>
                  </a:moveTo>
                  <a:cubicBezTo>
                    <a:pt x="848" y="1"/>
                    <a:pt x="583" y="106"/>
                    <a:pt x="385" y="304"/>
                  </a:cubicBezTo>
                  <a:cubicBezTo>
                    <a:pt x="89" y="601"/>
                    <a:pt x="1" y="1046"/>
                    <a:pt x="161" y="1435"/>
                  </a:cubicBezTo>
                  <a:cubicBezTo>
                    <a:pt x="321" y="1822"/>
                    <a:pt x="699" y="2075"/>
                    <a:pt x="1118" y="2075"/>
                  </a:cubicBezTo>
                  <a:cubicBezTo>
                    <a:pt x="1691" y="2075"/>
                    <a:pt x="2155" y="1611"/>
                    <a:pt x="2155" y="1038"/>
                  </a:cubicBezTo>
                  <a:cubicBezTo>
                    <a:pt x="2155" y="619"/>
                    <a:pt x="1902" y="240"/>
                    <a:pt x="1515" y="80"/>
                  </a:cubicBezTo>
                  <a:cubicBezTo>
                    <a:pt x="1386" y="27"/>
                    <a:pt x="1251" y="1"/>
                    <a:pt x="1117" y="1"/>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7" name="Google Shape;3377;p67">
              <a:extLst>
                <a:ext uri="{FF2B5EF4-FFF2-40B4-BE49-F238E27FC236}">
                  <a16:creationId xmlns:a16="http://schemas.microsoft.com/office/drawing/2014/main" id="{ED83B723-5E7A-4AA9-BE83-D444F6D27EDF}"/>
                </a:ext>
              </a:extLst>
            </p:cNvPr>
            <p:cNvSpPr/>
            <p:nvPr/>
          </p:nvSpPr>
          <p:spPr>
            <a:xfrm>
              <a:off x="13079875" y="2989725"/>
              <a:ext cx="30825" cy="29625"/>
            </a:xfrm>
            <a:custGeom>
              <a:avLst/>
              <a:gdLst/>
              <a:ahLst/>
              <a:cxnLst/>
              <a:rect l="l" t="t" r="r" b="b"/>
              <a:pathLst>
                <a:path w="1233" h="1185" extrusionOk="0">
                  <a:moveTo>
                    <a:pt x="638" y="0"/>
                  </a:moveTo>
                  <a:cubicBezTo>
                    <a:pt x="485" y="0"/>
                    <a:pt x="333" y="60"/>
                    <a:pt x="220" y="174"/>
                  </a:cubicBezTo>
                  <a:cubicBezTo>
                    <a:pt x="51" y="342"/>
                    <a:pt x="0" y="598"/>
                    <a:pt x="92" y="819"/>
                  </a:cubicBezTo>
                  <a:cubicBezTo>
                    <a:pt x="183" y="1041"/>
                    <a:pt x="399" y="1185"/>
                    <a:pt x="639" y="1185"/>
                  </a:cubicBezTo>
                  <a:cubicBezTo>
                    <a:pt x="966" y="1185"/>
                    <a:pt x="1232" y="920"/>
                    <a:pt x="1232" y="593"/>
                  </a:cubicBezTo>
                  <a:cubicBezTo>
                    <a:pt x="1232" y="353"/>
                    <a:pt x="1088" y="137"/>
                    <a:pt x="866" y="46"/>
                  </a:cubicBezTo>
                  <a:cubicBezTo>
                    <a:pt x="792" y="15"/>
                    <a:pt x="715" y="0"/>
                    <a:pt x="638" y="0"/>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8" name="Google Shape;3378;p67">
              <a:extLst>
                <a:ext uri="{FF2B5EF4-FFF2-40B4-BE49-F238E27FC236}">
                  <a16:creationId xmlns:a16="http://schemas.microsoft.com/office/drawing/2014/main" id="{43244FEE-8C82-4BCB-B67B-4E96317F1D9A}"/>
                </a:ext>
              </a:extLst>
            </p:cNvPr>
            <p:cNvSpPr/>
            <p:nvPr/>
          </p:nvSpPr>
          <p:spPr>
            <a:xfrm>
              <a:off x="13033600" y="3178975"/>
              <a:ext cx="124525" cy="114575"/>
            </a:xfrm>
            <a:custGeom>
              <a:avLst/>
              <a:gdLst/>
              <a:ahLst/>
              <a:cxnLst/>
              <a:rect l="l" t="t" r="r" b="b"/>
              <a:pathLst>
                <a:path w="4981" h="4583" extrusionOk="0">
                  <a:moveTo>
                    <a:pt x="1" y="0"/>
                  </a:moveTo>
                  <a:lnTo>
                    <a:pt x="1" y="4582"/>
                  </a:lnTo>
                  <a:lnTo>
                    <a:pt x="4980" y="4582"/>
                  </a:lnTo>
                  <a:lnTo>
                    <a:pt x="4980" y="0"/>
                  </a:lnTo>
                  <a:close/>
                </a:path>
              </a:pathLst>
            </a:custGeom>
            <a:solidFill>
              <a:srgbClr val="F8C3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9" name="Google Shape;3379;p67">
              <a:extLst>
                <a:ext uri="{FF2B5EF4-FFF2-40B4-BE49-F238E27FC236}">
                  <a16:creationId xmlns:a16="http://schemas.microsoft.com/office/drawing/2014/main" id="{FF87207D-2E93-4B62-9B8B-A4A512FB2F6F}"/>
                </a:ext>
              </a:extLst>
            </p:cNvPr>
            <p:cNvSpPr/>
            <p:nvPr/>
          </p:nvSpPr>
          <p:spPr>
            <a:xfrm>
              <a:off x="13191500" y="2978600"/>
              <a:ext cx="124500" cy="389100"/>
            </a:xfrm>
            <a:custGeom>
              <a:avLst/>
              <a:gdLst/>
              <a:ahLst/>
              <a:cxnLst/>
              <a:rect l="l" t="t" r="r" b="b"/>
              <a:pathLst>
                <a:path w="4980" h="15564" extrusionOk="0">
                  <a:moveTo>
                    <a:pt x="1" y="0"/>
                  </a:moveTo>
                  <a:lnTo>
                    <a:pt x="1" y="15563"/>
                  </a:lnTo>
                  <a:lnTo>
                    <a:pt x="4980" y="15563"/>
                  </a:lnTo>
                  <a:lnTo>
                    <a:pt x="4980" y="0"/>
                  </a:lnTo>
                  <a:close/>
                </a:path>
              </a:pathLst>
            </a:custGeom>
            <a:solidFill>
              <a:srgbClr val="FA977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0" name="Google Shape;3380;p67">
              <a:extLst>
                <a:ext uri="{FF2B5EF4-FFF2-40B4-BE49-F238E27FC236}">
                  <a16:creationId xmlns:a16="http://schemas.microsoft.com/office/drawing/2014/main" id="{5B6B6B5E-1F60-47A9-AC0C-9FD55FA9EBB1}"/>
                </a:ext>
              </a:extLst>
            </p:cNvPr>
            <p:cNvSpPr/>
            <p:nvPr/>
          </p:nvSpPr>
          <p:spPr>
            <a:xfrm>
              <a:off x="13227825" y="3019325"/>
              <a:ext cx="51850" cy="51850"/>
            </a:xfrm>
            <a:custGeom>
              <a:avLst/>
              <a:gdLst/>
              <a:ahLst/>
              <a:cxnLst/>
              <a:rect l="l" t="t" r="r" b="b"/>
              <a:pathLst>
                <a:path w="2074" h="2074" extrusionOk="0">
                  <a:moveTo>
                    <a:pt x="1037" y="1"/>
                  </a:moveTo>
                  <a:cubicBezTo>
                    <a:pt x="465" y="1"/>
                    <a:pt x="1" y="465"/>
                    <a:pt x="1" y="1038"/>
                  </a:cubicBezTo>
                  <a:cubicBezTo>
                    <a:pt x="1" y="1611"/>
                    <a:pt x="465" y="2073"/>
                    <a:pt x="1037" y="2073"/>
                  </a:cubicBezTo>
                  <a:cubicBezTo>
                    <a:pt x="1610" y="2073"/>
                    <a:pt x="2074" y="1611"/>
                    <a:pt x="2074" y="1038"/>
                  </a:cubicBezTo>
                  <a:cubicBezTo>
                    <a:pt x="2074" y="465"/>
                    <a:pt x="1610" y="1"/>
                    <a:pt x="1037"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1" name="Google Shape;3381;p67">
              <a:extLst>
                <a:ext uri="{FF2B5EF4-FFF2-40B4-BE49-F238E27FC236}">
                  <a16:creationId xmlns:a16="http://schemas.microsoft.com/office/drawing/2014/main" id="{D8D739D0-71C3-4429-B407-498059089786}"/>
                </a:ext>
              </a:extLst>
            </p:cNvPr>
            <p:cNvSpPr/>
            <p:nvPr/>
          </p:nvSpPr>
          <p:spPr>
            <a:xfrm>
              <a:off x="13238925" y="3030450"/>
              <a:ext cx="29675" cy="29625"/>
            </a:xfrm>
            <a:custGeom>
              <a:avLst/>
              <a:gdLst/>
              <a:ahLst/>
              <a:cxnLst/>
              <a:rect l="l" t="t" r="r" b="b"/>
              <a:pathLst>
                <a:path w="1187" h="1185" extrusionOk="0">
                  <a:moveTo>
                    <a:pt x="593" y="1"/>
                  </a:moveTo>
                  <a:cubicBezTo>
                    <a:pt x="265" y="1"/>
                    <a:pt x="1" y="265"/>
                    <a:pt x="1" y="593"/>
                  </a:cubicBezTo>
                  <a:cubicBezTo>
                    <a:pt x="1" y="920"/>
                    <a:pt x="265" y="1185"/>
                    <a:pt x="593" y="1185"/>
                  </a:cubicBezTo>
                  <a:cubicBezTo>
                    <a:pt x="920" y="1185"/>
                    <a:pt x="1186" y="920"/>
                    <a:pt x="1186" y="593"/>
                  </a:cubicBezTo>
                  <a:cubicBezTo>
                    <a:pt x="1186" y="265"/>
                    <a:pt x="920" y="1"/>
                    <a:pt x="593"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2" name="Google Shape;3382;p67">
              <a:extLst>
                <a:ext uri="{FF2B5EF4-FFF2-40B4-BE49-F238E27FC236}">
                  <a16:creationId xmlns:a16="http://schemas.microsoft.com/office/drawing/2014/main" id="{B9C4F83C-2026-449A-B0D7-C591A2D2ABA6}"/>
                </a:ext>
              </a:extLst>
            </p:cNvPr>
            <p:cNvSpPr/>
            <p:nvPr/>
          </p:nvSpPr>
          <p:spPr>
            <a:xfrm>
              <a:off x="13191500" y="3196975"/>
              <a:ext cx="124500" cy="103650"/>
            </a:xfrm>
            <a:custGeom>
              <a:avLst/>
              <a:gdLst/>
              <a:ahLst/>
              <a:cxnLst/>
              <a:rect l="l" t="t" r="r" b="b"/>
              <a:pathLst>
                <a:path w="4980" h="4146" extrusionOk="0">
                  <a:moveTo>
                    <a:pt x="1" y="0"/>
                  </a:moveTo>
                  <a:lnTo>
                    <a:pt x="1" y="4146"/>
                  </a:lnTo>
                  <a:lnTo>
                    <a:pt x="4980" y="4146"/>
                  </a:lnTo>
                  <a:lnTo>
                    <a:pt x="4980" y="0"/>
                  </a:ln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3" name="Google Shape;3383;p67">
              <a:extLst>
                <a:ext uri="{FF2B5EF4-FFF2-40B4-BE49-F238E27FC236}">
                  <a16:creationId xmlns:a16="http://schemas.microsoft.com/office/drawing/2014/main" id="{E84DFFC3-D747-4815-806E-CC457EE60DD0}"/>
                </a:ext>
              </a:extLst>
            </p:cNvPr>
            <p:cNvSpPr/>
            <p:nvPr/>
          </p:nvSpPr>
          <p:spPr>
            <a:xfrm>
              <a:off x="13315975" y="2978600"/>
              <a:ext cx="62250" cy="389100"/>
            </a:xfrm>
            <a:custGeom>
              <a:avLst/>
              <a:gdLst/>
              <a:ahLst/>
              <a:cxnLst/>
              <a:rect l="l" t="t" r="r" b="b"/>
              <a:pathLst>
                <a:path w="2490" h="15564" extrusionOk="0">
                  <a:moveTo>
                    <a:pt x="1" y="0"/>
                  </a:moveTo>
                  <a:lnTo>
                    <a:pt x="1" y="15563"/>
                  </a:lnTo>
                  <a:lnTo>
                    <a:pt x="2490" y="15563"/>
                  </a:lnTo>
                  <a:lnTo>
                    <a:pt x="2490" y="0"/>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4" name="Google Shape;3384;p67">
              <a:extLst>
                <a:ext uri="{FF2B5EF4-FFF2-40B4-BE49-F238E27FC236}">
                  <a16:creationId xmlns:a16="http://schemas.microsoft.com/office/drawing/2014/main" id="{8FD6F353-6FFA-4F69-8647-55956D3B6C5E}"/>
                </a:ext>
              </a:extLst>
            </p:cNvPr>
            <p:cNvSpPr/>
            <p:nvPr/>
          </p:nvSpPr>
          <p:spPr>
            <a:xfrm>
              <a:off x="13347075" y="2958200"/>
              <a:ext cx="124500" cy="409500"/>
            </a:xfrm>
            <a:custGeom>
              <a:avLst/>
              <a:gdLst/>
              <a:ahLst/>
              <a:cxnLst/>
              <a:rect l="l" t="t" r="r" b="b"/>
              <a:pathLst>
                <a:path w="4980" h="16380" extrusionOk="0">
                  <a:moveTo>
                    <a:pt x="1" y="0"/>
                  </a:moveTo>
                  <a:lnTo>
                    <a:pt x="1" y="16379"/>
                  </a:lnTo>
                  <a:lnTo>
                    <a:pt x="4980" y="16379"/>
                  </a:lnTo>
                  <a:lnTo>
                    <a:pt x="4980" y="0"/>
                  </a:lnTo>
                  <a:close/>
                </a:path>
              </a:pathLst>
            </a:custGeom>
            <a:solidFill>
              <a:srgbClr val="F8C3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5" name="Google Shape;3385;p67">
              <a:extLst>
                <a:ext uri="{FF2B5EF4-FFF2-40B4-BE49-F238E27FC236}">
                  <a16:creationId xmlns:a16="http://schemas.microsoft.com/office/drawing/2014/main" id="{2EF2020D-55F1-4E21-9C04-504B0FB75043}"/>
                </a:ext>
              </a:extLst>
            </p:cNvPr>
            <p:cNvSpPr/>
            <p:nvPr/>
          </p:nvSpPr>
          <p:spPr>
            <a:xfrm>
              <a:off x="13381375" y="3000375"/>
              <a:ext cx="53875" cy="51850"/>
            </a:xfrm>
            <a:custGeom>
              <a:avLst/>
              <a:gdLst/>
              <a:ahLst/>
              <a:cxnLst/>
              <a:rect l="l" t="t" r="r" b="b"/>
              <a:pathLst>
                <a:path w="2155" h="2074" extrusionOk="0">
                  <a:moveTo>
                    <a:pt x="1119" y="1"/>
                  </a:moveTo>
                  <a:cubicBezTo>
                    <a:pt x="849" y="1"/>
                    <a:pt x="583" y="106"/>
                    <a:pt x="386" y="305"/>
                  </a:cubicBezTo>
                  <a:cubicBezTo>
                    <a:pt x="89" y="600"/>
                    <a:pt x="0" y="1047"/>
                    <a:pt x="160" y="1433"/>
                  </a:cubicBezTo>
                  <a:cubicBezTo>
                    <a:pt x="322" y="1820"/>
                    <a:pt x="699" y="2074"/>
                    <a:pt x="1119" y="2074"/>
                  </a:cubicBezTo>
                  <a:cubicBezTo>
                    <a:pt x="1691" y="2074"/>
                    <a:pt x="2155" y="1609"/>
                    <a:pt x="2155" y="1038"/>
                  </a:cubicBezTo>
                  <a:cubicBezTo>
                    <a:pt x="2155" y="617"/>
                    <a:pt x="1901" y="241"/>
                    <a:pt x="1515" y="79"/>
                  </a:cubicBezTo>
                  <a:cubicBezTo>
                    <a:pt x="1387" y="26"/>
                    <a:pt x="1252" y="1"/>
                    <a:pt x="1119"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6" name="Google Shape;3386;p67">
              <a:extLst>
                <a:ext uri="{FF2B5EF4-FFF2-40B4-BE49-F238E27FC236}">
                  <a16:creationId xmlns:a16="http://schemas.microsoft.com/office/drawing/2014/main" id="{E6F7B1F6-A475-458E-8E87-72A3DA252A1C}"/>
                </a:ext>
              </a:extLst>
            </p:cNvPr>
            <p:cNvSpPr/>
            <p:nvPr/>
          </p:nvSpPr>
          <p:spPr>
            <a:xfrm>
              <a:off x="13394500" y="3011475"/>
              <a:ext cx="29650" cy="29650"/>
            </a:xfrm>
            <a:custGeom>
              <a:avLst/>
              <a:gdLst/>
              <a:ahLst/>
              <a:cxnLst/>
              <a:rect l="l" t="t" r="r" b="b"/>
              <a:pathLst>
                <a:path w="1186" h="1186" extrusionOk="0">
                  <a:moveTo>
                    <a:pt x="592" y="0"/>
                  </a:moveTo>
                  <a:cubicBezTo>
                    <a:pt x="267" y="0"/>
                    <a:pt x="0" y="265"/>
                    <a:pt x="0" y="592"/>
                  </a:cubicBezTo>
                  <a:cubicBezTo>
                    <a:pt x="0" y="920"/>
                    <a:pt x="267" y="1186"/>
                    <a:pt x="592" y="1186"/>
                  </a:cubicBezTo>
                  <a:cubicBezTo>
                    <a:pt x="920" y="1186"/>
                    <a:pt x="1186" y="920"/>
                    <a:pt x="1186" y="592"/>
                  </a:cubicBezTo>
                  <a:cubicBezTo>
                    <a:pt x="1186" y="265"/>
                    <a:pt x="920" y="0"/>
                    <a:pt x="592"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7" name="Google Shape;3387;p67">
              <a:extLst>
                <a:ext uri="{FF2B5EF4-FFF2-40B4-BE49-F238E27FC236}">
                  <a16:creationId xmlns:a16="http://schemas.microsoft.com/office/drawing/2014/main" id="{178F24E3-AE20-4B7E-BD47-FD8159A8C292}"/>
                </a:ext>
              </a:extLst>
            </p:cNvPr>
            <p:cNvSpPr/>
            <p:nvPr/>
          </p:nvSpPr>
          <p:spPr>
            <a:xfrm>
              <a:off x="13347075" y="3196975"/>
              <a:ext cx="124500" cy="103650"/>
            </a:xfrm>
            <a:custGeom>
              <a:avLst/>
              <a:gdLst/>
              <a:ahLst/>
              <a:cxnLst/>
              <a:rect l="l" t="t" r="r" b="b"/>
              <a:pathLst>
                <a:path w="4980" h="4146" extrusionOk="0">
                  <a:moveTo>
                    <a:pt x="1" y="0"/>
                  </a:moveTo>
                  <a:lnTo>
                    <a:pt x="1" y="4146"/>
                  </a:lnTo>
                  <a:lnTo>
                    <a:pt x="4980" y="4146"/>
                  </a:lnTo>
                  <a:lnTo>
                    <a:pt x="4980" y="0"/>
                  </a:lnTo>
                  <a:close/>
                </a:path>
              </a:pathLst>
            </a:custGeom>
            <a:solidFill>
              <a:srgbClr val="05193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8" name="Google Shape;3388;p67">
              <a:extLst>
                <a:ext uri="{FF2B5EF4-FFF2-40B4-BE49-F238E27FC236}">
                  <a16:creationId xmlns:a16="http://schemas.microsoft.com/office/drawing/2014/main" id="{C5396752-A449-47EE-A7FC-3AA4E64EC31B}"/>
                </a:ext>
              </a:extLst>
            </p:cNvPr>
            <p:cNvSpPr/>
            <p:nvPr/>
          </p:nvSpPr>
          <p:spPr>
            <a:xfrm>
              <a:off x="13471550" y="2958200"/>
              <a:ext cx="62250" cy="409500"/>
            </a:xfrm>
            <a:custGeom>
              <a:avLst/>
              <a:gdLst/>
              <a:ahLst/>
              <a:cxnLst/>
              <a:rect l="l" t="t" r="r" b="b"/>
              <a:pathLst>
                <a:path w="2490" h="16380" extrusionOk="0">
                  <a:moveTo>
                    <a:pt x="1" y="0"/>
                  </a:moveTo>
                  <a:lnTo>
                    <a:pt x="1" y="16379"/>
                  </a:lnTo>
                  <a:lnTo>
                    <a:pt x="2490" y="16379"/>
                  </a:lnTo>
                  <a:lnTo>
                    <a:pt x="2490" y="0"/>
                  </a:lnTo>
                  <a:close/>
                </a:path>
              </a:pathLst>
            </a:custGeom>
            <a:solidFill>
              <a:srgbClr val="5FA4A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9" name="Google Shape;3389;p67">
              <a:extLst>
                <a:ext uri="{FF2B5EF4-FFF2-40B4-BE49-F238E27FC236}">
                  <a16:creationId xmlns:a16="http://schemas.microsoft.com/office/drawing/2014/main" id="{6912596B-9334-4B44-B667-40911591BF3F}"/>
                </a:ext>
              </a:extLst>
            </p:cNvPr>
            <p:cNvSpPr/>
            <p:nvPr/>
          </p:nvSpPr>
          <p:spPr>
            <a:xfrm>
              <a:off x="13502650" y="3060050"/>
              <a:ext cx="320150" cy="307650"/>
            </a:xfrm>
            <a:custGeom>
              <a:avLst/>
              <a:gdLst/>
              <a:ahLst/>
              <a:cxnLst/>
              <a:rect l="l" t="t" r="r" b="b"/>
              <a:pathLst>
                <a:path w="12806" h="12306" extrusionOk="0">
                  <a:moveTo>
                    <a:pt x="0" y="1"/>
                  </a:moveTo>
                  <a:lnTo>
                    <a:pt x="0" y="12305"/>
                  </a:lnTo>
                  <a:lnTo>
                    <a:pt x="12805" y="12305"/>
                  </a:lnTo>
                  <a:lnTo>
                    <a:pt x="12805" y="1"/>
                  </a:lnTo>
                  <a:close/>
                </a:path>
              </a:pathLst>
            </a:custGeom>
            <a:solidFill>
              <a:srgbClr val="EB57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spTree>
    <p:extLst>
      <p:ext uri="{BB962C8B-B14F-4D97-AF65-F5344CB8AC3E}">
        <p14:creationId xmlns:p14="http://schemas.microsoft.com/office/powerpoint/2010/main" val="44214307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id="{3A48494A-BEE9-4AF8-B65E-7C5A558CE779}"/>
              </a:ext>
            </a:extLst>
          </p:cNvPr>
          <p:cNvSpPr txBox="1">
            <a:spLocks/>
          </p:cNvSpPr>
          <p:nvPr/>
        </p:nvSpPr>
        <p:spPr>
          <a:xfrm>
            <a:off x="464515" y="724205"/>
            <a:ext cx="8214970" cy="7315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marL="0" marR="0" lvl="0" indent="0" algn="ctr" defTabSz="914400" rtl="0" eaLnBrk="1" fontAlgn="auto" latinLnBrk="0" hangingPunct="1">
              <a:lnSpc>
                <a:spcPct val="100000"/>
              </a:lnSpc>
              <a:spcBef>
                <a:spcPts val="0"/>
              </a:spcBef>
              <a:spcAft>
                <a:spcPts val="0"/>
              </a:spcAft>
              <a:buClr>
                <a:prstClr val="black"/>
              </a:buClr>
              <a:buSzPts val="2800"/>
              <a:buFont typeface="Lilita One"/>
              <a:buNone/>
              <a:tabLst/>
              <a:defRPr/>
            </a:pPr>
            <a:endParaRPr kumimoji="0" lang="it-IT" sz="2000" b="0" i="0" u="none" strike="noStrike" kern="0" cap="none" spc="0" normalizeH="0" baseline="0" noProof="0">
              <a:ln>
                <a:noFill/>
              </a:ln>
              <a:solidFill>
                <a:prstClr val="black">
                  <a:lumMod val="65000"/>
                  <a:lumOff val="35000"/>
                </a:prstClr>
              </a:solidFill>
              <a:effectLst/>
              <a:uLnTx/>
              <a:uFillTx/>
              <a:latin typeface="Josefin Sans" panose="020B0604020202020204" charset="0"/>
              <a:sym typeface="Lilita One"/>
            </a:endParaRPr>
          </a:p>
        </p:txBody>
      </p:sp>
      <p:sp>
        <p:nvSpPr>
          <p:cNvPr id="13" name="Google Shape;3201;p58">
            <a:extLst>
              <a:ext uri="{FF2B5EF4-FFF2-40B4-BE49-F238E27FC236}">
                <a16:creationId xmlns:a16="http://schemas.microsoft.com/office/drawing/2014/main" id="{59F00911-5036-476D-9A63-AF3C2630D2E3}"/>
              </a:ext>
            </a:extLst>
          </p:cNvPr>
          <p:cNvSpPr txBox="1">
            <a:spLocks/>
          </p:cNvSpPr>
          <p:nvPr/>
        </p:nvSpPr>
        <p:spPr>
          <a:xfrm>
            <a:off x="464515" y="2771025"/>
            <a:ext cx="2512822" cy="4159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marR="0" lvl="0" indent="0" algn="ctr" defTabSz="914400" rtl="0" eaLnBrk="1" fontAlgn="auto" latinLnBrk="0" hangingPunct="1">
              <a:lnSpc>
                <a:spcPct val="100000"/>
              </a:lnSpc>
              <a:spcBef>
                <a:spcPts val="0"/>
              </a:spcBef>
              <a:spcAft>
                <a:spcPts val="0"/>
              </a:spcAft>
              <a:buClr>
                <a:srgbClr val="505046"/>
              </a:buClr>
              <a:buSzPts val="2100"/>
              <a:buFont typeface="Josefin Sans"/>
              <a:buNone/>
              <a:tabLst/>
              <a:defRPr/>
            </a:pPr>
            <a:endParaRPr kumimoji="0" lang="it-IT" sz="1400" b="0" i="0" u="none" strike="noStrike" kern="0" cap="none" spc="0" normalizeH="0" baseline="0" noProof="0">
              <a:ln>
                <a:noFill/>
              </a:ln>
              <a:solidFill>
                <a:prstClr val="black">
                  <a:lumMod val="65000"/>
                  <a:lumOff val="35000"/>
                </a:prstClr>
              </a:solidFill>
              <a:effectLst/>
              <a:uLnTx/>
              <a:uFillTx/>
              <a:latin typeface="Josefin Sans" panose="020B0604020202020204" charset="0"/>
              <a:sym typeface="Lilita One"/>
            </a:endParaRPr>
          </a:p>
        </p:txBody>
      </p:sp>
      <p:sp>
        <p:nvSpPr>
          <p:cNvPr id="16" name="CasellaDiTesto 15">
            <a:extLst>
              <a:ext uri="{FF2B5EF4-FFF2-40B4-BE49-F238E27FC236}">
                <a16:creationId xmlns:a16="http://schemas.microsoft.com/office/drawing/2014/main" id="{9A1F1421-687B-4ABF-A300-2B0DFB82C1D6}"/>
              </a:ext>
            </a:extLst>
          </p:cNvPr>
          <p:cNvSpPr txBox="1"/>
          <p:nvPr/>
        </p:nvSpPr>
        <p:spPr>
          <a:xfrm>
            <a:off x="70871" y="1065226"/>
            <a:ext cx="336043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1" i="0" u="none" strike="noStrike" kern="0" cap="none" spc="0" normalizeH="0" baseline="0" noProof="0">
                <a:ln>
                  <a:noFill/>
                </a:ln>
                <a:solidFill>
                  <a:srgbClr val="000000"/>
                </a:solidFill>
                <a:effectLst/>
                <a:uLnTx/>
                <a:uFillTx/>
                <a:latin typeface="Josefin Sans" panose="020B0604020202020204" charset="0"/>
                <a:cs typeface="Arial"/>
                <a:sym typeface="Arial"/>
              </a:rPr>
              <a:t>Flusso di esecuzione:</a:t>
            </a:r>
          </a:p>
        </p:txBody>
      </p:sp>
      <p:grpSp>
        <p:nvGrpSpPr>
          <p:cNvPr id="207" name="Google Shape;2081;p60">
            <a:extLst>
              <a:ext uri="{FF2B5EF4-FFF2-40B4-BE49-F238E27FC236}">
                <a16:creationId xmlns:a16="http://schemas.microsoft.com/office/drawing/2014/main" id="{21E73B41-1774-4128-9E12-0CC4589AF70D}"/>
              </a:ext>
            </a:extLst>
          </p:cNvPr>
          <p:cNvGrpSpPr/>
          <p:nvPr/>
        </p:nvGrpSpPr>
        <p:grpSpPr>
          <a:xfrm>
            <a:off x="1277616" y="2165014"/>
            <a:ext cx="6427381" cy="1522789"/>
            <a:chOff x="3512549" y="2358356"/>
            <a:chExt cx="1597381" cy="378455"/>
          </a:xfrm>
        </p:grpSpPr>
        <p:cxnSp>
          <p:nvCxnSpPr>
            <p:cNvPr id="208" name="Google Shape;2082;p60">
              <a:extLst>
                <a:ext uri="{FF2B5EF4-FFF2-40B4-BE49-F238E27FC236}">
                  <a16:creationId xmlns:a16="http://schemas.microsoft.com/office/drawing/2014/main" id="{82314B99-D49D-41E8-9F00-401ABD8F05A9}"/>
                </a:ext>
              </a:extLst>
            </p:cNvPr>
            <p:cNvCxnSpPr>
              <a:cxnSpLocks/>
              <a:stCxn id="220" idx="6"/>
              <a:endCxn id="214" idx="2"/>
            </p:cNvCxnSpPr>
            <p:nvPr/>
          </p:nvCxnSpPr>
          <p:spPr>
            <a:xfrm flipV="1">
              <a:off x="3737731" y="2553119"/>
              <a:ext cx="1146552" cy="2"/>
            </a:xfrm>
            <a:prstGeom prst="straightConnector1">
              <a:avLst/>
            </a:prstGeom>
            <a:noFill/>
            <a:ln w="28575" cap="flat" cmpd="sng">
              <a:solidFill>
                <a:srgbClr val="FA9778"/>
              </a:solidFill>
              <a:prstDash val="solid"/>
              <a:round/>
              <a:headEnd type="none" w="med" len="med"/>
              <a:tailEnd type="none" w="med" len="med"/>
            </a:ln>
          </p:spPr>
        </p:cxnSp>
        <p:grpSp>
          <p:nvGrpSpPr>
            <p:cNvPr id="209" name="Google Shape;2085;p60">
              <a:extLst>
                <a:ext uri="{FF2B5EF4-FFF2-40B4-BE49-F238E27FC236}">
                  <a16:creationId xmlns:a16="http://schemas.microsoft.com/office/drawing/2014/main" id="{A71A28A6-7C00-474F-94CF-0BD06A9EF343}"/>
                </a:ext>
              </a:extLst>
            </p:cNvPr>
            <p:cNvGrpSpPr/>
            <p:nvPr/>
          </p:nvGrpSpPr>
          <p:grpSpPr>
            <a:xfrm>
              <a:off x="3512549" y="2358357"/>
              <a:ext cx="225182" cy="307630"/>
              <a:chOff x="2182685" y="2005014"/>
              <a:chExt cx="790672" cy="1080161"/>
            </a:xfrm>
          </p:grpSpPr>
          <p:cxnSp>
            <p:nvCxnSpPr>
              <p:cNvPr id="219" name="Google Shape;2086;p60">
                <a:extLst>
                  <a:ext uri="{FF2B5EF4-FFF2-40B4-BE49-F238E27FC236}">
                    <a16:creationId xmlns:a16="http://schemas.microsoft.com/office/drawing/2014/main" id="{2B461A46-280D-4A6C-9E0D-FE2F7A9EF514}"/>
                  </a:ext>
                </a:extLst>
              </p:cNvPr>
              <p:cNvCxnSpPr/>
              <p:nvPr/>
            </p:nvCxnSpPr>
            <p:spPr>
              <a:xfrm rot="10800000">
                <a:off x="2578961" y="2005014"/>
                <a:ext cx="0" cy="388800"/>
              </a:xfrm>
              <a:prstGeom prst="straightConnector1">
                <a:avLst/>
              </a:prstGeom>
              <a:noFill/>
              <a:ln w="28575" cap="flat" cmpd="sng">
                <a:solidFill>
                  <a:srgbClr val="FA9778"/>
                </a:solidFill>
                <a:prstDash val="solid"/>
                <a:round/>
                <a:headEnd type="none" w="med" len="med"/>
                <a:tailEnd type="none" w="med" len="med"/>
              </a:ln>
            </p:spPr>
          </p:cxnSp>
          <p:sp>
            <p:nvSpPr>
              <p:cNvPr id="220" name="Google Shape;2083;p60">
                <a:extLst>
                  <a:ext uri="{FF2B5EF4-FFF2-40B4-BE49-F238E27FC236}">
                    <a16:creationId xmlns:a16="http://schemas.microsoft.com/office/drawing/2014/main" id="{BD7177D5-270A-4D1F-A2F4-CB478AE6847F}"/>
                  </a:ext>
                </a:extLst>
              </p:cNvPr>
              <p:cNvSpPr/>
              <p:nvPr/>
            </p:nvSpPr>
            <p:spPr>
              <a:xfrm>
                <a:off x="2182685" y="2292581"/>
                <a:ext cx="790672" cy="792594"/>
              </a:xfrm>
              <a:prstGeom prst="ellipse">
                <a:avLst/>
              </a:prstGeom>
              <a:solidFill>
                <a:srgbClr val="F8C37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51934"/>
                  </a:solidFill>
                  <a:effectLst/>
                  <a:uLnTx/>
                  <a:uFillTx/>
                  <a:latin typeface="Righteous"/>
                  <a:ea typeface="Righteous"/>
                  <a:cs typeface="Righteous"/>
                  <a:sym typeface="Righteous"/>
                </a:endParaRPr>
              </a:p>
            </p:txBody>
          </p:sp>
        </p:grpSp>
        <p:grpSp>
          <p:nvGrpSpPr>
            <p:cNvPr id="210" name="Google Shape;2087;p60">
              <a:extLst>
                <a:ext uri="{FF2B5EF4-FFF2-40B4-BE49-F238E27FC236}">
                  <a16:creationId xmlns:a16="http://schemas.microsoft.com/office/drawing/2014/main" id="{2BCCEB18-8D0C-4222-9756-5E8E9169192C}"/>
                </a:ext>
              </a:extLst>
            </p:cNvPr>
            <p:cNvGrpSpPr/>
            <p:nvPr/>
          </p:nvGrpSpPr>
          <p:grpSpPr>
            <a:xfrm>
              <a:off x="3969647" y="2440156"/>
              <a:ext cx="225853" cy="296655"/>
              <a:chOff x="3775712" y="1729287"/>
              <a:chExt cx="136500" cy="179291"/>
            </a:xfrm>
          </p:grpSpPr>
          <p:cxnSp>
            <p:nvCxnSpPr>
              <p:cNvPr id="217" name="Google Shape;2088;p60">
                <a:extLst>
                  <a:ext uri="{FF2B5EF4-FFF2-40B4-BE49-F238E27FC236}">
                    <a16:creationId xmlns:a16="http://schemas.microsoft.com/office/drawing/2014/main" id="{73BFE44E-B62A-42FC-8800-7FBEFA194A5F}"/>
                  </a:ext>
                </a:extLst>
              </p:cNvPr>
              <p:cNvCxnSpPr/>
              <p:nvPr/>
            </p:nvCxnSpPr>
            <p:spPr>
              <a:xfrm>
                <a:off x="3843851" y="1848278"/>
                <a:ext cx="0" cy="60300"/>
              </a:xfrm>
              <a:prstGeom prst="straightConnector1">
                <a:avLst/>
              </a:prstGeom>
              <a:noFill/>
              <a:ln w="28575" cap="flat" cmpd="sng">
                <a:solidFill>
                  <a:srgbClr val="FA9778"/>
                </a:solidFill>
                <a:prstDash val="solid"/>
                <a:round/>
                <a:headEnd type="none" w="med" len="med"/>
                <a:tailEnd type="none" w="med" len="med"/>
              </a:ln>
            </p:spPr>
          </p:cxnSp>
          <p:sp>
            <p:nvSpPr>
              <p:cNvPr id="218" name="Google Shape;2089;p60">
                <a:extLst>
                  <a:ext uri="{FF2B5EF4-FFF2-40B4-BE49-F238E27FC236}">
                    <a16:creationId xmlns:a16="http://schemas.microsoft.com/office/drawing/2014/main" id="{EB6CB10E-D71E-472E-94D9-F75BAE0CC5C5}"/>
                  </a:ext>
                </a:extLst>
              </p:cNvPr>
              <p:cNvSpPr/>
              <p:nvPr/>
            </p:nvSpPr>
            <p:spPr>
              <a:xfrm>
                <a:off x="3775712" y="1729287"/>
                <a:ext cx="136500" cy="136500"/>
              </a:xfrm>
              <a:prstGeom prst="ellipse">
                <a:avLst/>
              </a:prstGeom>
              <a:solidFill>
                <a:srgbClr val="F8C37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211" name="Google Shape;2090;p60">
              <a:extLst>
                <a:ext uri="{FF2B5EF4-FFF2-40B4-BE49-F238E27FC236}">
                  <a16:creationId xmlns:a16="http://schemas.microsoft.com/office/drawing/2014/main" id="{33C25A4D-37C3-4A4B-92EB-6A38AC130FAA}"/>
                </a:ext>
              </a:extLst>
            </p:cNvPr>
            <p:cNvGrpSpPr/>
            <p:nvPr/>
          </p:nvGrpSpPr>
          <p:grpSpPr>
            <a:xfrm>
              <a:off x="4427048" y="2358356"/>
              <a:ext cx="225647" cy="307629"/>
              <a:chOff x="5393719" y="2005014"/>
              <a:chExt cx="792304" cy="1080157"/>
            </a:xfrm>
          </p:grpSpPr>
          <p:cxnSp>
            <p:nvCxnSpPr>
              <p:cNvPr id="215" name="Google Shape;2091;p60">
                <a:extLst>
                  <a:ext uri="{FF2B5EF4-FFF2-40B4-BE49-F238E27FC236}">
                    <a16:creationId xmlns:a16="http://schemas.microsoft.com/office/drawing/2014/main" id="{D15833B6-AEAC-4675-9CBE-EF0B5AF95AAE}"/>
                  </a:ext>
                </a:extLst>
              </p:cNvPr>
              <p:cNvCxnSpPr/>
              <p:nvPr/>
            </p:nvCxnSpPr>
            <p:spPr>
              <a:xfrm rot="10800000">
                <a:off x="5789986" y="2005014"/>
                <a:ext cx="0" cy="388800"/>
              </a:xfrm>
              <a:prstGeom prst="straightConnector1">
                <a:avLst/>
              </a:prstGeom>
              <a:noFill/>
              <a:ln w="28575" cap="flat" cmpd="sng">
                <a:solidFill>
                  <a:srgbClr val="FA9778"/>
                </a:solidFill>
                <a:prstDash val="solid"/>
                <a:round/>
                <a:headEnd type="none" w="med" len="med"/>
                <a:tailEnd type="none" w="med" len="med"/>
              </a:ln>
            </p:spPr>
          </p:cxnSp>
          <p:sp>
            <p:nvSpPr>
              <p:cNvPr id="216" name="Google Shape;2092;p60">
                <a:extLst>
                  <a:ext uri="{FF2B5EF4-FFF2-40B4-BE49-F238E27FC236}">
                    <a16:creationId xmlns:a16="http://schemas.microsoft.com/office/drawing/2014/main" id="{99C2505E-B68E-4070-A47E-E959346C937C}"/>
                  </a:ext>
                </a:extLst>
              </p:cNvPr>
              <p:cNvSpPr/>
              <p:nvPr/>
            </p:nvSpPr>
            <p:spPr>
              <a:xfrm>
                <a:off x="5393719" y="2292572"/>
                <a:ext cx="792304" cy="792599"/>
              </a:xfrm>
              <a:prstGeom prst="ellipse">
                <a:avLst/>
              </a:prstGeom>
              <a:solidFill>
                <a:srgbClr val="F8C37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212" name="Google Shape;2093;p60">
              <a:extLst>
                <a:ext uri="{FF2B5EF4-FFF2-40B4-BE49-F238E27FC236}">
                  <a16:creationId xmlns:a16="http://schemas.microsoft.com/office/drawing/2014/main" id="{FDC3284F-8E4A-4698-9334-50030002D499}"/>
                </a:ext>
              </a:extLst>
            </p:cNvPr>
            <p:cNvGrpSpPr/>
            <p:nvPr/>
          </p:nvGrpSpPr>
          <p:grpSpPr>
            <a:xfrm>
              <a:off x="4884283" y="2440252"/>
              <a:ext cx="225647" cy="296532"/>
              <a:chOff x="6999177" y="2292572"/>
              <a:chExt cx="792303" cy="1041192"/>
            </a:xfrm>
          </p:grpSpPr>
          <p:cxnSp>
            <p:nvCxnSpPr>
              <p:cNvPr id="213" name="Google Shape;2094;p60">
                <a:extLst>
                  <a:ext uri="{FF2B5EF4-FFF2-40B4-BE49-F238E27FC236}">
                    <a16:creationId xmlns:a16="http://schemas.microsoft.com/office/drawing/2014/main" id="{3806A03A-7D4F-4AAB-A500-BE20CFB760E4}"/>
                  </a:ext>
                </a:extLst>
              </p:cNvPr>
              <p:cNvCxnSpPr/>
              <p:nvPr/>
            </p:nvCxnSpPr>
            <p:spPr>
              <a:xfrm>
                <a:off x="7395553" y="2983964"/>
                <a:ext cx="0" cy="349800"/>
              </a:xfrm>
              <a:prstGeom prst="straightConnector1">
                <a:avLst/>
              </a:prstGeom>
              <a:noFill/>
              <a:ln w="28575" cap="flat" cmpd="sng">
                <a:solidFill>
                  <a:srgbClr val="FA9778"/>
                </a:solidFill>
                <a:prstDash val="solid"/>
                <a:round/>
                <a:headEnd type="none" w="med" len="med"/>
                <a:tailEnd type="none" w="med" len="med"/>
              </a:ln>
            </p:spPr>
          </p:cxnSp>
          <p:sp>
            <p:nvSpPr>
              <p:cNvPr id="214" name="Google Shape;2084;p60">
                <a:extLst>
                  <a:ext uri="{FF2B5EF4-FFF2-40B4-BE49-F238E27FC236}">
                    <a16:creationId xmlns:a16="http://schemas.microsoft.com/office/drawing/2014/main" id="{32AC7E3A-DA6F-4167-B117-8FC73DB00C77}"/>
                  </a:ext>
                </a:extLst>
              </p:cNvPr>
              <p:cNvSpPr/>
              <p:nvPr/>
            </p:nvSpPr>
            <p:spPr>
              <a:xfrm>
                <a:off x="6999177" y="2292572"/>
                <a:ext cx="792303" cy="792600"/>
              </a:xfrm>
              <a:prstGeom prst="ellipse">
                <a:avLst/>
              </a:prstGeom>
              <a:solidFill>
                <a:srgbClr val="F8C37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sp>
        <p:nvSpPr>
          <p:cNvPr id="222" name="Google Shape;2096;p60">
            <a:extLst>
              <a:ext uri="{FF2B5EF4-FFF2-40B4-BE49-F238E27FC236}">
                <a16:creationId xmlns:a16="http://schemas.microsoft.com/office/drawing/2014/main" id="{D97B2856-B704-431A-8329-1FDD4994CFCB}"/>
              </a:ext>
            </a:extLst>
          </p:cNvPr>
          <p:cNvSpPr txBox="1">
            <a:spLocks/>
          </p:cNvSpPr>
          <p:nvPr/>
        </p:nvSpPr>
        <p:spPr>
          <a:xfrm>
            <a:off x="2500814" y="3587803"/>
            <a:ext cx="2265000" cy="53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1600"/>
              </a:spcAft>
              <a:buClr>
                <a:srgbClr val="051934"/>
              </a:buClr>
              <a:buSzPts val="1800"/>
              <a:buFont typeface="Open Sans"/>
              <a:buNone/>
              <a:tabLst/>
              <a:defRPr/>
            </a:pPr>
            <a:r>
              <a:rPr kumimoji="0" lang="it-IT" sz="1200" b="0" i="0" u="none" strike="noStrike" kern="0" cap="none" spc="0" normalizeH="0" baseline="0" noProof="0">
                <a:ln>
                  <a:noFill/>
                </a:ln>
                <a:solidFill>
                  <a:prstClr val="black"/>
                </a:solidFill>
                <a:effectLst/>
                <a:uLnTx/>
                <a:uFillTx/>
                <a:latin typeface="Josefin Sans" panose="020B0604020202020204" charset="0"/>
                <a:ea typeface="Open Sans"/>
                <a:cs typeface="Open Sans"/>
                <a:sym typeface="Open Sans"/>
              </a:rPr>
              <a:t>Il sistema mostra tutti i possibili parametri da visionare </a:t>
            </a:r>
            <a:endParaRPr kumimoji="0" lang="en-US" sz="1200" b="0" i="0" u="none" strike="noStrike" kern="0" cap="none" spc="0" normalizeH="0" baseline="0" noProof="0">
              <a:ln>
                <a:noFill/>
              </a:ln>
              <a:solidFill>
                <a:prstClr val="black"/>
              </a:solidFill>
              <a:effectLst/>
              <a:uLnTx/>
              <a:uFillTx/>
              <a:latin typeface="Josefin Sans" panose="020B0604020202020204" charset="0"/>
              <a:ea typeface="Open Sans"/>
              <a:cs typeface="Open Sans"/>
              <a:sym typeface="Open Sans"/>
            </a:endParaRPr>
          </a:p>
        </p:txBody>
      </p:sp>
      <p:sp>
        <p:nvSpPr>
          <p:cNvPr id="224" name="Google Shape;2098;p60">
            <a:extLst>
              <a:ext uri="{FF2B5EF4-FFF2-40B4-BE49-F238E27FC236}">
                <a16:creationId xmlns:a16="http://schemas.microsoft.com/office/drawing/2014/main" id="{E990B0F1-4C8E-44D0-9BB7-DD8A3FA93484}"/>
              </a:ext>
            </a:extLst>
          </p:cNvPr>
          <p:cNvSpPr txBox="1">
            <a:spLocks/>
          </p:cNvSpPr>
          <p:nvPr/>
        </p:nvSpPr>
        <p:spPr>
          <a:xfrm>
            <a:off x="4264956" y="1373003"/>
            <a:ext cx="2265000" cy="53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0"/>
              </a:spcAft>
              <a:buClr>
                <a:srgbClr val="000000"/>
              </a:buClr>
              <a:buSzPts val="1100"/>
              <a:buFont typeface="Open Sans"/>
              <a:buNone/>
              <a:tabLst/>
              <a:defRPr/>
            </a:pPr>
            <a:r>
              <a:rPr kumimoji="0" lang="it-IT" sz="1200" b="0" i="0" u="none" strike="noStrike" kern="0" cap="none" spc="0" normalizeH="0" baseline="0" noProof="0">
                <a:ln>
                  <a:noFill/>
                </a:ln>
                <a:solidFill>
                  <a:prstClr val="black"/>
                </a:solidFill>
                <a:effectLst/>
                <a:uLnTx/>
                <a:uFillTx/>
                <a:latin typeface="Josefin Sans" panose="020B0604020202020204" charset="0"/>
                <a:ea typeface="Open Sans"/>
                <a:cs typeface="Open Sans"/>
                <a:sym typeface="Open Sans"/>
              </a:rPr>
              <a:t>Mario seleziona l’opzione per visualizzare le informazioni relative alla temperatura interna dell’arnia desiderata</a:t>
            </a:r>
          </a:p>
        </p:txBody>
      </p:sp>
      <p:sp>
        <p:nvSpPr>
          <p:cNvPr id="225" name="Google Shape;2099;p60">
            <a:extLst>
              <a:ext uri="{FF2B5EF4-FFF2-40B4-BE49-F238E27FC236}">
                <a16:creationId xmlns:a16="http://schemas.microsoft.com/office/drawing/2014/main" id="{30059B78-7B00-4657-ADD6-FDE812081D36}"/>
              </a:ext>
            </a:extLst>
          </p:cNvPr>
          <p:cNvSpPr txBox="1">
            <a:spLocks/>
          </p:cNvSpPr>
          <p:nvPr/>
        </p:nvSpPr>
        <p:spPr>
          <a:xfrm>
            <a:off x="850646" y="1364193"/>
            <a:ext cx="176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Righteous"/>
              <a:buNone/>
              <a:defRPr sz="2800" b="0" i="0" u="none" strike="noStrike" cap="none">
                <a:solidFill>
                  <a:schemeClr val="accent4"/>
                </a:solidFill>
                <a:latin typeface="Righteous"/>
                <a:ea typeface="Righteous"/>
                <a:cs typeface="Righteous"/>
                <a:sym typeface="Righteous"/>
              </a:defRPr>
            </a:lvl1pPr>
            <a:lvl2pPr marR="0" lvl="1"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51934"/>
              </a:buClr>
              <a:buSzPts val="2800"/>
              <a:buFont typeface="Righteous"/>
              <a:buNone/>
              <a:tabLst/>
              <a:defRPr/>
            </a:pPr>
            <a:endParaRPr kumimoji="0" lang="it-IT" sz="1800" b="0" i="0" u="none" strike="noStrike" kern="0" cap="none" spc="0" normalizeH="0" baseline="0" noProof="0">
              <a:ln>
                <a:noFill/>
              </a:ln>
              <a:solidFill>
                <a:srgbClr val="051934"/>
              </a:solidFill>
              <a:effectLst/>
              <a:uLnTx/>
              <a:uFillTx/>
              <a:latin typeface="Righteous"/>
              <a:cs typeface="Righteous"/>
              <a:sym typeface="Righteous"/>
            </a:endParaRPr>
          </a:p>
        </p:txBody>
      </p:sp>
      <p:sp>
        <p:nvSpPr>
          <p:cNvPr id="226" name="Google Shape;2100;p60">
            <a:extLst>
              <a:ext uri="{FF2B5EF4-FFF2-40B4-BE49-F238E27FC236}">
                <a16:creationId xmlns:a16="http://schemas.microsoft.com/office/drawing/2014/main" id="{355A1242-78D5-4BDA-9CA2-C464F10A589B}"/>
              </a:ext>
            </a:extLst>
          </p:cNvPr>
          <p:cNvSpPr txBox="1">
            <a:spLocks/>
          </p:cNvSpPr>
          <p:nvPr/>
        </p:nvSpPr>
        <p:spPr>
          <a:xfrm>
            <a:off x="588426" y="1548088"/>
            <a:ext cx="2265000" cy="53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1600"/>
              </a:spcAft>
              <a:buClr>
                <a:srgbClr val="051934"/>
              </a:buClr>
              <a:buSzPts val="1800"/>
              <a:buFont typeface="Open Sans"/>
              <a:buNone/>
              <a:tabLst/>
              <a:defRPr/>
            </a:pPr>
            <a:r>
              <a:rPr kumimoji="0" lang="it-IT" sz="1200" b="0" i="0" u="none" strike="noStrike" kern="0" cap="none" spc="0" normalizeH="0" baseline="0" noProof="0">
                <a:ln>
                  <a:noFill/>
                </a:ln>
                <a:solidFill>
                  <a:prstClr val="black"/>
                </a:solidFill>
                <a:effectLst/>
                <a:uLnTx/>
                <a:uFillTx/>
                <a:latin typeface="Josefin Sans" panose="020B0604020202020204" charset="0"/>
                <a:ea typeface="Open Sans"/>
                <a:cs typeface="Open Sans"/>
                <a:sym typeface="Open Sans"/>
              </a:rPr>
              <a:t>Mario si trova nella schermata principale e seleziona l’arnia interessata</a:t>
            </a:r>
            <a:endParaRPr kumimoji="0" lang="en-US" sz="1200" b="0" i="0" u="none" strike="noStrike" kern="0" cap="none" spc="0" normalizeH="0" baseline="0" noProof="0">
              <a:ln>
                <a:noFill/>
              </a:ln>
              <a:solidFill>
                <a:prstClr val="black"/>
              </a:solidFill>
              <a:effectLst/>
              <a:uLnTx/>
              <a:uFillTx/>
              <a:latin typeface="Josefin Sans" panose="020B0604020202020204" charset="0"/>
              <a:ea typeface="Open Sans"/>
              <a:cs typeface="Open Sans"/>
              <a:sym typeface="Open Sans"/>
            </a:endParaRPr>
          </a:p>
        </p:txBody>
      </p:sp>
      <p:sp>
        <p:nvSpPr>
          <p:cNvPr id="228" name="Google Shape;2102;p60">
            <a:extLst>
              <a:ext uri="{FF2B5EF4-FFF2-40B4-BE49-F238E27FC236}">
                <a16:creationId xmlns:a16="http://schemas.microsoft.com/office/drawing/2014/main" id="{3B038F8A-6D35-4F56-B95A-2CCF4CC3F52C}"/>
              </a:ext>
            </a:extLst>
          </p:cNvPr>
          <p:cNvSpPr txBox="1">
            <a:spLocks/>
          </p:cNvSpPr>
          <p:nvPr/>
        </p:nvSpPr>
        <p:spPr>
          <a:xfrm>
            <a:off x="6118545" y="3573459"/>
            <a:ext cx="2265000" cy="53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1600"/>
              </a:spcAft>
              <a:buClr>
                <a:srgbClr val="051934"/>
              </a:buClr>
              <a:buSzPts val="1800"/>
              <a:buFont typeface="Open Sans"/>
              <a:buNone/>
              <a:tabLst/>
              <a:defRPr/>
            </a:pPr>
            <a:r>
              <a:rPr kumimoji="0" lang="it-IT" sz="1200" b="0" i="0" u="none" strike="noStrike" kern="0" cap="none" spc="0" normalizeH="0" baseline="0" noProof="0">
                <a:ln>
                  <a:noFill/>
                </a:ln>
                <a:solidFill>
                  <a:prstClr val="black"/>
                </a:solidFill>
                <a:effectLst/>
                <a:uLnTx/>
                <a:uFillTx/>
                <a:latin typeface="Josefin Sans" panose="020B0604020202020204" charset="0"/>
                <a:ea typeface="Open Sans"/>
                <a:cs typeface="Open Sans"/>
                <a:sym typeface="Open Sans"/>
              </a:rPr>
              <a:t>Il sistema mostra le informazioni della temperatura interna  come la temperatura attuale e storico della temperatura.</a:t>
            </a:r>
          </a:p>
        </p:txBody>
      </p:sp>
      <p:pic>
        <p:nvPicPr>
          <p:cNvPr id="233" name="Elemento grafico 232" descr="Segna Pollice su">
            <a:extLst>
              <a:ext uri="{FF2B5EF4-FFF2-40B4-BE49-F238E27FC236}">
                <a16:creationId xmlns:a16="http://schemas.microsoft.com/office/drawing/2014/main" id="{29C3F279-A60E-4686-BC66-5B210AFED3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6912" y="3587803"/>
            <a:ext cx="768282" cy="768282"/>
          </a:xfrm>
          <a:prstGeom prst="rect">
            <a:avLst/>
          </a:prstGeom>
        </p:spPr>
      </p:pic>
      <p:sp>
        <p:nvSpPr>
          <p:cNvPr id="30" name="Titolo 1">
            <a:extLst>
              <a:ext uri="{FF2B5EF4-FFF2-40B4-BE49-F238E27FC236}">
                <a16:creationId xmlns:a16="http://schemas.microsoft.com/office/drawing/2014/main" id="{159E3505-42A3-4313-A359-CE2A157FB546}"/>
              </a:ext>
            </a:extLst>
          </p:cNvPr>
          <p:cNvSpPr txBox="1">
            <a:spLocks/>
          </p:cNvSpPr>
          <p:nvPr/>
        </p:nvSpPr>
        <p:spPr>
          <a:xfrm>
            <a:off x="1440000" y="0"/>
            <a:ext cx="6315075" cy="1509388"/>
          </a:xfrm>
          <a:prstGeom prst="rect">
            <a:avLst/>
          </a:prstGeom>
        </p:spPr>
        <p:txBody>
          <a:bodyPr vert="horz" lIns="91440" tIns="45720" rIns="91440" bIns="45720" rtlCol="0" anchor="b">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a:buClrTx/>
              <a:buFontTx/>
            </a:pPr>
            <a:r>
              <a:rPr lang="it-IT" sz="2700">
                <a:solidFill>
                  <a:schemeClr val="tx1"/>
                </a:solidFill>
                <a:latin typeface="Lilita One" panose="020B0604020202020204" charset="0"/>
              </a:rPr>
              <a:t>Un esempio di caso d’uso:  </a:t>
            </a:r>
            <a:br>
              <a:rPr lang="it-IT" sz="2700">
                <a:solidFill>
                  <a:schemeClr val="tx1"/>
                </a:solidFill>
                <a:latin typeface="Lilita One" panose="020B0604020202020204" charset="0"/>
              </a:rPr>
            </a:br>
            <a:r>
              <a:rPr lang="it-IT" sz="2700">
                <a:solidFill>
                  <a:schemeClr val="tx1"/>
                </a:solidFill>
                <a:latin typeface="Lilita One" panose="020B0604020202020204" charset="0"/>
              </a:rPr>
              <a:t>monitoraggio temperatura dell’alveare</a:t>
            </a:r>
            <a:br>
              <a:rPr lang="it-IT" sz="2800">
                <a:solidFill>
                  <a:schemeClr val="tx1">
                    <a:lumMod val="65000"/>
                    <a:lumOff val="35000"/>
                  </a:schemeClr>
                </a:solidFill>
                <a:latin typeface="Lilita One" panose="020B0604020202020204" charset="0"/>
              </a:rPr>
            </a:br>
            <a:endParaRPr lang="it-IT">
              <a:latin typeface="Lilita One" panose="020B0604020202020204" charset="0"/>
            </a:endParaRPr>
          </a:p>
        </p:txBody>
      </p:sp>
    </p:spTree>
    <p:extLst>
      <p:ext uri="{BB962C8B-B14F-4D97-AF65-F5344CB8AC3E}">
        <p14:creationId xmlns:p14="http://schemas.microsoft.com/office/powerpoint/2010/main" val="657978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33"/>
                                        </p:tgtEl>
                                        <p:attrNameLst>
                                          <p:attrName>r</p:attrName>
                                        </p:attrNameLst>
                                      </p:cBhvr>
                                    </p:animRot>
                                    <p:animRot by="-240000">
                                      <p:cBhvr>
                                        <p:cTn id="7" dur="200" fill="hold">
                                          <p:stCondLst>
                                            <p:cond delay="200"/>
                                          </p:stCondLst>
                                        </p:cTn>
                                        <p:tgtEl>
                                          <p:spTgt spid="233"/>
                                        </p:tgtEl>
                                        <p:attrNameLst>
                                          <p:attrName>r</p:attrName>
                                        </p:attrNameLst>
                                      </p:cBhvr>
                                    </p:animRot>
                                    <p:animRot by="240000">
                                      <p:cBhvr>
                                        <p:cTn id="8" dur="200" fill="hold">
                                          <p:stCondLst>
                                            <p:cond delay="400"/>
                                          </p:stCondLst>
                                        </p:cTn>
                                        <p:tgtEl>
                                          <p:spTgt spid="233"/>
                                        </p:tgtEl>
                                        <p:attrNameLst>
                                          <p:attrName>r</p:attrName>
                                        </p:attrNameLst>
                                      </p:cBhvr>
                                    </p:animRot>
                                    <p:animRot by="-240000">
                                      <p:cBhvr>
                                        <p:cTn id="9" dur="200" fill="hold">
                                          <p:stCondLst>
                                            <p:cond delay="600"/>
                                          </p:stCondLst>
                                        </p:cTn>
                                        <p:tgtEl>
                                          <p:spTgt spid="233"/>
                                        </p:tgtEl>
                                        <p:attrNameLst>
                                          <p:attrName>r</p:attrName>
                                        </p:attrNameLst>
                                      </p:cBhvr>
                                    </p:animRot>
                                    <p:animRot by="120000">
                                      <p:cBhvr>
                                        <p:cTn id="10" dur="200" fill="hold">
                                          <p:stCondLst>
                                            <p:cond delay="800"/>
                                          </p:stCondLst>
                                        </p:cTn>
                                        <p:tgtEl>
                                          <p:spTgt spid="2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id="{3A48494A-BEE9-4AF8-B65E-7C5A558CE779}"/>
              </a:ext>
            </a:extLst>
          </p:cNvPr>
          <p:cNvSpPr txBox="1">
            <a:spLocks/>
          </p:cNvSpPr>
          <p:nvPr/>
        </p:nvSpPr>
        <p:spPr>
          <a:xfrm>
            <a:off x="464515" y="724205"/>
            <a:ext cx="8214970" cy="7315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marL="0" marR="0" lvl="0" indent="0" algn="ctr" defTabSz="914400" rtl="0" eaLnBrk="1" fontAlgn="auto" latinLnBrk="0" hangingPunct="1">
              <a:lnSpc>
                <a:spcPct val="100000"/>
              </a:lnSpc>
              <a:spcBef>
                <a:spcPts val="0"/>
              </a:spcBef>
              <a:spcAft>
                <a:spcPts val="0"/>
              </a:spcAft>
              <a:buClr>
                <a:prstClr val="black"/>
              </a:buClr>
              <a:buSzPts val="2800"/>
              <a:buFont typeface="Lilita One"/>
              <a:buNone/>
              <a:tabLst/>
              <a:defRPr/>
            </a:pPr>
            <a:endParaRPr kumimoji="0" lang="it-IT" sz="2000" b="0" i="0" u="none" strike="noStrike" kern="0" cap="none" spc="0" normalizeH="0" baseline="0" noProof="0">
              <a:ln>
                <a:noFill/>
              </a:ln>
              <a:solidFill>
                <a:prstClr val="black">
                  <a:lumMod val="65000"/>
                  <a:lumOff val="35000"/>
                </a:prstClr>
              </a:solidFill>
              <a:effectLst/>
              <a:uLnTx/>
              <a:uFillTx/>
              <a:latin typeface="Josefin Sans" panose="020B0604020202020204" charset="0"/>
              <a:sym typeface="Lilita One"/>
            </a:endParaRPr>
          </a:p>
        </p:txBody>
      </p:sp>
      <p:sp>
        <p:nvSpPr>
          <p:cNvPr id="13" name="Google Shape;3201;p58">
            <a:extLst>
              <a:ext uri="{FF2B5EF4-FFF2-40B4-BE49-F238E27FC236}">
                <a16:creationId xmlns:a16="http://schemas.microsoft.com/office/drawing/2014/main" id="{59F00911-5036-476D-9A63-AF3C2630D2E3}"/>
              </a:ext>
            </a:extLst>
          </p:cNvPr>
          <p:cNvSpPr txBox="1">
            <a:spLocks/>
          </p:cNvSpPr>
          <p:nvPr/>
        </p:nvSpPr>
        <p:spPr>
          <a:xfrm>
            <a:off x="464515" y="2771025"/>
            <a:ext cx="2512822" cy="4159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marR="0" lvl="0" indent="0" algn="ctr" defTabSz="914400" rtl="0" eaLnBrk="1" fontAlgn="auto" latinLnBrk="0" hangingPunct="1">
              <a:lnSpc>
                <a:spcPct val="100000"/>
              </a:lnSpc>
              <a:spcBef>
                <a:spcPts val="0"/>
              </a:spcBef>
              <a:spcAft>
                <a:spcPts val="0"/>
              </a:spcAft>
              <a:buClr>
                <a:srgbClr val="505046"/>
              </a:buClr>
              <a:buSzPts val="2100"/>
              <a:buFont typeface="Josefin Sans"/>
              <a:buNone/>
              <a:tabLst/>
              <a:defRPr/>
            </a:pPr>
            <a:endParaRPr kumimoji="0" lang="it-IT" sz="1400" b="0" i="0" u="none" strike="noStrike" kern="0" cap="none" spc="0" normalizeH="0" baseline="0" noProof="0">
              <a:ln>
                <a:noFill/>
              </a:ln>
              <a:solidFill>
                <a:prstClr val="black">
                  <a:lumMod val="65000"/>
                  <a:lumOff val="35000"/>
                </a:prstClr>
              </a:solidFill>
              <a:effectLst/>
              <a:uLnTx/>
              <a:uFillTx/>
              <a:latin typeface="Josefin Sans" panose="020B0604020202020204" charset="0"/>
              <a:sym typeface="Lilita One"/>
            </a:endParaRPr>
          </a:p>
        </p:txBody>
      </p:sp>
      <p:sp>
        <p:nvSpPr>
          <p:cNvPr id="16" name="CasellaDiTesto 15">
            <a:extLst>
              <a:ext uri="{FF2B5EF4-FFF2-40B4-BE49-F238E27FC236}">
                <a16:creationId xmlns:a16="http://schemas.microsoft.com/office/drawing/2014/main" id="{9A1F1421-687B-4ABF-A300-2B0DFB82C1D6}"/>
              </a:ext>
            </a:extLst>
          </p:cNvPr>
          <p:cNvSpPr txBox="1"/>
          <p:nvPr/>
        </p:nvSpPr>
        <p:spPr>
          <a:xfrm>
            <a:off x="70871" y="1065226"/>
            <a:ext cx="336043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1" i="0" u="none" strike="noStrike" kern="0" cap="none" spc="0" normalizeH="0" baseline="0" noProof="0">
                <a:ln>
                  <a:noFill/>
                </a:ln>
                <a:solidFill>
                  <a:srgbClr val="000000"/>
                </a:solidFill>
                <a:effectLst/>
                <a:uLnTx/>
                <a:uFillTx/>
                <a:latin typeface="Josefin Sans" panose="020B0604020202020204" charset="0"/>
                <a:cs typeface="Arial"/>
                <a:sym typeface="Arial"/>
              </a:rPr>
              <a:t>Flusso di esecuzione </a:t>
            </a:r>
            <a:r>
              <a:rPr kumimoji="0" lang="it-IT" sz="1400" b="1" i="0" u="none" strike="noStrike" kern="0" cap="none" spc="0" normalizeH="0" baseline="0" noProof="0">
                <a:ln>
                  <a:noFill/>
                </a:ln>
                <a:solidFill>
                  <a:srgbClr val="FF0000"/>
                </a:solidFill>
                <a:effectLst/>
                <a:uLnTx/>
                <a:uFillTx/>
                <a:latin typeface="Josefin Sans" panose="020B0604020202020204" charset="0"/>
                <a:cs typeface="Arial"/>
                <a:sym typeface="Arial"/>
              </a:rPr>
              <a:t>alternativo</a:t>
            </a:r>
            <a:r>
              <a:rPr kumimoji="0" lang="it-IT" sz="1400" b="1" i="0" u="none" strike="noStrike" kern="0" cap="none" spc="0" normalizeH="0" baseline="0" noProof="0">
                <a:ln>
                  <a:noFill/>
                </a:ln>
                <a:solidFill>
                  <a:srgbClr val="000000"/>
                </a:solidFill>
                <a:effectLst/>
                <a:uLnTx/>
                <a:uFillTx/>
                <a:latin typeface="Josefin Sans" panose="020B0604020202020204" charset="0"/>
                <a:cs typeface="Arial"/>
                <a:sym typeface="Arial"/>
              </a:rPr>
              <a:t>:</a:t>
            </a:r>
          </a:p>
        </p:txBody>
      </p:sp>
      <p:grpSp>
        <p:nvGrpSpPr>
          <p:cNvPr id="207" name="Google Shape;2081;p60">
            <a:extLst>
              <a:ext uri="{FF2B5EF4-FFF2-40B4-BE49-F238E27FC236}">
                <a16:creationId xmlns:a16="http://schemas.microsoft.com/office/drawing/2014/main" id="{21E73B41-1774-4128-9E12-0CC4589AF70D}"/>
              </a:ext>
            </a:extLst>
          </p:cNvPr>
          <p:cNvGrpSpPr/>
          <p:nvPr/>
        </p:nvGrpSpPr>
        <p:grpSpPr>
          <a:xfrm>
            <a:off x="1277616" y="2165014"/>
            <a:ext cx="6427381" cy="1522789"/>
            <a:chOff x="3512549" y="2358356"/>
            <a:chExt cx="1597381" cy="378455"/>
          </a:xfrm>
        </p:grpSpPr>
        <p:cxnSp>
          <p:nvCxnSpPr>
            <p:cNvPr id="208" name="Google Shape;2082;p60">
              <a:extLst>
                <a:ext uri="{FF2B5EF4-FFF2-40B4-BE49-F238E27FC236}">
                  <a16:creationId xmlns:a16="http://schemas.microsoft.com/office/drawing/2014/main" id="{82314B99-D49D-41E8-9F00-401ABD8F05A9}"/>
                </a:ext>
              </a:extLst>
            </p:cNvPr>
            <p:cNvCxnSpPr>
              <a:cxnSpLocks/>
              <a:stCxn id="220" idx="6"/>
              <a:endCxn id="214" idx="2"/>
            </p:cNvCxnSpPr>
            <p:nvPr/>
          </p:nvCxnSpPr>
          <p:spPr>
            <a:xfrm flipV="1">
              <a:off x="3737731" y="2553119"/>
              <a:ext cx="1146552" cy="2"/>
            </a:xfrm>
            <a:prstGeom prst="straightConnector1">
              <a:avLst/>
            </a:prstGeom>
            <a:noFill/>
            <a:ln w="28575" cap="flat" cmpd="sng">
              <a:solidFill>
                <a:srgbClr val="FA9778"/>
              </a:solidFill>
              <a:prstDash val="solid"/>
              <a:round/>
              <a:headEnd type="none" w="med" len="med"/>
              <a:tailEnd type="none" w="med" len="med"/>
            </a:ln>
          </p:spPr>
        </p:cxnSp>
        <p:grpSp>
          <p:nvGrpSpPr>
            <p:cNvPr id="209" name="Google Shape;2085;p60">
              <a:extLst>
                <a:ext uri="{FF2B5EF4-FFF2-40B4-BE49-F238E27FC236}">
                  <a16:creationId xmlns:a16="http://schemas.microsoft.com/office/drawing/2014/main" id="{A71A28A6-7C00-474F-94CF-0BD06A9EF343}"/>
                </a:ext>
              </a:extLst>
            </p:cNvPr>
            <p:cNvGrpSpPr/>
            <p:nvPr/>
          </p:nvGrpSpPr>
          <p:grpSpPr>
            <a:xfrm>
              <a:off x="3512549" y="2358357"/>
              <a:ext cx="225182" cy="307630"/>
              <a:chOff x="2182685" y="2005014"/>
              <a:chExt cx="790672" cy="1080161"/>
            </a:xfrm>
          </p:grpSpPr>
          <p:cxnSp>
            <p:nvCxnSpPr>
              <p:cNvPr id="219" name="Google Shape;2086;p60">
                <a:extLst>
                  <a:ext uri="{FF2B5EF4-FFF2-40B4-BE49-F238E27FC236}">
                    <a16:creationId xmlns:a16="http://schemas.microsoft.com/office/drawing/2014/main" id="{2B461A46-280D-4A6C-9E0D-FE2F7A9EF514}"/>
                  </a:ext>
                </a:extLst>
              </p:cNvPr>
              <p:cNvCxnSpPr/>
              <p:nvPr/>
            </p:nvCxnSpPr>
            <p:spPr>
              <a:xfrm rot="10800000">
                <a:off x="2578961" y="2005014"/>
                <a:ext cx="0" cy="388800"/>
              </a:xfrm>
              <a:prstGeom prst="straightConnector1">
                <a:avLst/>
              </a:prstGeom>
              <a:noFill/>
              <a:ln w="28575" cap="flat" cmpd="sng">
                <a:solidFill>
                  <a:srgbClr val="FA9778"/>
                </a:solidFill>
                <a:prstDash val="solid"/>
                <a:round/>
                <a:headEnd type="none" w="med" len="med"/>
                <a:tailEnd type="none" w="med" len="med"/>
              </a:ln>
            </p:spPr>
          </p:cxnSp>
          <p:sp>
            <p:nvSpPr>
              <p:cNvPr id="220" name="Google Shape;2083;p60">
                <a:extLst>
                  <a:ext uri="{FF2B5EF4-FFF2-40B4-BE49-F238E27FC236}">
                    <a16:creationId xmlns:a16="http://schemas.microsoft.com/office/drawing/2014/main" id="{BD7177D5-270A-4D1F-A2F4-CB478AE6847F}"/>
                  </a:ext>
                </a:extLst>
              </p:cNvPr>
              <p:cNvSpPr/>
              <p:nvPr/>
            </p:nvSpPr>
            <p:spPr>
              <a:xfrm>
                <a:off x="2182685" y="2292581"/>
                <a:ext cx="790672" cy="792594"/>
              </a:xfrm>
              <a:prstGeom prst="ellipse">
                <a:avLst/>
              </a:prstGeom>
              <a:solidFill>
                <a:srgbClr val="F8C37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51934"/>
                  </a:solidFill>
                  <a:effectLst/>
                  <a:uLnTx/>
                  <a:uFillTx/>
                  <a:latin typeface="Righteous"/>
                  <a:ea typeface="Righteous"/>
                  <a:cs typeface="Righteous"/>
                  <a:sym typeface="Righteous"/>
                </a:endParaRPr>
              </a:p>
            </p:txBody>
          </p:sp>
        </p:grpSp>
        <p:grpSp>
          <p:nvGrpSpPr>
            <p:cNvPr id="210" name="Google Shape;2087;p60">
              <a:extLst>
                <a:ext uri="{FF2B5EF4-FFF2-40B4-BE49-F238E27FC236}">
                  <a16:creationId xmlns:a16="http://schemas.microsoft.com/office/drawing/2014/main" id="{2BCCEB18-8D0C-4222-9756-5E8E9169192C}"/>
                </a:ext>
              </a:extLst>
            </p:cNvPr>
            <p:cNvGrpSpPr/>
            <p:nvPr/>
          </p:nvGrpSpPr>
          <p:grpSpPr>
            <a:xfrm>
              <a:off x="3969647" y="2440156"/>
              <a:ext cx="225853" cy="296655"/>
              <a:chOff x="3775712" y="1729287"/>
              <a:chExt cx="136500" cy="179291"/>
            </a:xfrm>
          </p:grpSpPr>
          <p:cxnSp>
            <p:nvCxnSpPr>
              <p:cNvPr id="217" name="Google Shape;2088;p60">
                <a:extLst>
                  <a:ext uri="{FF2B5EF4-FFF2-40B4-BE49-F238E27FC236}">
                    <a16:creationId xmlns:a16="http://schemas.microsoft.com/office/drawing/2014/main" id="{73BFE44E-B62A-42FC-8800-7FBEFA194A5F}"/>
                  </a:ext>
                </a:extLst>
              </p:cNvPr>
              <p:cNvCxnSpPr/>
              <p:nvPr/>
            </p:nvCxnSpPr>
            <p:spPr>
              <a:xfrm>
                <a:off x="3843851" y="1848278"/>
                <a:ext cx="0" cy="60300"/>
              </a:xfrm>
              <a:prstGeom prst="straightConnector1">
                <a:avLst/>
              </a:prstGeom>
              <a:noFill/>
              <a:ln w="28575" cap="flat" cmpd="sng">
                <a:solidFill>
                  <a:srgbClr val="FA9778"/>
                </a:solidFill>
                <a:prstDash val="solid"/>
                <a:round/>
                <a:headEnd type="none" w="med" len="med"/>
                <a:tailEnd type="none" w="med" len="med"/>
              </a:ln>
            </p:spPr>
          </p:cxnSp>
          <p:sp>
            <p:nvSpPr>
              <p:cNvPr id="218" name="Google Shape;2089;p60">
                <a:extLst>
                  <a:ext uri="{FF2B5EF4-FFF2-40B4-BE49-F238E27FC236}">
                    <a16:creationId xmlns:a16="http://schemas.microsoft.com/office/drawing/2014/main" id="{EB6CB10E-D71E-472E-94D9-F75BAE0CC5C5}"/>
                  </a:ext>
                </a:extLst>
              </p:cNvPr>
              <p:cNvSpPr/>
              <p:nvPr/>
            </p:nvSpPr>
            <p:spPr>
              <a:xfrm>
                <a:off x="3775712" y="1729287"/>
                <a:ext cx="136500" cy="136500"/>
              </a:xfrm>
              <a:prstGeom prst="ellipse">
                <a:avLst/>
              </a:prstGeom>
              <a:solidFill>
                <a:srgbClr val="F8C37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211" name="Google Shape;2090;p60">
              <a:extLst>
                <a:ext uri="{FF2B5EF4-FFF2-40B4-BE49-F238E27FC236}">
                  <a16:creationId xmlns:a16="http://schemas.microsoft.com/office/drawing/2014/main" id="{33C25A4D-37C3-4A4B-92EB-6A38AC130FAA}"/>
                </a:ext>
              </a:extLst>
            </p:cNvPr>
            <p:cNvGrpSpPr/>
            <p:nvPr/>
          </p:nvGrpSpPr>
          <p:grpSpPr>
            <a:xfrm>
              <a:off x="4427048" y="2358356"/>
              <a:ext cx="225647" cy="307629"/>
              <a:chOff x="5393719" y="2005014"/>
              <a:chExt cx="792304" cy="1080157"/>
            </a:xfrm>
          </p:grpSpPr>
          <p:cxnSp>
            <p:nvCxnSpPr>
              <p:cNvPr id="215" name="Google Shape;2091;p60">
                <a:extLst>
                  <a:ext uri="{FF2B5EF4-FFF2-40B4-BE49-F238E27FC236}">
                    <a16:creationId xmlns:a16="http://schemas.microsoft.com/office/drawing/2014/main" id="{D15833B6-AEAC-4675-9CBE-EF0B5AF95AAE}"/>
                  </a:ext>
                </a:extLst>
              </p:cNvPr>
              <p:cNvCxnSpPr/>
              <p:nvPr/>
            </p:nvCxnSpPr>
            <p:spPr>
              <a:xfrm rot="10800000">
                <a:off x="5789986" y="2005014"/>
                <a:ext cx="0" cy="388800"/>
              </a:xfrm>
              <a:prstGeom prst="straightConnector1">
                <a:avLst/>
              </a:prstGeom>
              <a:noFill/>
              <a:ln w="28575" cap="flat" cmpd="sng">
                <a:solidFill>
                  <a:srgbClr val="FA9778"/>
                </a:solidFill>
                <a:prstDash val="solid"/>
                <a:round/>
                <a:headEnd type="none" w="med" len="med"/>
                <a:tailEnd type="none" w="med" len="med"/>
              </a:ln>
            </p:spPr>
          </p:cxnSp>
          <p:sp>
            <p:nvSpPr>
              <p:cNvPr id="216" name="Google Shape;2092;p60">
                <a:extLst>
                  <a:ext uri="{FF2B5EF4-FFF2-40B4-BE49-F238E27FC236}">
                    <a16:creationId xmlns:a16="http://schemas.microsoft.com/office/drawing/2014/main" id="{99C2505E-B68E-4070-A47E-E959346C937C}"/>
                  </a:ext>
                </a:extLst>
              </p:cNvPr>
              <p:cNvSpPr/>
              <p:nvPr/>
            </p:nvSpPr>
            <p:spPr>
              <a:xfrm>
                <a:off x="5393719" y="2292572"/>
                <a:ext cx="792304" cy="792599"/>
              </a:xfrm>
              <a:prstGeom prst="ellipse">
                <a:avLst/>
              </a:prstGeom>
              <a:solidFill>
                <a:srgbClr val="F8C37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212" name="Google Shape;2093;p60">
              <a:extLst>
                <a:ext uri="{FF2B5EF4-FFF2-40B4-BE49-F238E27FC236}">
                  <a16:creationId xmlns:a16="http://schemas.microsoft.com/office/drawing/2014/main" id="{FDC3284F-8E4A-4698-9334-50030002D499}"/>
                </a:ext>
              </a:extLst>
            </p:cNvPr>
            <p:cNvGrpSpPr/>
            <p:nvPr/>
          </p:nvGrpSpPr>
          <p:grpSpPr>
            <a:xfrm>
              <a:off x="4884283" y="2440252"/>
              <a:ext cx="225647" cy="296532"/>
              <a:chOff x="6999177" y="2292572"/>
              <a:chExt cx="792303" cy="1041192"/>
            </a:xfrm>
          </p:grpSpPr>
          <p:cxnSp>
            <p:nvCxnSpPr>
              <p:cNvPr id="213" name="Google Shape;2094;p60">
                <a:extLst>
                  <a:ext uri="{FF2B5EF4-FFF2-40B4-BE49-F238E27FC236}">
                    <a16:creationId xmlns:a16="http://schemas.microsoft.com/office/drawing/2014/main" id="{3806A03A-7D4F-4AAB-A500-BE20CFB760E4}"/>
                  </a:ext>
                </a:extLst>
              </p:cNvPr>
              <p:cNvCxnSpPr/>
              <p:nvPr/>
            </p:nvCxnSpPr>
            <p:spPr>
              <a:xfrm>
                <a:off x="7395553" y="2983964"/>
                <a:ext cx="0" cy="349800"/>
              </a:xfrm>
              <a:prstGeom prst="straightConnector1">
                <a:avLst/>
              </a:prstGeom>
              <a:noFill/>
              <a:ln w="28575" cap="flat" cmpd="sng">
                <a:solidFill>
                  <a:srgbClr val="FA9778"/>
                </a:solidFill>
                <a:prstDash val="solid"/>
                <a:round/>
                <a:headEnd type="none" w="med" len="med"/>
                <a:tailEnd type="none" w="med" len="med"/>
              </a:ln>
            </p:spPr>
          </p:cxnSp>
          <p:sp>
            <p:nvSpPr>
              <p:cNvPr id="214" name="Google Shape;2084;p60">
                <a:extLst>
                  <a:ext uri="{FF2B5EF4-FFF2-40B4-BE49-F238E27FC236}">
                    <a16:creationId xmlns:a16="http://schemas.microsoft.com/office/drawing/2014/main" id="{32AC7E3A-DA6F-4167-B117-8FC73DB00C77}"/>
                  </a:ext>
                </a:extLst>
              </p:cNvPr>
              <p:cNvSpPr/>
              <p:nvPr/>
            </p:nvSpPr>
            <p:spPr>
              <a:xfrm>
                <a:off x="6999177" y="2292572"/>
                <a:ext cx="792303" cy="792600"/>
              </a:xfrm>
              <a:prstGeom prst="ellipse">
                <a:avLst/>
              </a:prstGeom>
              <a:solidFill>
                <a:srgbClr val="F8C37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sp>
        <p:nvSpPr>
          <p:cNvPr id="222" name="Google Shape;2096;p60">
            <a:extLst>
              <a:ext uri="{FF2B5EF4-FFF2-40B4-BE49-F238E27FC236}">
                <a16:creationId xmlns:a16="http://schemas.microsoft.com/office/drawing/2014/main" id="{D97B2856-B704-431A-8329-1FDD4994CFCB}"/>
              </a:ext>
            </a:extLst>
          </p:cNvPr>
          <p:cNvSpPr txBox="1">
            <a:spLocks/>
          </p:cNvSpPr>
          <p:nvPr/>
        </p:nvSpPr>
        <p:spPr>
          <a:xfrm>
            <a:off x="2500814" y="3587803"/>
            <a:ext cx="2265000" cy="53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1600"/>
              </a:spcAft>
              <a:buClr>
                <a:srgbClr val="051934"/>
              </a:buClr>
              <a:buSzPts val="1800"/>
              <a:buFont typeface="Open Sans"/>
              <a:buNone/>
              <a:tabLst/>
              <a:defRPr/>
            </a:pPr>
            <a:r>
              <a:rPr kumimoji="0" lang="it-IT" sz="1200" b="0" i="0" u="none" strike="noStrike" kern="0" cap="none" spc="0" normalizeH="0" baseline="0" noProof="0">
                <a:ln>
                  <a:noFill/>
                </a:ln>
                <a:solidFill>
                  <a:prstClr val="black"/>
                </a:solidFill>
                <a:effectLst/>
                <a:uLnTx/>
                <a:uFillTx/>
                <a:latin typeface="Josefin Sans" panose="020B0604020202020204" charset="0"/>
                <a:ea typeface="Open Sans"/>
                <a:cs typeface="Open Sans"/>
                <a:sym typeface="Open Sans"/>
              </a:rPr>
              <a:t>Il sistema mostra tutti i possibili parametri da visionare </a:t>
            </a:r>
            <a:endParaRPr kumimoji="0" lang="en-US" sz="1200" b="0" i="0" u="none" strike="noStrike" kern="0" cap="none" spc="0" normalizeH="0" baseline="0" noProof="0">
              <a:ln>
                <a:noFill/>
              </a:ln>
              <a:solidFill>
                <a:prstClr val="black"/>
              </a:solidFill>
              <a:effectLst/>
              <a:uLnTx/>
              <a:uFillTx/>
              <a:latin typeface="Josefin Sans" panose="020B0604020202020204" charset="0"/>
              <a:ea typeface="Open Sans"/>
              <a:cs typeface="Open Sans"/>
              <a:sym typeface="Open Sans"/>
            </a:endParaRPr>
          </a:p>
        </p:txBody>
      </p:sp>
      <p:sp>
        <p:nvSpPr>
          <p:cNvPr id="224" name="Google Shape;2098;p60">
            <a:extLst>
              <a:ext uri="{FF2B5EF4-FFF2-40B4-BE49-F238E27FC236}">
                <a16:creationId xmlns:a16="http://schemas.microsoft.com/office/drawing/2014/main" id="{E990B0F1-4C8E-44D0-9BB7-DD8A3FA93484}"/>
              </a:ext>
            </a:extLst>
          </p:cNvPr>
          <p:cNvSpPr txBox="1">
            <a:spLocks/>
          </p:cNvSpPr>
          <p:nvPr/>
        </p:nvSpPr>
        <p:spPr>
          <a:xfrm>
            <a:off x="4264956" y="1373003"/>
            <a:ext cx="2265000" cy="53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0"/>
              </a:spcAft>
              <a:buClr>
                <a:srgbClr val="000000"/>
              </a:buClr>
              <a:buSzPts val="1100"/>
              <a:buFont typeface="Open Sans"/>
              <a:buNone/>
              <a:tabLst/>
              <a:defRPr/>
            </a:pPr>
            <a:r>
              <a:rPr kumimoji="0" lang="it-IT" sz="1200" b="0" i="0" u="none" strike="noStrike" kern="0" cap="none" spc="0" normalizeH="0" baseline="0" noProof="0">
                <a:ln>
                  <a:noFill/>
                </a:ln>
                <a:solidFill>
                  <a:prstClr val="black"/>
                </a:solidFill>
                <a:effectLst/>
                <a:uLnTx/>
                <a:uFillTx/>
                <a:latin typeface="Josefin Sans" panose="020B0604020202020204" charset="0"/>
                <a:ea typeface="Open Sans"/>
                <a:cs typeface="Open Sans"/>
                <a:sym typeface="Open Sans"/>
              </a:rPr>
              <a:t>Mario seleziona l’opzione per visualizzare le informazioni relative alla temperatura interna dell’arnia desiderata</a:t>
            </a:r>
          </a:p>
        </p:txBody>
      </p:sp>
      <p:sp>
        <p:nvSpPr>
          <p:cNvPr id="225" name="Google Shape;2099;p60">
            <a:extLst>
              <a:ext uri="{FF2B5EF4-FFF2-40B4-BE49-F238E27FC236}">
                <a16:creationId xmlns:a16="http://schemas.microsoft.com/office/drawing/2014/main" id="{30059B78-7B00-4657-ADD6-FDE812081D36}"/>
              </a:ext>
            </a:extLst>
          </p:cNvPr>
          <p:cNvSpPr txBox="1">
            <a:spLocks/>
          </p:cNvSpPr>
          <p:nvPr/>
        </p:nvSpPr>
        <p:spPr>
          <a:xfrm>
            <a:off x="850646" y="1364193"/>
            <a:ext cx="176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Righteous"/>
              <a:buNone/>
              <a:defRPr sz="2800" b="0" i="0" u="none" strike="noStrike" cap="none">
                <a:solidFill>
                  <a:schemeClr val="accent4"/>
                </a:solidFill>
                <a:latin typeface="Righteous"/>
                <a:ea typeface="Righteous"/>
                <a:cs typeface="Righteous"/>
                <a:sym typeface="Righteous"/>
              </a:defRPr>
            </a:lvl1pPr>
            <a:lvl2pPr marR="0" lvl="1"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51934"/>
              </a:buClr>
              <a:buSzPts val="2800"/>
              <a:buFont typeface="Righteous"/>
              <a:buNone/>
              <a:tabLst/>
              <a:defRPr/>
            </a:pPr>
            <a:endParaRPr kumimoji="0" lang="it-IT" sz="1800" b="0" i="0" u="none" strike="noStrike" kern="0" cap="none" spc="0" normalizeH="0" baseline="0" noProof="0">
              <a:ln>
                <a:noFill/>
              </a:ln>
              <a:solidFill>
                <a:srgbClr val="051934"/>
              </a:solidFill>
              <a:effectLst/>
              <a:uLnTx/>
              <a:uFillTx/>
              <a:latin typeface="Righteous"/>
              <a:cs typeface="Righteous"/>
              <a:sym typeface="Righteous"/>
            </a:endParaRPr>
          </a:p>
        </p:txBody>
      </p:sp>
      <p:sp>
        <p:nvSpPr>
          <p:cNvPr id="226" name="Google Shape;2100;p60">
            <a:extLst>
              <a:ext uri="{FF2B5EF4-FFF2-40B4-BE49-F238E27FC236}">
                <a16:creationId xmlns:a16="http://schemas.microsoft.com/office/drawing/2014/main" id="{355A1242-78D5-4BDA-9CA2-C464F10A589B}"/>
              </a:ext>
            </a:extLst>
          </p:cNvPr>
          <p:cNvSpPr txBox="1">
            <a:spLocks/>
          </p:cNvSpPr>
          <p:nvPr/>
        </p:nvSpPr>
        <p:spPr>
          <a:xfrm>
            <a:off x="588426" y="1548088"/>
            <a:ext cx="2265000" cy="53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1600"/>
              </a:spcAft>
              <a:buClr>
                <a:srgbClr val="051934"/>
              </a:buClr>
              <a:buSzPts val="1800"/>
              <a:buFont typeface="Open Sans"/>
              <a:buNone/>
              <a:tabLst/>
              <a:defRPr/>
            </a:pPr>
            <a:r>
              <a:rPr kumimoji="0" lang="it-IT" sz="1200" b="0" i="0" u="none" strike="noStrike" kern="0" cap="none" spc="0" normalizeH="0" baseline="0" noProof="0" dirty="0">
                <a:ln>
                  <a:noFill/>
                </a:ln>
                <a:solidFill>
                  <a:prstClr val="black"/>
                </a:solidFill>
                <a:effectLst/>
                <a:uLnTx/>
                <a:uFillTx/>
                <a:latin typeface="Josefin Sans" panose="020B0604020202020204" charset="0"/>
                <a:ea typeface="Open Sans"/>
                <a:cs typeface="Open Sans"/>
                <a:sym typeface="Open Sans"/>
              </a:rPr>
              <a:t>Mario si trova nella schermata principale e seleziona l’arnia interessata</a:t>
            </a:r>
            <a:endParaRPr kumimoji="0" lang="en-US" sz="1200" b="0" i="0" u="none" strike="noStrike" kern="0" cap="none" spc="0" normalizeH="0" baseline="0" noProof="0" dirty="0">
              <a:ln>
                <a:noFill/>
              </a:ln>
              <a:solidFill>
                <a:prstClr val="black"/>
              </a:solidFill>
              <a:effectLst/>
              <a:uLnTx/>
              <a:uFillTx/>
              <a:latin typeface="Josefin Sans" panose="020B0604020202020204" charset="0"/>
              <a:ea typeface="Open Sans"/>
              <a:cs typeface="Open Sans"/>
              <a:sym typeface="Open Sans"/>
            </a:endParaRPr>
          </a:p>
        </p:txBody>
      </p:sp>
      <p:sp>
        <p:nvSpPr>
          <p:cNvPr id="228" name="Google Shape;2102;p60">
            <a:extLst>
              <a:ext uri="{FF2B5EF4-FFF2-40B4-BE49-F238E27FC236}">
                <a16:creationId xmlns:a16="http://schemas.microsoft.com/office/drawing/2014/main" id="{3B038F8A-6D35-4F56-B95A-2CCF4CC3F52C}"/>
              </a:ext>
            </a:extLst>
          </p:cNvPr>
          <p:cNvSpPr txBox="1">
            <a:spLocks/>
          </p:cNvSpPr>
          <p:nvPr/>
        </p:nvSpPr>
        <p:spPr>
          <a:xfrm>
            <a:off x="5573516" y="3573459"/>
            <a:ext cx="3241296" cy="53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1600"/>
              </a:spcAft>
              <a:buClr>
                <a:srgbClr val="051934"/>
              </a:buClr>
              <a:buSzPts val="1800"/>
              <a:buFont typeface="Open Sans"/>
              <a:buNone/>
              <a:tabLst/>
              <a:defRPr/>
            </a:pPr>
            <a:r>
              <a:rPr kumimoji="0" lang="it-IT" sz="1200" b="0" i="0" u="none" strike="noStrike" kern="0" cap="none" spc="0" normalizeH="0" baseline="0" noProof="0">
                <a:ln>
                  <a:noFill/>
                </a:ln>
                <a:solidFill>
                  <a:prstClr val="black"/>
                </a:solidFill>
                <a:effectLst/>
                <a:uLnTx/>
                <a:uFillTx/>
                <a:latin typeface="Josefin Sans" panose="020B0604020202020204" charset="0"/>
                <a:ea typeface="Open Sans"/>
                <a:cs typeface="Open Sans"/>
                <a:sym typeface="Open Sans"/>
              </a:rPr>
              <a:t>Dopo aver selezionato l’opzione per visualizzare le informazioni relative alla temperatura interna dell’arnia desiderata, il sistema non risponde correttamente a causa di un malfunzionamento dei sensori.</a:t>
            </a:r>
          </a:p>
        </p:txBody>
      </p:sp>
      <p:pic>
        <p:nvPicPr>
          <p:cNvPr id="233" name="Elemento grafico 232" descr="Pollice abbassato">
            <a:extLst>
              <a:ext uri="{FF2B5EF4-FFF2-40B4-BE49-F238E27FC236}">
                <a16:creationId xmlns:a16="http://schemas.microsoft.com/office/drawing/2014/main" id="{29C3F279-A60E-4686-BC66-5B210AFED39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26912" y="3587803"/>
            <a:ext cx="768282" cy="768282"/>
          </a:xfrm>
          <a:prstGeom prst="rect">
            <a:avLst/>
          </a:prstGeom>
        </p:spPr>
      </p:pic>
      <p:sp>
        <p:nvSpPr>
          <p:cNvPr id="27" name="Titolo 1">
            <a:extLst>
              <a:ext uri="{FF2B5EF4-FFF2-40B4-BE49-F238E27FC236}">
                <a16:creationId xmlns:a16="http://schemas.microsoft.com/office/drawing/2014/main" id="{A936CA4B-040C-4440-9DC0-0110A6697D42}"/>
              </a:ext>
            </a:extLst>
          </p:cNvPr>
          <p:cNvSpPr txBox="1">
            <a:spLocks/>
          </p:cNvSpPr>
          <p:nvPr/>
        </p:nvSpPr>
        <p:spPr>
          <a:xfrm>
            <a:off x="1440000" y="0"/>
            <a:ext cx="6315075" cy="1509388"/>
          </a:xfrm>
          <a:prstGeom prst="rect">
            <a:avLst/>
          </a:prstGeom>
        </p:spPr>
        <p:txBody>
          <a:bodyPr vert="horz" lIns="91440" tIns="45720" rIns="91440" bIns="45720" rtlCol="0" anchor="b">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a:buClrTx/>
              <a:buFontTx/>
            </a:pPr>
            <a:r>
              <a:rPr lang="it-IT" sz="2700">
                <a:solidFill>
                  <a:schemeClr val="tx1"/>
                </a:solidFill>
                <a:latin typeface="Lilita One" panose="020B0604020202020204" charset="0"/>
              </a:rPr>
              <a:t>Un esempio di caso d’uso:  </a:t>
            </a:r>
            <a:br>
              <a:rPr lang="it-IT" sz="2700">
                <a:solidFill>
                  <a:schemeClr val="tx1"/>
                </a:solidFill>
                <a:latin typeface="Lilita One" panose="020B0604020202020204" charset="0"/>
              </a:rPr>
            </a:br>
            <a:r>
              <a:rPr lang="it-IT" sz="2700">
                <a:solidFill>
                  <a:schemeClr val="tx1"/>
                </a:solidFill>
                <a:latin typeface="Lilita One" panose="020B0604020202020204" charset="0"/>
              </a:rPr>
              <a:t>monitoraggio temperatura dell’alveare</a:t>
            </a:r>
            <a:br>
              <a:rPr lang="it-IT" sz="2800">
                <a:solidFill>
                  <a:schemeClr val="tx1">
                    <a:lumMod val="65000"/>
                    <a:lumOff val="35000"/>
                  </a:schemeClr>
                </a:solidFill>
                <a:latin typeface="Lilita One" panose="020B0604020202020204" charset="0"/>
              </a:rPr>
            </a:br>
            <a:endParaRPr lang="it-IT">
              <a:latin typeface="Lilita One" panose="020B0604020202020204" charset="0"/>
            </a:endParaRPr>
          </a:p>
        </p:txBody>
      </p:sp>
    </p:spTree>
    <p:extLst>
      <p:ext uri="{BB962C8B-B14F-4D97-AF65-F5344CB8AC3E}">
        <p14:creationId xmlns:p14="http://schemas.microsoft.com/office/powerpoint/2010/main" val="3494526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33"/>
                                        </p:tgtEl>
                                        <p:attrNameLst>
                                          <p:attrName>r</p:attrName>
                                        </p:attrNameLst>
                                      </p:cBhvr>
                                    </p:animRot>
                                    <p:animRot by="-240000">
                                      <p:cBhvr>
                                        <p:cTn id="7" dur="200" fill="hold">
                                          <p:stCondLst>
                                            <p:cond delay="200"/>
                                          </p:stCondLst>
                                        </p:cTn>
                                        <p:tgtEl>
                                          <p:spTgt spid="233"/>
                                        </p:tgtEl>
                                        <p:attrNameLst>
                                          <p:attrName>r</p:attrName>
                                        </p:attrNameLst>
                                      </p:cBhvr>
                                    </p:animRot>
                                    <p:animRot by="240000">
                                      <p:cBhvr>
                                        <p:cTn id="8" dur="200" fill="hold">
                                          <p:stCondLst>
                                            <p:cond delay="400"/>
                                          </p:stCondLst>
                                        </p:cTn>
                                        <p:tgtEl>
                                          <p:spTgt spid="233"/>
                                        </p:tgtEl>
                                        <p:attrNameLst>
                                          <p:attrName>r</p:attrName>
                                        </p:attrNameLst>
                                      </p:cBhvr>
                                    </p:animRot>
                                    <p:animRot by="-240000">
                                      <p:cBhvr>
                                        <p:cTn id="9" dur="200" fill="hold">
                                          <p:stCondLst>
                                            <p:cond delay="600"/>
                                          </p:stCondLst>
                                        </p:cTn>
                                        <p:tgtEl>
                                          <p:spTgt spid="233"/>
                                        </p:tgtEl>
                                        <p:attrNameLst>
                                          <p:attrName>r</p:attrName>
                                        </p:attrNameLst>
                                      </p:cBhvr>
                                    </p:animRot>
                                    <p:animRot by="120000">
                                      <p:cBhvr>
                                        <p:cTn id="10" dur="200" fill="hold">
                                          <p:stCondLst>
                                            <p:cond delay="800"/>
                                          </p:stCondLst>
                                        </p:cTn>
                                        <p:tgtEl>
                                          <p:spTgt spid="2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magine 41" descr="Immagine che contiene disegnando&#10;&#10;Descrizione generata automaticamente">
            <a:extLst>
              <a:ext uri="{FF2B5EF4-FFF2-40B4-BE49-F238E27FC236}">
                <a16:creationId xmlns:a16="http://schemas.microsoft.com/office/drawing/2014/main" id="{0C16C8F8-7598-4567-A780-A37359416565}"/>
              </a:ext>
            </a:extLst>
          </p:cNvPr>
          <p:cNvPicPr>
            <a:picLocks noChangeAspect="1"/>
          </p:cNvPicPr>
          <p:nvPr/>
        </p:nvPicPr>
        <p:blipFill>
          <a:blip r:embed="rId2"/>
          <a:stretch>
            <a:fillRect/>
          </a:stretch>
        </p:blipFill>
        <p:spPr>
          <a:xfrm>
            <a:off x="724971" y="1135219"/>
            <a:ext cx="2940417" cy="631825"/>
          </a:xfrm>
          <a:prstGeom prst="rect">
            <a:avLst/>
          </a:prstGeom>
        </p:spPr>
      </p:pic>
      <p:pic>
        <p:nvPicPr>
          <p:cNvPr id="44" name="Immagine 43" descr="Immagine che contiene fiore&#10;&#10;Descrizione generata automaticamente">
            <a:extLst>
              <a:ext uri="{FF2B5EF4-FFF2-40B4-BE49-F238E27FC236}">
                <a16:creationId xmlns:a16="http://schemas.microsoft.com/office/drawing/2014/main" id="{95DD06F3-CAB9-4083-83FD-5B0D041D064B}"/>
              </a:ext>
            </a:extLst>
          </p:cNvPr>
          <p:cNvPicPr>
            <a:picLocks noChangeAspect="1"/>
          </p:cNvPicPr>
          <p:nvPr/>
        </p:nvPicPr>
        <p:blipFill>
          <a:blip r:embed="rId3"/>
          <a:stretch>
            <a:fillRect/>
          </a:stretch>
        </p:blipFill>
        <p:spPr>
          <a:xfrm>
            <a:off x="724971" y="1948934"/>
            <a:ext cx="2940417" cy="2522964"/>
          </a:xfrm>
          <a:prstGeom prst="rect">
            <a:avLst/>
          </a:prstGeom>
        </p:spPr>
      </p:pic>
      <p:grpSp>
        <p:nvGrpSpPr>
          <p:cNvPr id="183" name="Google Shape;1786;p55">
            <a:extLst>
              <a:ext uri="{FF2B5EF4-FFF2-40B4-BE49-F238E27FC236}">
                <a16:creationId xmlns:a16="http://schemas.microsoft.com/office/drawing/2014/main" id="{B7A32DFF-53CD-45E1-ABCD-14E908FFE67D}"/>
              </a:ext>
            </a:extLst>
          </p:cNvPr>
          <p:cNvGrpSpPr/>
          <p:nvPr/>
        </p:nvGrpSpPr>
        <p:grpSpPr>
          <a:xfrm>
            <a:off x="5408944" y="1255693"/>
            <a:ext cx="2177139" cy="3040337"/>
            <a:chOff x="-3194600" y="-1375400"/>
            <a:chExt cx="2145150" cy="2482775"/>
          </a:xfrm>
        </p:grpSpPr>
        <p:sp>
          <p:nvSpPr>
            <p:cNvPr id="184" name="Google Shape;1787;p55">
              <a:extLst>
                <a:ext uri="{FF2B5EF4-FFF2-40B4-BE49-F238E27FC236}">
                  <a16:creationId xmlns:a16="http://schemas.microsoft.com/office/drawing/2014/main" id="{1A59E5D9-9A42-49E8-BB2F-E5F7D54F27FF}"/>
                </a:ext>
              </a:extLst>
            </p:cNvPr>
            <p:cNvSpPr/>
            <p:nvPr/>
          </p:nvSpPr>
          <p:spPr>
            <a:xfrm>
              <a:off x="-3181425" y="-1119000"/>
              <a:ext cx="328725" cy="2115525"/>
            </a:xfrm>
            <a:custGeom>
              <a:avLst/>
              <a:gdLst/>
              <a:ahLst/>
              <a:cxnLst/>
              <a:rect l="l" t="t" r="r" b="b"/>
              <a:pathLst>
                <a:path w="13149" h="84621" extrusionOk="0">
                  <a:moveTo>
                    <a:pt x="12159" y="0"/>
                  </a:moveTo>
                  <a:cubicBezTo>
                    <a:pt x="11702" y="0"/>
                    <a:pt x="11303" y="335"/>
                    <a:pt x="11234" y="800"/>
                  </a:cubicBezTo>
                  <a:lnTo>
                    <a:pt x="75" y="83563"/>
                  </a:lnTo>
                  <a:cubicBezTo>
                    <a:pt x="0" y="84124"/>
                    <a:pt x="436" y="84621"/>
                    <a:pt x="1002" y="84621"/>
                  </a:cubicBezTo>
                  <a:cubicBezTo>
                    <a:pt x="1468" y="84619"/>
                    <a:pt x="1863" y="84275"/>
                    <a:pt x="1926" y="83813"/>
                  </a:cubicBezTo>
                  <a:lnTo>
                    <a:pt x="13086" y="1049"/>
                  </a:lnTo>
                  <a:cubicBezTo>
                    <a:pt x="13148" y="541"/>
                    <a:pt x="12791" y="77"/>
                    <a:pt x="12283" y="9"/>
                  </a:cubicBezTo>
                  <a:cubicBezTo>
                    <a:pt x="12242" y="3"/>
                    <a:pt x="12200" y="0"/>
                    <a:pt x="12159"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1788;p55">
              <a:extLst>
                <a:ext uri="{FF2B5EF4-FFF2-40B4-BE49-F238E27FC236}">
                  <a16:creationId xmlns:a16="http://schemas.microsoft.com/office/drawing/2014/main" id="{EAFA3D85-14DD-45FC-B932-281D581F7A5D}"/>
                </a:ext>
              </a:extLst>
            </p:cNvPr>
            <p:cNvSpPr/>
            <p:nvPr/>
          </p:nvSpPr>
          <p:spPr>
            <a:xfrm>
              <a:off x="-2744000" y="-1119225"/>
              <a:ext cx="342000" cy="2214125"/>
            </a:xfrm>
            <a:custGeom>
              <a:avLst/>
              <a:gdLst/>
              <a:ahLst/>
              <a:cxnLst/>
              <a:rect l="l" t="t" r="r" b="b"/>
              <a:pathLst>
                <a:path w="13680" h="88565" extrusionOk="0">
                  <a:moveTo>
                    <a:pt x="12684" y="0"/>
                  </a:moveTo>
                  <a:cubicBezTo>
                    <a:pt x="12223" y="0"/>
                    <a:pt x="11823" y="340"/>
                    <a:pt x="11759" y="809"/>
                  </a:cubicBezTo>
                  <a:lnTo>
                    <a:pt x="69" y="87505"/>
                  </a:lnTo>
                  <a:cubicBezTo>
                    <a:pt x="0" y="88016"/>
                    <a:pt x="359" y="88486"/>
                    <a:pt x="870" y="88555"/>
                  </a:cubicBezTo>
                  <a:cubicBezTo>
                    <a:pt x="911" y="88561"/>
                    <a:pt x="953" y="88564"/>
                    <a:pt x="997" y="88564"/>
                  </a:cubicBezTo>
                  <a:cubicBezTo>
                    <a:pt x="1462" y="88563"/>
                    <a:pt x="1857" y="88217"/>
                    <a:pt x="1920" y="87754"/>
                  </a:cubicBezTo>
                  <a:lnTo>
                    <a:pt x="13611" y="1058"/>
                  </a:lnTo>
                  <a:cubicBezTo>
                    <a:pt x="13679" y="547"/>
                    <a:pt x="13320" y="77"/>
                    <a:pt x="12810" y="9"/>
                  </a:cubicBezTo>
                  <a:cubicBezTo>
                    <a:pt x="12767" y="3"/>
                    <a:pt x="12725" y="0"/>
                    <a:pt x="12684"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1789;p55">
              <a:extLst>
                <a:ext uri="{FF2B5EF4-FFF2-40B4-BE49-F238E27FC236}">
                  <a16:creationId xmlns:a16="http://schemas.microsoft.com/office/drawing/2014/main" id="{9627F862-A4B5-47F2-9402-288083D64535}"/>
                </a:ext>
              </a:extLst>
            </p:cNvPr>
            <p:cNvSpPr/>
            <p:nvPr/>
          </p:nvSpPr>
          <p:spPr>
            <a:xfrm>
              <a:off x="-2072800" y="-1119225"/>
              <a:ext cx="341925" cy="2214125"/>
            </a:xfrm>
            <a:custGeom>
              <a:avLst/>
              <a:gdLst/>
              <a:ahLst/>
              <a:cxnLst/>
              <a:rect l="l" t="t" r="r" b="b"/>
              <a:pathLst>
                <a:path w="13677" h="88565" extrusionOk="0">
                  <a:moveTo>
                    <a:pt x="996" y="0"/>
                  </a:moveTo>
                  <a:cubicBezTo>
                    <a:pt x="954" y="0"/>
                    <a:pt x="912" y="3"/>
                    <a:pt x="870" y="9"/>
                  </a:cubicBezTo>
                  <a:cubicBezTo>
                    <a:pt x="358" y="77"/>
                    <a:pt x="0" y="547"/>
                    <a:pt x="69" y="1058"/>
                  </a:cubicBezTo>
                  <a:lnTo>
                    <a:pt x="11760" y="87754"/>
                  </a:lnTo>
                  <a:cubicBezTo>
                    <a:pt x="11821" y="88217"/>
                    <a:pt x="12216" y="88563"/>
                    <a:pt x="12683" y="88564"/>
                  </a:cubicBezTo>
                  <a:cubicBezTo>
                    <a:pt x="12725" y="88564"/>
                    <a:pt x="12767" y="88561"/>
                    <a:pt x="12809" y="88555"/>
                  </a:cubicBezTo>
                  <a:cubicBezTo>
                    <a:pt x="13319" y="88486"/>
                    <a:pt x="13677" y="88016"/>
                    <a:pt x="13609" y="87505"/>
                  </a:cubicBezTo>
                  <a:lnTo>
                    <a:pt x="1920" y="809"/>
                  </a:lnTo>
                  <a:cubicBezTo>
                    <a:pt x="1856" y="340"/>
                    <a:pt x="1455" y="0"/>
                    <a:pt x="996"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1790;p55">
              <a:extLst>
                <a:ext uri="{FF2B5EF4-FFF2-40B4-BE49-F238E27FC236}">
                  <a16:creationId xmlns:a16="http://schemas.microsoft.com/office/drawing/2014/main" id="{74BD1156-F95D-4490-BD9A-4DADD9378D84}"/>
                </a:ext>
              </a:extLst>
            </p:cNvPr>
            <p:cNvSpPr/>
            <p:nvPr/>
          </p:nvSpPr>
          <p:spPr>
            <a:xfrm>
              <a:off x="-3017500" y="-1375400"/>
              <a:ext cx="1298150" cy="1392225"/>
            </a:xfrm>
            <a:custGeom>
              <a:avLst/>
              <a:gdLst/>
              <a:ahLst/>
              <a:cxnLst/>
              <a:rect l="l" t="t" r="r" b="b"/>
              <a:pathLst>
                <a:path w="51926" h="55689" extrusionOk="0">
                  <a:moveTo>
                    <a:pt x="1" y="0"/>
                  </a:moveTo>
                  <a:lnTo>
                    <a:pt x="5605" y="55689"/>
                  </a:lnTo>
                  <a:lnTo>
                    <a:pt x="51925" y="55689"/>
                  </a:lnTo>
                  <a:lnTo>
                    <a:pt x="46323" y="0"/>
                  </a:lnTo>
                  <a:close/>
                </a:path>
              </a:pathLst>
            </a:custGeom>
            <a:solidFill>
              <a:srgbClr val="A3CAF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1791;p55">
              <a:extLst>
                <a:ext uri="{FF2B5EF4-FFF2-40B4-BE49-F238E27FC236}">
                  <a16:creationId xmlns:a16="http://schemas.microsoft.com/office/drawing/2014/main" id="{DB4B7700-6700-40BE-A0C9-80BB6FB834F2}"/>
                </a:ext>
              </a:extLst>
            </p:cNvPr>
            <p:cNvSpPr/>
            <p:nvPr/>
          </p:nvSpPr>
          <p:spPr>
            <a:xfrm>
              <a:off x="-2938100" y="16800"/>
              <a:ext cx="1260750" cy="115925"/>
            </a:xfrm>
            <a:custGeom>
              <a:avLst/>
              <a:gdLst/>
              <a:ahLst/>
              <a:cxnLst/>
              <a:rect l="l" t="t" r="r" b="b"/>
              <a:pathLst>
                <a:path w="50430" h="4637" extrusionOk="0">
                  <a:moveTo>
                    <a:pt x="0" y="1"/>
                  </a:moveTo>
                  <a:lnTo>
                    <a:pt x="0" y="4637"/>
                  </a:lnTo>
                  <a:lnTo>
                    <a:pt x="50430" y="4637"/>
                  </a:lnTo>
                  <a:lnTo>
                    <a:pt x="50430" y="1"/>
                  </a:lnTo>
                  <a:close/>
                </a:path>
              </a:pathLst>
            </a:custGeom>
            <a:solidFill>
              <a:srgbClr val="FA97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1792;p55">
              <a:extLst>
                <a:ext uri="{FF2B5EF4-FFF2-40B4-BE49-F238E27FC236}">
                  <a16:creationId xmlns:a16="http://schemas.microsoft.com/office/drawing/2014/main" id="{C8F1B7F4-0FA4-492B-BEC8-BBF76F7A7C80}"/>
                </a:ext>
              </a:extLst>
            </p:cNvPr>
            <p:cNvSpPr/>
            <p:nvPr/>
          </p:nvSpPr>
          <p:spPr>
            <a:xfrm>
              <a:off x="-3194600" y="424775"/>
              <a:ext cx="1500875" cy="120675"/>
            </a:xfrm>
            <a:custGeom>
              <a:avLst/>
              <a:gdLst/>
              <a:ahLst/>
              <a:cxnLst/>
              <a:rect l="l" t="t" r="r" b="b"/>
              <a:pathLst>
                <a:path w="60035" h="4827" extrusionOk="0">
                  <a:moveTo>
                    <a:pt x="996" y="0"/>
                  </a:moveTo>
                  <a:cubicBezTo>
                    <a:pt x="537" y="0"/>
                    <a:pt x="138" y="337"/>
                    <a:pt x="72" y="803"/>
                  </a:cubicBezTo>
                  <a:cubicBezTo>
                    <a:pt x="1" y="1315"/>
                    <a:pt x="355" y="1786"/>
                    <a:pt x="867" y="1858"/>
                  </a:cubicBezTo>
                  <a:lnTo>
                    <a:pt x="21851" y="4818"/>
                  </a:lnTo>
                  <a:cubicBezTo>
                    <a:pt x="21894" y="4824"/>
                    <a:pt x="21939" y="4827"/>
                    <a:pt x="21982" y="4827"/>
                  </a:cubicBezTo>
                  <a:lnTo>
                    <a:pt x="59102" y="4827"/>
                  </a:lnTo>
                  <a:cubicBezTo>
                    <a:pt x="59617" y="4827"/>
                    <a:pt x="60035" y="4408"/>
                    <a:pt x="60035" y="3893"/>
                  </a:cubicBezTo>
                  <a:cubicBezTo>
                    <a:pt x="60035" y="3378"/>
                    <a:pt x="59617" y="2959"/>
                    <a:pt x="59102" y="2959"/>
                  </a:cubicBezTo>
                  <a:lnTo>
                    <a:pt x="22047" y="2959"/>
                  </a:lnTo>
                  <a:lnTo>
                    <a:pt x="1127" y="10"/>
                  </a:lnTo>
                  <a:cubicBezTo>
                    <a:pt x="1083" y="3"/>
                    <a:pt x="1039" y="0"/>
                    <a:pt x="996"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1793;p55">
              <a:extLst>
                <a:ext uri="{FF2B5EF4-FFF2-40B4-BE49-F238E27FC236}">
                  <a16:creationId xmlns:a16="http://schemas.microsoft.com/office/drawing/2014/main" id="{1BC8CF3F-9E48-4D42-B162-C1466E7B9093}"/>
                </a:ext>
              </a:extLst>
            </p:cNvPr>
            <p:cNvSpPr/>
            <p:nvPr/>
          </p:nvSpPr>
          <p:spPr>
            <a:xfrm>
              <a:off x="-2709850" y="-1033750"/>
              <a:ext cx="170325" cy="480050"/>
            </a:xfrm>
            <a:custGeom>
              <a:avLst/>
              <a:gdLst/>
              <a:ahLst/>
              <a:cxnLst/>
              <a:rect l="l" t="t" r="r" b="b"/>
              <a:pathLst>
                <a:path w="6813" h="19202" extrusionOk="0">
                  <a:moveTo>
                    <a:pt x="0" y="0"/>
                  </a:moveTo>
                  <a:lnTo>
                    <a:pt x="2003" y="19201"/>
                  </a:lnTo>
                  <a:lnTo>
                    <a:pt x="6812" y="19201"/>
                  </a:lnTo>
                  <a:lnTo>
                    <a:pt x="4810"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1794;p55">
              <a:extLst>
                <a:ext uri="{FF2B5EF4-FFF2-40B4-BE49-F238E27FC236}">
                  <a16:creationId xmlns:a16="http://schemas.microsoft.com/office/drawing/2014/main" id="{C0583517-5C0D-42B9-8D8B-DDEA70D95BEC}"/>
                </a:ext>
              </a:extLst>
            </p:cNvPr>
            <p:cNvSpPr/>
            <p:nvPr/>
          </p:nvSpPr>
          <p:spPr>
            <a:xfrm>
              <a:off x="-2495975" y="-892075"/>
              <a:ext cx="153350" cy="338375"/>
            </a:xfrm>
            <a:custGeom>
              <a:avLst/>
              <a:gdLst/>
              <a:ahLst/>
              <a:cxnLst/>
              <a:rect l="l" t="t" r="r" b="b"/>
              <a:pathLst>
                <a:path w="6134" h="13535" extrusionOk="0">
                  <a:moveTo>
                    <a:pt x="1" y="0"/>
                  </a:moveTo>
                  <a:lnTo>
                    <a:pt x="1324" y="13534"/>
                  </a:lnTo>
                  <a:lnTo>
                    <a:pt x="6133" y="13534"/>
                  </a:lnTo>
                  <a:lnTo>
                    <a:pt x="4810"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795;p55">
              <a:extLst>
                <a:ext uri="{FF2B5EF4-FFF2-40B4-BE49-F238E27FC236}">
                  <a16:creationId xmlns:a16="http://schemas.microsoft.com/office/drawing/2014/main" id="{4CF22714-D147-4E9C-862E-2B960D0AAB4F}"/>
                </a:ext>
              </a:extLst>
            </p:cNvPr>
            <p:cNvSpPr/>
            <p:nvPr/>
          </p:nvSpPr>
          <p:spPr>
            <a:xfrm>
              <a:off x="-2303450" y="-927050"/>
              <a:ext cx="157725" cy="373350"/>
            </a:xfrm>
            <a:custGeom>
              <a:avLst/>
              <a:gdLst/>
              <a:ahLst/>
              <a:cxnLst/>
              <a:rect l="l" t="t" r="r" b="b"/>
              <a:pathLst>
                <a:path w="6309" h="14934" extrusionOk="0">
                  <a:moveTo>
                    <a:pt x="1" y="0"/>
                  </a:moveTo>
                  <a:lnTo>
                    <a:pt x="1499" y="14933"/>
                  </a:lnTo>
                  <a:lnTo>
                    <a:pt x="6308" y="14933"/>
                  </a:lnTo>
                  <a:lnTo>
                    <a:pt x="4812"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796;p55">
              <a:extLst>
                <a:ext uri="{FF2B5EF4-FFF2-40B4-BE49-F238E27FC236}">
                  <a16:creationId xmlns:a16="http://schemas.microsoft.com/office/drawing/2014/main" id="{844EA833-B59D-4F2A-B1E3-952E8EA8C98B}"/>
                </a:ext>
              </a:extLst>
            </p:cNvPr>
            <p:cNvSpPr/>
            <p:nvPr/>
          </p:nvSpPr>
          <p:spPr>
            <a:xfrm>
              <a:off x="-2089750" y="-799675"/>
              <a:ext cx="140925" cy="245975"/>
            </a:xfrm>
            <a:custGeom>
              <a:avLst/>
              <a:gdLst/>
              <a:ahLst/>
              <a:cxnLst/>
              <a:rect l="l" t="t" r="r" b="b"/>
              <a:pathLst>
                <a:path w="5637" h="9839" extrusionOk="0">
                  <a:moveTo>
                    <a:pt x="0" y="1"/>
                  </a:moveTo>
                  <a:lnTo>
                    <a:pt x="826" y="9838"/>
                  </a:lnTo>
                  <a:lnTo>
                    <a:pt x="5636" y="9838"/>
                  </a:lnTo>
                  <a:lnTo>
                    <a:pt x="4810" y="1"/>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1797;p55">
              <a:extLst>
                <a:ext uri="{FF2B5EF4-FFF2-40B4-BE49-F238E27FC236}">
                  <a16:creationId xmlns:a16="http://schemas.microsoft.com/office/drawing/2014/main" id="{6EC3D1EE-E7BC-40B6-B788-ED9B579A1AB4}"/>
                </a:ext>
              </a:extLst>
            </p:cNvPr>
            <p:cNvSpPr/>
            <p:nvPr/>
          </p:nvSpPr>
          <p:spPr>
            <a:xfrm>
              <a:off x="-2816150" y="-1150400"/>
              <a:ext cx="928400" cy="603775"/>
            </a:xfrm>
            <a:custGeom>
              <a:avLst/>
              <a:gdLst/>
              <a:ahLst/>
              <a:cxnLst/>
              <a:rect l="l" t="t" r="r" b="b"/>
              <a:pathLst>
                <a:path w="37136" h="24151" extrusionOk="0">
                  <a:moveTo>
                    <a:pt x="465" y="0"/>
                  </a:moveTo>
                  <a:lnTo>
                    <a:pt x="1" y="51"/>
                  </a:lnTo>
                  <a:lnTo>
                    <a:pt x="2590" y="24150"/>
                  </a:lnTo>
                  <a:lnTo>
                    <a:pt x="37136" y="24150"/>
                  </a:lnTo>
                  <a:lnTo>
                    <a:pt x="37136" y="23683"/>
                  </a:lnTo>
                  <a:lnTo>
                    <a:pt x="3010" y="23683"/>
                  </a:lnTo>
                  <a:lnTo>
                    <a:pt x="465" y="0"/>
                  </a:lnTo>
                  <a:close/>
                </a:path>
              </a:pathLst>
            </a:custGeom>
            <a:solidFill>
              <a:srgbClr val="F8C3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1798;p55">
              <a:extLst>
                <a:ext uri="{FF2B5EF4-FFF2-40B4-BE49-F238E27FC236}">
                  <a16:creationId xmlns:a16="http://schemas.microsoft.com/office/drawing/2014/main" id="{464E5DBF-1360-4AA5-9193-5B14FAC29219}"/>
                </a:ext>
              </a:extLst>
            </p:cNvPr>
            <p:cNvSpPr/>
            <p:nvPr/>
          </p:nvSpPr>
          <p:spPr>
            <a:xfrm>
              <a:off x="-2645125" y="-486650"/>
              <a:ext cx="411800" cy="11700"/>
            </a:xfrm>
            <a:custGeom>
              <a:avLst/>
              <a:gdLst/>
              <a:ahLst/>
              <a:cxnLst/>
              <a:rect l="l" t="t" r="r" b="b"/>
              <a:pathLst>
                <a:path w="16472" h="468" extrusionOk="0">
                  <a:moveTo>
                    <a:pt x="0" y="1"/>
                  </a:moveTo>
                  <a:lnTo>
                    <a:pt x="0" y="467"/>
                  </a:lnTo>
                  <a:lnTo>
                    <a:pt x="16472" y="467"/>
                  </a:lnTo>
                  <a:lnTo>
                    <a:pt x="16472" y="1"/>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1799;p55">
              <a:extLst>
                <a:ext uri="{FF2B5EF4-FFF2-40B4-BE49-F238E27FC236}">
                  <a16:creationId xmlns:a16="http://schemas.microsoft.com/office/drawing/2014/main" id="{08C39ED4-3E32-4237-A2D4-51C7A923A2E2}"/>
                </a:ext>
              </a:extLst>
            </p:cNvPr>
            <p:cNvSpPr/>
            <p:nvPr/>
          </p:nvSpPr>
          <p:spPr>
            <a:xfrm>
              <a:off x="-2636275" y="-451975"/>
              <a:ext cx="176625" cy="11700"/>
            </a:xfrm>
            <a:custGeom>
              <a:avLst/>
              <a:gdLst/>
              <a:ahLst/>
              <a:cxnLst/>
              <a:rect l="l" t="t" r="r" b="b"/>
              <a:pathLst>
                <a:path w="7065" h="468" extrusionOk="0">
                  <a:moveTo>
                    <a:pt x="1" y="1"/>
                  </a:moveTo>
                  <a:lnTo>
                    <a:pt x="1" y="468"/>
                  </a:lnTo>
                  <a:lnTo>
                    <a:pt x="7064" y="468"/>
                  </a:lnTo>
                  <a:lnTo>
                    <a:pt x="7064" y="1"/>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1800;p55">
              <a:extLst>
                <a:ext uri="{FF2B5EF4-FFF2-40B4-BE49-F238E27FC236}">
                  <a16:creationId xmlns:a16="http://schemas.microsoft.com/office/drawing/2014/main" id="{EEDCE857-A836-477C-9A6F-F597702DEB98}"/>
                </a:ext>
              </a:extLst>
            </p:cNvPr>
            <p:cNvSpPr/>
            <p:nvPr/>
          </p:nvSpPr>
          <p:spPr>
            <a:xfrm>
              <a:off x="-2420725" y="-451975"/>
              <a:ext cx="196275" cy="11700"/>
            </a:xfrm>
            <a:custGeom>
              <a:avLst/>
              <a:gdLst/>
              <a:ahLst/>
              <a:cxnLst/>
              <a:rect l="l" t="t" r="r" b="b"/>
              <a:pathLst>
                <a:path w="7851" h="468" extrusionOk="0">
                  <a:moveTo>
                    <a:pt x="0" y="1"/>
                  </a:moveTo>
                  <a:lnTo>
                    <a:pt x="0" y="468"/>
                  </a:lnTo>
                  <a:lnTo>
                    <a:pt x="7851" y="468"/>
                  </a:lnTo>
                  <a:lnTo>
                    <a:pt x="7851" y="1"/>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1801;p55">
              <a:extLst>
                <a:ext uri="{FF2B5EF4-FFF2-40B4-BE49-F238E27FC236}">
                  <a16:creationId xmlns:a16="http://schemas.microsoft.com/office/drawing/2014/main" id="{A4E36974-0578-4681-AE40-8F6A0EEC186E}"/>
                </a:ext>
              </a:extLst>
            </p:cNvPr>
            <p:cNvSpPr/>
            <p:nvPr/>
          </p:nvSpPr>
          <p:spPr>
            <a:xfrm>
              <a:off x="-2620475" y="-343575"/>
              <a:ext cx="321650" cy="11675"/>
            </a:xfrm>
            <a:custGeom>
              <a:avLst/>
              <a:gdLst/>
              <a:ahLst/>
              <a:cxnLst/>
              <a:rect l="l" t="t" r="r" b="b"/>
              <a:pathLst>
                <a:path w="12866" h="467" extrusionOk="0">
                  <a:moveTo>
                    <a:pt x="0" y="0"/>
                  </a:moveTo>
                  <a:lnTo>
                    <a:pt x="0" y="467"/>
                  </a:lnTo>
                  <a:lnTo>
                    <a:pt x="12866" y="467"/>
                  </a:lnTo>
                  <a:lnTo>
                    <a:pt x="12866"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1802;p55">
              <a:extLst>
                <a:ext uri="{FF2B5EF4-FFF2-40B4-BE49-F238E27FC236}">
                  <a16:creationId xmlns:a16="http://schemas.microsoft.com/office/drawing/2014/main" id="{09C720C8-78E7-4685-942F-C31B8DB19C1F}"/>
                </a:ext>
              </a:extLst>
            </p:cNvPr>
            <p:cNvSpPr/>
            <p:nvPr/>
          </p:nvSpPr>
          <p:spPr>
            <a:xfrm>
              <a:off x="-2632225" y="-377600"/>
              <a:ext cx="360450" cy="11675"/>
            </a:xfrm>
            <a:custGeom>
              <a:avLst/>
              <a:gdLst/>
              <a:ahLst/>
              <a:cxnLst/>
              <a:rect l="l" t="t" r="r" b="b"/>
              <a:pathLst>
                <a:path w="14418" h="467" extrusionOk="0">
                  <a:moveTo>
                    <a:pt x="1" y="1"/>
                  </a:moveTo>
                  <a:lnTo>
                    <a:pt x="1" y="466"/>
                  </a:lnTo>
                  <a:lnTo>
                    <a:pt x="14418" y="466"/>
                  </a:lnTo>
                  <a:lnTo>
                    <a:pt x="14418" y="1"/>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1803;p55">
              <a:extLst>
                <a:ext uri="{FF2B5EF4-FFF2-40B4-BE49-F238E27FC236}">
                  <a16:creationId xmlns:a16="http://schemas.microsoft.com/office/drawing/2014/main" id="{85F66F74-F320-44CD-B9CB-30A50CFA03C6}"/>
                </a:ext>
              </a:extLst>
            </p:cNvPr>
            <p:cNvSpPr/>
            <p:nvPr/>
          </p:nvSpPr>
          <p:spPr>
            <a:xfrm>
              <a:off x="-2610050" y="-279825"/>
              <a:ext cx="205175" cy="11675"/>
            </a:xfrm>
            <a:custGeom>
              <a:avLst/>
              <a:gdLst/>
              <a:ahLst/>
              <a:cxnLst/>
              <a:rect l="l" t="t" r="r" b="b"/>
              <a:pathLst>
                <a:path w="8207" h="467" extrusionOk="0">
                  <a:moveTo>
                    <a:pt x="1" y="0"/>
                  </a:moveTo>
                  <a:lnTo>
                    <a:pt x="1" y="467"/>
                  </a:lnTo>
                  <a:lnTo>
                    <a:pt x="8206" y="467"/>
                  </a:lnTo>
                  <a:lnTo>
                    <a:pt x="8206"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1804;p55">
              <a:extLst>
                <a:ext uri="{FF2B5EF4-FFF2-40B4-BE49-F238E27FC236}">
                  <a16:creationId xmlns:a16="http://schemas.microsoft.com/office/drawing/2014/main" id="{D3500935-AFCB-4C93-98E5-A4D3610C92F7}"/>
                </a:ext>
              </a:extLst>
            </p:cNvPr>
            <p:cNvSpPr/>
            <p:nvPr/>
          </p:nvSpPr>
          <p:spPr>
            <a:xfrm>
              <a:off x="-2368775" y="-279825"/>
              <a:ext cx="119175" cy="11675"/>
            </a:xfrm>
            <a:custGeom>
              <a:avLst/>
              <a:gdLst/>
              <a:ahLst/>
              <a:cxnLst/>
              <a:rect l="l" t="t" r="r" b="b"/>
              <a:pathLst>
                <a:path w="4767" h="467" extrusionOk="0">
                  <a:moveTo>
                    <a:pt x="1" y="0"/>
                  </a:moveTo>
                  <a:lnTo>
                    <a:pt x="1" y="467"/>
                  </a:lnTo>
                  <a:lnTo>
                    <a:pt x="4767" y="467"/>
                  </a:lnTo>
                  <a:lnTo>
                    <a:pt x="4767"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1805;p55">
              <a:extLst>
                <a:ext uri="{FF2B5EF4-FFF2-40B4-BE49-F238E27FC236}">
                  <a16:creationId xmlns:a16="http://schemas.microsoft.com/office/drawing/2014/main" id="{D5A911FC-C85A-4268-BBF9-0D46B66ACBCE}"/>
                </a:ext>
              </a:extLst>
            </p:cNvPr>
            <p:cNvSpPr/>
            <p:nvPr/>
          </p:nvSpPr>
          <p:spPr>
            <a:xfrm>
              <a:off x="-2610050" y="-245125"/>
              <a:ext cx="268175" cy="11675"/>
            </a:xfrm>
            <a:custGeom>
              <a:avLst/>
              <a:gdLst/>
              <a:ahLst/>
              <a:cxnLst/>
              <a:rect l="l" t="t" r="r" b="b"/>
              <a:pathLst>
                <a:path w="10727" h="467" extrusionOk="0">
                  <a:moveTo>
                    <a:pt x="1" y="1"/>
                  </a:moveTo>
                  <a:lnTo>
                    <a:pt x="1" y="466"/>
                  </a:lnTo>
                  <a:lnTo>
                    <a:pt x="10726" y="466"/>
                  </a:lnTo>
                  <a:lnTo>
                    <a:pt x="10726" y="1"/>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1806;p55">
              <a:extLst>
                <a:ext uri="{FF2B5EF4-FFF2-40B4-BE49-F238E27FC236}">
                  <a16:creationId xmlns:a16="http://schemas.microsoft.com/office/drawing/2014/main" id="{D5C6459D-A840-43F2-A776-62D661F1D8A2}"/>
                </a:ext>
              </a:extLst>
            </p:cNvPr>
            <p:cNvSpPr/>
            <p:nvPr/>
          </p:nvSpPr>
          <p:spPr>
            <a:xfrm>
              <a:off x="-2602550" y="-175875"/>
              <a:ext cx="411850" cy="11700"/>
            </a:xfrm>
            <a:custGeom>
              <a:avLst/>
              <a:gdLst/>
              <a:ahLst/>
              <a:cxnLst/>
              <a:rect l="l" t="t" r="r" b="b"/>
              <a:pathLst>
                <a:path w="16474" h="468" extrusionOk="0">
                  <a:moveTo>
                    <a:pt x="0" y="1"/>
                  </a:moveTo>
                  <a:lnTo>
                    <a:pt x="0" y="468"/>
                  </a:lnTo>
                  <a:lnTo>
                    <a:pt x="16473" y="468"/>
                  </a:lnTo>
                  <a:lnTo>
                    <a:pt x="16473" y="1"/>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1807;p55">
              <a:extLst>
                <a:ext uri="{FF2B5EF4-FFF2-40B4-BE49-F238E27FC236}">
                  <a16:creationId xmlns:a16="http://schemas.microsoft.com/office/drawing/2014/main" id="{42AF3CEE-7F06-4DCA-BAB1-0EC892254734}"/>
                </a:ext>
              </a:extLst>
            </p:cNvPr>
            <p:cNvSpPr/>
            <p:nvPr/>
          </p:nvSpPr>
          <p:spPr>
            <a:xfrm>
              <a:off x="-2594500" y="-141150"/>
              <a:ext cx="241425" cy="11700"/>
            </a:xfrm>
            <a:custGeom>
              <a:avLst/>
              <a:gdLst/>
              <a:ahLst/>
              <a:cxnLst/>
              <a:rect l="l" t="t" r="r" b="b"/>
              <a:pathLst>
                <a:path w="9657" h="468" extrusionOk="0">
                  <a:moveTo>
                    <a:pt x="0" y="0"/>
                  </a:moveTo>
                  <a:lnTo>
                    <a:pt x="0" y="467"/>
                  </a:lnTo>
                  <a:lnTo>
                    <a:pt x="9657" y="467"/>
                  </a:lnTo>
                  <a:lnTo>
                    <a:pt x="9657"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1808;p55">
              <a:extLst>
                <a:ext uri="{FF2B5EF4-FFF2-40B4-BE49-F238E27FC236}">
                  <a16:creationId xmlns:a16="http://schemas.microsoft.com/office/drawing/2014/main" id="{26CCBA1B-2EA0-4F0B-B71F-9B59E336E105}"/>
                </a:ext>
              </a:extLst>
            </p:cNvPr>
            <p:cNvSpPr/>
            <p:nvPr/>
          </p:nvSpPr>
          <p:spPr>
            <a:xfrm>
              <a:off x="-2318850" y="-141150"/>
              <a:ext cx="136150" cy="11700"/>
            </a:xfrm>
            <a:custGeom>
              <a:avLst/>
              <a:gdLst/>
              <a:ahLst/>
              <a:cxnLst/>
              <a:rect l="l" t="t" r="r" b="b"/>
              <a:pathLst>
                <a:path w="5446" h="468" extrusionOk="0">
                  <a:moveTo>
                    <a:pt x="0" y="0"/>
                  </a:moveTo>
                  <a:lnTo>
                    <a:pt x="0" y="467"/>
                  </a:lnTo>
                  <a:lnTo>
                    <a:pt x="5446" y="467"/>
                  </a:lnTo>
                  <a:lnTo>
                    <a:pt x="5446"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1809;p55">
              <a:extLst>
                <a:ext uri="{FF2B5EF4-FFF2-40B4-BE49-F238E27FC236}">
                  <a16:creationId xmlns:a16="http://schemas.microsoft.com/office/drawing/2014/main" id="{9945DBA1-27E0-4F05-8046-1AFC419B805B}"/>
                </a:ext>
              </a:extLst>
            </p:cNvPr>
            <p:cNvSpPr/>
            <p:nvPr/>
          </p:nvSpPr>
          <p:spPr>
            <a:xfrm>
              <a:off x="-2389075" y="-1151350"/>
              <a:ext cx="411800" cy="11700"/>
            </a:xfrm>
            <a:custGeom>
              <a:avLst/>
              <a:gdLst/>
              <a:ahLst/>
              <a:cxnLst/>
              <a:rect l="l" t="t" r="r" b="b"/>
              <a:pathLst>
                <a:path w="16472" h="468" extrusionOk="0">
                  <a:moveTo>
                    <a:pt x="0" y="1"/>
                  </a:moveTo>
                  <a:lnTo>
                    <a:pt x="0" y="468"/>
                  </a:lnTo>
                  <a:lnTo>
                    <a:pt x="16472" y="468"/>
                  </a:lnTo>
                  <a:lnTo>
                    <a:pt x="16472" y="1"/>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1810;p55">
              <a:extLst>
                <a:ext uri="{FF2B5EF4-FFF2-40B4-BE49-F238E27FC236}">
                  <a16:creationId xmlns:a16="http://schemas.microsoft.com/office/drawing/2014/main" id="{C62BAFD6-9CD3-40A0-B513-C1CA1B30F6C7}"/>
                </a:ext>
              </a:extLst>
            </p:cNvPr>
            <p:cNvSpPr/>
            <p:nvPr/>
          </p:nvSpPr>
          <p:spPr>
            <a:xfrm>
              <a:off x="-2368425" y="-1083525"/>
              <a:ext cx="188750" cy="11700"/>
            </a:xfrm>
            <a:custGeom>
              <a:avLst/>
              <a:gdLst/>
              <a:ahLst/>
              <a:cxnLst/>
              <a:rect l="l" t="t" r="r" b="b"/>
              <a:pathLst>
                <a:path w="7550" h="468" extrusionOk="0">
                  <a:moveTo>
                    <a:pt x="0" y="1"/>
                  </a:moveTo>
                  <a:lnTo>
                    <a:pt x="0" y="468"/>
                  </a:lnTo>
                  <a:lnTo>
                    <a:pt x="7550" y="468"/>
                  </a:lnTo>
                  <a:lnTo>
                    <a:pt x="7550" y="1"/>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1811;p55">
              <a:extLst>
                <a:ext uri="{FF2B5EF4-FFF2-40B4-BE49-F238E27FC236}">
                  <a16:creationId xmlns:a16="http://schemas.microsoft.com/office/drawing/2014/main" id="{038B628B-DEB6-4D54-B7B1-A16121FA8EC1}"/>
                </a:ext>
              </a:extLst>
            </p:cNvPr>
            <p:cNvSpPr/>
            <p:nvPr/>
          </p:nvSpPr>
          <p:spPr>
            <a:xfrm>
              <a:off x="-2381075" y="-1116625"/>
              <a:ext cx="241450" cy="11700"/>
            </a:xfrm>
            <a:custGeom>
              <a:avLst/>
              <a:gdLst/>
              <a:ahLst/>
              <a:cxnLst/>
              <a:rect l="l" t="t" r="r" b="b"/>
              <a:pathLst>
                <a:path w="9658" h="468" extrusionOk="0">
                  <a:moveTo>
                    <a:pt x="0" y="0"/>
                  </a:moveTo>
                  <a:lnTo>
                    <a:pt x="0" y="467"/>
                  </a:lnTo>
                  <a:lnTo>
                    <a:pt x="9657" y="467"/>
                  </a:lnTo>
                  <a:lnTo>
                    <a:pt x="9657"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1812;p55">
              <a:extLst>
                <a:ext uri="{FF2B5EF4-FFF2-40B4-BE49-F238E27FC236}">
                  <a16:creationId xmlns:a16="http://schemas.microsoft.com/office/drawing/2014/main" id="{0579B3FD-D06B-46AC-8564-DAF8F40ACD69}"/>
                </a:ext>
              </a:extLst>
            </p:cNvPr>
            <p:cNvSpPr/>
            <p:nvPr/>
          </p:nvSpPr>
          <p:spPr>
            <a:xfrm>
              <a:off x="-2105425" y="-1116625"/>
              <a:ext cx="136175" cy="11700"/>
            </a:xfrm>
            <a:custGeom>
              <a:avLst/>
              <a:gdLst/>
              <a:ahLst/>
              <a:cxnLst/>
              <a:rect l="l" t="t" r="r" b="b"/>
              <a:pathLst>
                <a:path w="5447" h="468" extrusionOk="0">
                  <a:moveTo>
                    <a:pt x="0" y="0"/>
                  </a:moveTo>
                  <a:lnTo>
                    <a:pt x="0" y="467"/>
                  </a:lnTo>
                  <a:lnTo>
                    <a:pt x="5446" y="467"/>
                  </a:lnTo>
                  <a:lnTo>
                    <a:pt x="5446"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1813;p55">
              <a:extLst>
                <a:ext uri="{FF2B5EF4-FFF2-40B4-BE49-F238E27FC236}">
                  <a16:creationId xmlns:a16="http://schemas.microsoft.com/office/drawing/2014/main" id="{ABE6B6B4-9AD7-42D0-A6F9-DABFBD6F4271}"/>
                </a:ext>
              </a:extLst>
            </p:cNvPr>
            <p:cNvSpPr/>
            <p:nvPr/>
          </p:nvSpPr>
          <p:spPr>
            <a:xfrm>
              <a:off x="-2745125" y="-483050"/>
              <a:ext cx="62800" cy="55575"/>
            </a:xfrm>
            <a:custGeom>
              <a:avLst/>
              <a:gdLst/>
              <a:ahLst/>
              <a:cxnLst/>
              <a:rect l="l" t="t" r="r" b="b"/>
              <a:pathLst>
                <a:path w="2512" h="2223" extrusionOk="0">
                  <a:moveTo>
                    <a:pt x="0" y="0"/>
                  </a:moveTo>
                  <a:lnTo>
                    <a:pt x="288" y="2222"/>
                  </a:lnTo>
                  <a:lnTo>
                    <a:pt x="2511" y="2222"/>
                  </a:lnTo>
                  <a:lnTo>
                    <a:pt x="2222"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1814;p55">
              <a:extLst>
                <a:ext uri="{FF2B5EF4-FFF2-40B4-BE49-F238E27FC236}">
                  <a16:creationId xmlns:a16="http://schemas.microsoft.com/office/drawing/2014/main" id="{83D4C26F-515E-41CF-934E-BDDF21A179BC}"/>
                </a:ext>
              </a:extLst>
            </p:cNvPr>
            <p:cNvSpPr/>
            <p:nvPr/>
          </p:nvSpPr>
          <p:spPr>
            <a:xfrm>
              <a:off x="-2734700" y="-380250"/>
              <a:ext cx="62800" cy="55625"/>
            </a:xfrm>
            <a:custGeom>
              <a:avLst/>
              <a:gdLst/>
              <a:ahLst/>
              <a:cxnLst/>
              <a:rect l="l" t="t" r="r" b="b"/>
              <a:pathLst>
                <a:path w="2512" h="2225" extrusionOk="0">
                  <a:moveTo>
                    <a:pt x="1" y="0"/>
                  </a:moveTo>
                  <a:lnTo>
                    <a:pt x="288" y="2224"/>
                  </a:lnTo>
                  <a:lnTo>
                    <a:pt x="2512" y="2224"/>
                  </a:lnTo>
                  <a:lnTo>
                    <a:pt x="2223"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1815;p55">
              <a:extLst>
                <a:ext uri="{FF2B5EF4-FFF2-40B4-BE49-F238E27FC236}">
                  <a16:creationId xmlns:a16="http://schemas.microsoft.com/office/drawing/2014/main" id="{1BBFC080-B5C8-4ABF-B6D2-8FBE480D714C}"/>
                </a:ext>
              </a:extLst>
            </p:cNvPr>
            <p:cNvSpPr/>
            <p:nvPr/>
          </p:nvSpPr>
          <p:spPr>
            <a:xfrm>
              <a:off x="-2724250" y="-277400"/>
              <a:ext cx="62800" cy="55575"/>
            </a:xfrm>
            <a:custGeom>
              <a:avLst/>
              <a:gdLst/>
              <a:ahLst/>
              <a:cxnLst/>
              <a:rect l="l" t="t" r="r" b="b"/>
              <a:pathLst>
                <a:path w="2512" h="2223" extrusionOk="0">
                  <a:moveTo>
                    <a:pt x="0" y="0"/>
                  </a:moveTo>
                  <a:lnTo>
                    <a:pt x="289" y="2223"/>
                  </a:lnTo>
                  <a:lnTo>
                    <a:pt x="2511" y="2223"/>
                  </a:lnTo>
                  <a:lnTo>
                    <a:pt x="2224" y="0"/>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1816;p55">
              <a:extLst>
                <a:ext uri="{FF2B5EF4-FFF2-40B4-BE49-F238E27FC236}">
                  <a16:creationId xmlns:a16="http://schemas.microsoft.com/office/drawing/2014/main" id="{4EC8839A-BA46-4ECC-A2BD-7F0942C87C3E}"/>
                </a:ext>
              </a:extLst>
            </p:cNvPr>
            <p:cNvSpPr/>
            <p:nvPr/>
          </p:nvSpPr>
          <p:spPr>
            <a:xfrm>
              <a:off x="-2713825" y="-174600"/>
              <a:ext cx="62800" cy="55575"/>
            </a:xfrm>
            <a:custGeom>
              <a:avLst/>
              <a:gdLst/>
              <a:ahLst/>
              <a:cxnLst/>
              <a:rect l="l" t="t" r="r" b="b"/>
              <a:pathLst>
                <a:path w="2512" h="2223" extrusionOk="0">
                  <a:moveTo>
                    <a:pt x="1" y="1"/>
                  </a:moveTo>
                  <a:lnTo>
                    <a:pt x="290" y="2223"/>
                  </a:lnTo>
                  <a:lnTo>
                    <a:pt x="2512" y="2223"/>
                  </a:lnTo>
                  <a:lnTo>
                    <a:pt x="2225" y="1"/>
                  </a:ln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1817;p55">
              <a:extLst>
                <a:ext uri="{FF2B5EF4-FFF2-40B4-BE49-F238E27FC236}">
                  <a16:creationId xmlns:a16="http://schemas.microsoft.com/office/drawing/2014/main" id="{3C1C85E1-E868-417A-A58C-21A95D8CC904}"/>
                </a:ext>
              </a:extLst>
            </p:cNvPr>
            <p:cNvSpPr/>
            <p:nvPr/>
          </p:nvSpPr>
          <p:spPr>
            <a:xfrm>
              <a:off x="-2195375" y="-850500"/>
              <a:ext cx="337000" cy="335550"/>
            </a:xfrm>
            <a:custGeom>
              <a:avLst/>
              <a:gdLst/>
              <a:ahLst/>
              <a:cxnLst/>
              <a:rect l="l" t="t" r="r" b="b"/>
              <a:pathLst>
                <a:path w="13480" h="13422" extrusionOk="0">
                  <a:moveTo>
                    <a:pt x="5523" y="0"/>
                  </a:moveTo>
                  <a:cubicBezTo>
                    <a:pt x="5511" y="0"/>
                    <a:pt x="5498" y="4"/>
                    <a:pt x="5485" y="12"/>
                  </a:cubicBezTo>
                  <a:cubicBezTo>
                    <a:pt x="3079" y="1486"/>
                    <a:pt x="544" y="3998"/>
                    <a:pt x="321" y="6972"/>
                  </a:cubicBezTo>
                  <a:cubicBezTo>
                    <a:pt x="128" y="9525"/>
                    <a:pt x="1728" y="12070"/>
                    <a:pt x="4110" y="13001"/>
                  </a:cubicBezTo>
                  <a:cubicBezTo>
                    <a:pt x="4839" y="13286"/>
                    <a:pt x="5612" y="13422"/>
                    <a:pt x="6384" y="13422"/>
                  </a:cubicBezTo>
                  <a:cubicBezTo>
                    <a:pt x="8313" y="13422"/>
                    <a:pt x="10238" y="12570"/>
                    <a:pt x="11459" y="11045"/>
                  </a:cubicBezTo>
                  <a:cubicBezTo>
                    <a:pt x="13074" y="9031"/>
                    <a:pt x="13480" y="5969"/>
                    <a:pt x="12229" y="3669"/>
                  </a:cubicBezTo>
                  <a:cubicBezTo>
                    <a:pt x="11409" y="2162"/>
                    <a:pt x="10004" y="1492"/>
                    <a:pt x="8541" y="1492"/>
                  </a:cubicBezTo>
                  <a:cubicBezTo>
                    <a:pt x="7157" y="1492"/>
                    <a:pt x="5721" y="2092"/>
                    <a:pt x="4682" y="3147"/>
                  </a:cubicBezTo>
                  <a:cubicBezTo>
                    <a:pt x="4609" y="3220"/>
                    <a:pt x="4676" y="3318"/>
                    <a:pt x="4756" y="3318"/>
                  </a:cubicBezTo>
                  <a:cubicBezTo>
                    <a:pt x="4779" y="3318"/>
                    <a:pt x="4803" y="3310"/>
                    <a:pt x="4825" y="3291"/>
                  </a:cubicBezTo>
                  <a:cubicBezTo>
                    <a:pt x="5890" y="2374"/>
                    <a:pt x="7145" y="1695"/>
                    <a:pt x="8489" y="1695"/>
                  </a:cubicBezTo>
                  <a:cubicBezTo>
                    <a:pt x="8977" y="1695"/>
                    <a:pt x="9476" y="1785"/>
                    <a:pt x="9982" y="1984"/>
                  </a:cubicBezTo>
                  <a:cubicBezTo>
                    <a:pt x="11711" y="2667"/>
                    <a:pt x="12499" y="4494"/>
                    <a:pt x="12588" y="6257"/>
                  </a:cubicBezTo>
                  <a:cubicBezTo>
                    <a:pt x="12748" y="9413"/>
                    <a:pt x="10650" y="12334"/>
                    <a:pt x="7498" y="12917"/>
                  </a:cubicBezTo>
                  <a:cubicBezTo>
                    <a:pt x="7134" y="12985"/>
                    <a:pt x="6771" y="13018"/>
                    <a:pt x="6413" y="13018"/>
                  </a:cubicBezTo>
                  <a:cubicBezTo>
                    <a:pt x="3706" y="13018"/>
                    <a:pt x="1301" y="11146"/>
                    <a:pt x="724" y="8389"/>
                  </a:cubicBezTo>
                  <a:cubicBezTo>
                    <a:pt x="1" y="4932"/>
                    <a:pt x="2838" y="1824"/>
                    <a:pt x="5560" y="140"/>
                  </a:cubicBezTo>
                  <a:cubicBezTo>
                    <a:pt x="5630" y="99"/>
                    <a:pt x="5588" y="0"/>
                    <a:pt x="5523" y="0"/>
                  </a:cubicBezTo>
                  <a:close/>
                </a:path>
              </a:pathLst>
            </a:custGeom>
            <a:solidFill>
              <a:srgbClr val="EB573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1818;p55">
              <a:extLst>
                <a:ext uri="{FF2B5EF4-FFF2-40B4-BE49-F238E27FC236}">
                  <a16:creationId xmlns:a16="http://schemas.microsoft.com/office/drawing/2014/main" id="{338339BC-92C2-493F-AA65-F1F2D2ADC829}"/>
                </a:ext>
              </a:extLst>
            </p:cNvPr>
            <p:cNvSpPr/>
            <p:nvPr/>
          </p:nvSpPr>
          <p:spPr>
            <a:xfrm>
              <a:off x="-1482325" y="-396575"/>
              <a:ext cx="432875" cy="1472500"/>
            </a:xfrm>
            <a:custGeom>
              <a:avLst/>
              <a:gdLst/>
              <a:ahLst/>
              <a:cxnLst/>
              <a:rect l="l" t="t" r="r" b="b"/>
              <a:pathLst>
                <a:path w="17315" h="58900" extrusionOk="0">
                  <a:moveTo>
                    <a:pt x="6927" y="1"/>
                  </a:moveTo>
                  <a:cubicBezTo>
                    <a:pt x="4931" y="1"/>
                    <a:pt x="2810" y="1230"/>
                    <a:pt x="2022" y="4235"/>
                  </a:cubicBezTo>
                  <a:cubicBezTo>
                    <a:pt x="0" y="11932"/>
                    <a:pt x="3382" y="26739"/>
                    <a:pt x="3182" y="28590"/>
                  </a:cubicBezTo>
                  <a:cubicBezTo>
                    <a:pt x="2977" y="30439"/>
                    <a:pt x="7900" y="55296"/>
                    <a:pt x="7812" y="55742"/>
                  </a:cubicBezTo>
                  <a:cubicBezTo>
                    <a:pt x="7812" y="55742"/>
                    <a:pt x="6540" y="56402"/>
                    <a:pt x="5392" y="57107"/>
                  </a:cubicBezTo>
                  <a:cubicBezTo>
                    <a:pt x="4352" y="57747"/>
                    <a:pt x="3421" y="58432"/>
                    <a:pt x="3623" y="58700"/>
                  </a:cubicBezTo>
                  <a:cubicBezTo>
                    <a:pt x="3731" y="58841"/>
                    <a:pt x="4362" y="58899"/>
                    <a:pt x="5252" y="58899"/>
                  </a:cubicBezTo>
                  <a:cubicBezTo>
                    <a:pt x="7943" y="58899"/>
                    <a:pt x="13006" y="58365"/>
                    <a:pt x="13220" y="57936"/>
                  </a:cubicBezTo>
                  <a:cubicBezTo>
                    <a:pt x="13403" y="57563"/>
                    <a:pt x="13177" y="56821"/>
                    <a:pt x="13085" y="56035"/>
                  </a:cubicBezTo>
                  <a:cubicBezTo>
                    <a:pt x="13040" y="55622"/>
                    <a:pt x="13027" y="55197"/>
                    <a:pt x="13129" y="54811"/>
                  </a:cubicBezTo>
                  <a:cubicBezTo>
                    <a:pt x="17314" y="39246"/>
                    <a:pt x="11472" y="28537"/>
                    <a:pt x="11608" y="26945"/>
                  </a:cubicBezTo>
                  <a:cubicBezTo>
                    <a:pt x="11750" y="25351"/>
                    <a:pt x="15433" y="11868"/>
                    <a:pt x="10782" y="2196"/>
                  </a:cubicBezTo>
                  <a:cubicBezTo>
                    <a:pt x="10127" y="834"/>
                    <a:pt x="8570" y="1"/>
                    <a:pt x="6927" y="1"/>
                  </a:cubicBezTo>
                  <a:close/>
                </a:path>
              </a:pathLst>
            </a:custGeom>
            <a:solidFill>
              <a:srgbClr val="FA97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1819;p55">
              <a:extLst>
                <a:ext uri="{FF2B5EF4-FFF2-40B4-BE49-F238E27FC236}">
                  <a16:creationId xmlns:a16="http://schemas.microsoft.com/office/drawing/2014/main" id="{BBF810E8-F5AB-4C08-83CE-7DA4CC1AA1DB}"/>
                </a:ext>
              </a:extLst>
            </p:cNvPr>
            <p:cNvSpPr/>
            <p:nvPr/>
          </p:nvSpPr>
          <p:spPr>
            <a:xfrm>
              <a:off x="-1396800" y="1004300"/>
              <a:ext cx="249550" cy="71625"/>
            </a:xfrm>
            <a:custGeom>
              <a:avLst/>
              <a:gdLst/>
              <a:ahLst/>
              <a:cxnLst/>
              <a:rect l="l" t="t" r="r" b="b"/>
              <a:pathLst>
                <a:path w="9982" h="2865" extrusionOk="0">
                  <a:moveTo>
                    <a:pt x="9664" y="0"/>
                  </a:moveTo>
                  <a:cubicBezTo>
                    <a:pt x="8639" y="514"/>
                    <a:pt x="4446" y="1773"/>
                    <a:pt x="2687" y="1773"/>
                  </a:cubicBezTo>
                  <a:cubicBezTo>
                    <a:pt x="2233" y="1773"/>
                    <a:pt x="1941" y="1689"/>
                    <a:pt x="1908" y="1486"/>
                  </a:cubicBezTo>
                  <a:cubicBezTo>
                    <a:pt x="1889" y="1354"/>
                    <a:pt x="1914" y="1212"/>
                    <a:pt x="1972" y="1072"/>
                  </a:cubicBezTo>
                  <a:lnTo>
                    <a:pt x="1972" y="1072"/>
                  </a:lnTo>
                  <a:cubicBezTo>
                    <a:pt x="931" y="1712"/>
                    <a:pt x="0" y="2397"/>
                    <a:pt x="202" y="2665"/>
                  </a:cubicBezTo>
                  <a:cubicBezTo>
                    <a:pt x="310" y="2806"/>
                    <a:pt x="941" y="2864"/>
                    <a:pt x="1831" y="2864"/>
                  </a:cubicBezTo>
                  <a:cubicBezTo>
                    <a:pt x="4522" y="2864"/>
                    <a:pt x="9585" y="2330"/>
                    <a:pt x="9799" y="1901"/>
                  </a:cubicBezTo>
                  <a:cubicBezTo>
                    <a:pt x="9982" y="1528"/>
                    <a:pt x="9756" y="786"/>
                    <a:pt x="9664" y="0"/>
                  </a:cubicBezTo>
                  <a:close/>
                </a:path>
              </a:pathLst>
            </a:custGeom>
            <a:solidFill>
              <a:srgbClr val="5FA4A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1820;p55">
              <a:extLst>
                <a:ext uri="{FF2B5EF4-FFF2-40B4-BE49-F238E27FC236}">
                  <a16:creationId xmlns:a16="http://schemas.microsoft.com/office/drawing/2014/main" id="{CC551A15-7D12-49D8-A98E-ED9E7DCCD98B}"/>
                </a:ext>
              </a:extLst>
            </p:cNvPr>
            <p:cNvSpPr/>
            <p:nvPr/>
          </p:nvSpPr>
          <p:spPr>
            <a:xfrm>
              <a:off x="-1493375" y="-417650"/>
              <a:ext cx="437450" cy="1325325"/>
            </a:xfrm>
            <a:custGeom>
              <a:avLst/>
              <a:gdLst/>
              <a:ahLst/>
              <a:cxnLst/>
              <a:rect l="l" t="t" r="r" b="b"/>
              <a:pathLst>
                <a:path w="17498" h="53013" extrusionOk="0">
                  <a:moveTo>
                    <a:pt x="6961" y="0"/>
                  </a:moveTo>
                  <a:cubicBezTo>
                    <a:pt x="4661" y="0"/>
                    <a:pt x="2428" y="1591"/>
                    <a:pt x="1538" y="4949"/>
                  </a:cubicBezTo>
                  <a:cubicBezTo>
                    <a:pt x="1" y="10752"/>
                    <a:pt x="1867" y="23522"/>
                    <a:pt x="2401" y="27544"/>
                  </a:cubicBezTo>
                  <a:cubicBezTo>
                    <a:pt x="2935" y="31568"/>
                    <a:pt x="3357" y="52597"/>
                    <a:pt x="3357" y="52597"/>
                  </a:cubicBezTo>
                  <a:cubicBezTo>
                    <a:pt x="5000" y="52900"/>
                    <a:pt x="6710" y="53013"/>
                    <a:pt x="8343" y="53013"/>
                  </a:cubicBezTo>
                  <a:cubicBezTo>
                    <a:pt x="13065" y="53013"/>
                    <a:pt x="17149" y="52070"/>
                    <a:pt x="17149" y="52070"/>
                  </a:cubicBezTo>
                  <a:cubicBezTo>
                    <a:pt x="17497" y="46627"/>
                    <a:pt x="13081" y="28161"/>
                    <a:pt x="13273" y="27252"/>
                  </a:cubicBezTo>
                  <a:cubicBezTo>
                    <a:pt x="15402" y="17099"/>
                    <a:pt x="14537" y="6257"/>
                    <a:pt x="11595" y="2459"/>
                  </a:cubicBezTo>
                  <a:cubicBezTo>
                    <a:pt x="10344" y="843"/>
                    <a:pt x="8635" y="0"/>
                    <a:pt x="6961"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1821;p55">
              <a:extLst>
                <a:ext uri="{FF2B5EF4-FFF2-40B4-BE49-F238E27FC236}">
                  <a16:creationId xmlns:a16="http://schemas.microsoft.com/office/drawing/2014/main" id="{D50525AE-B3C7-45B8-854D-E29DFFBB7252}"/>
                </a:ext>
              </a:extLst>
            </p:cNvPr>
            <p:cNvSpPr/>
            <p:nvPr/>
          </p:nvSpPr>
          <p:spPr>
            <a:xfrm>
              <a:off x="-1919275" y="-435875"/>
              <a:ext cx="682450" cy="1543250"/>
            </a:xfrm>
            <a:custGeom>
              <a:avLst/>
              <a:gdLst/>
              <a:ahLst/>
              <a:cxnLst/>
              <a:rect l="l" t="t" r="r" b="b"/>
              <a:pathLst>
                <a:path w="27298" h="61730" extrusionOk="0">
                  <a:moveTo>
                    <a:pt x="18304" y="0"/>
                  </a:moveTo>
                  <a:cubicBezTo>
                    <a:pt x="16207" y="0"/>
                    <a:pt x="13968" y="1356"/>
                    <a:pt x="13367" y="4591"/>
                  </a:cubicBezTo>
                  <a:cubicBezTo>
                    <a:pt x="11908" y="12416"/>
                    <a:pt x="8160" y="27989"/>
                    <a:pt x="7889" y="29831"/>
                  </a:cubicBezTo>
                  <a:cubicBezTo>
                    <a:pt x="7458" y="32752"/>
                    <a:pt x="5068" y="57577"/>
                    <a:pt x="5013" y="58029"/>
                  </a:cubicBezTo>
                  <a:cubicBezTo>
                    <a:pt x="5013" y="58029"/>
                    <a:pt x="2964" y="59117"/>
                    <a:pt x="1870" y="59901"/>
                  </a:cubicBezTo>
                  <a:cubicBezTo>
                    <a:pt x="879" y="60618"/>
                    <a:pt x="1" y="61368"/>
                    <a:pt x="221" y="61619"/>
                  </a:cubicBezTo>
                  <a:cubicBezTo>
                    <a:pt x="289" y="61696"/>
                    <a:pt x="548" y="61730"/>
                    <a:pt x="942" y="61730"/>
                  </a:cubicBezTo>
                  <a:cubicBezTo>
                    <a:pt x="3288" y="61730"/>
                    <a:pt x="10420" y="60532"/>
                    <a:pt x="10627" y="60027"/>
                  </a:cubicBezTo>
                  <a:cubicBezTo>
                    <a:pt x="10781" y="59641"/>
                    <a:pt x="10503" y="58916"/>
                    <a:pt x="10355" y="58141"/>
                  </a:cubicBezTo>
                  <a:cubicBezTo>
                    <a:pt x="10280" y="57733"/>
                    <a:pt x="10086" y="57248"/>
                    <a:pt x="10310" y="56917"/>
                  </a:cubicBezTo>
                  <a:cubicBezTo>
                    <a:pt x="19373" y="43578"/>
                    <a:pt x="16839" y="30841"/>
                    <a:pt x="16860" y="29241"/>
                  </a:cubicBezTo>
                  <a:cubicBezTo>
                    <a:pt x="16886" y="27643"/>
                    <a:pt x="27298" y="11231"/>
                    <a:pt x="21956" y="1923"/>
                  </a:cubicBezTo>
                  <a:cubicBezTo>
                    <a:pt x="21258" y="707"/>
                    <a:pt x="19818" y="0"/>
                    <a:pt x="18304" y="0"/>
                  </a:cubicBezTo>
                  <a:close/>
                </a:path>
              </a:pathLst>
            </a:custGeom>
            <a:solidFill>
              <a:srgbClr val="FA97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1822;p55">
              <a:extLst>
                <a:ext uri="{FF2B5EF4-FFF2-40B4-BE49-F238E27FC236}">
                  <a16:creationId xmlns:a16="http://schemas.microsoft.com/office/drawing/2014/main" id="{5EEC7121-0BBB-41D3-8444-8465A527EB26}"/>
                </a:ext>
              </a:extLst>
            </p:cNvPr>
            <p:cNvSpPr/>
            <p:nvPr/>
          </p:nvSpPr>
          <p:spPr>
            <a:xfrm>
              <a:off x="-1919275" y="1017650"/>
              <a:ext cx="269575" cy="89725"/>
            </a:xfrm>
            <a:custGeom>
              <a:avLst/>
              <a:gdLst/>
              <a:ahLst/>
              <a:cxnLst/>
              <a:rect l="l" t="t" r="r" b="b"/>
              <a:pathLst>
                <a:path w="10783" h="3589" extrusionOk="0">
                  <a:moveTo>
                    <a:pt x="10355" y="0"/>
                  </a:moveTo>
                  <a:cubicBezTo>
                    <a:pt x="9318" y="617"/>
                    <a:pt x="4217" y="2408"/>
                    <a:pt x="2441" y="2408"/>
                  </a:cubicBezTo>
                  <a:cubicBezTo>
                    <a:pt x="2094" y="2408"/>
                    <a:pt x="1874" y="2340"/>
                    <a:pt x="1837" y="2181"/>
                  </a:cubicBezTo>
                  <a:cubicBezTo>
                    <a:pt x="1809" y="2049"/>
                    <a:pt x="1824" y="1905"/>
                    <a:pt x="1870" y="1760"/>
                  </a:cubicBezTo>
                  <a:lnTo>
                    <a:pt x="1870" y="1760"/>
                  </a:lnTo>
                  <a:cubicBezTo>
                    <a:pt x="879" y="2477"/>
                    <a:pt x="1" y="3227"/>
                    <a:pt x="222" y="3478"/>
                  </a:cubicBezTo>
                  <a:cubicBezTo>
                    <a:pt x="290" y="3555"/>
                    <a:pt x="549" y="3589"/>
                    <a:pt x="943" y="3589"/>
                  </a:cubicBezTo>
                  <a:cubicBezTo>
                    <a:pt x="3288" y="3589"/>
                    <a:pt x="10421" y="2391"/>
                    <a:pt x="10627" y="1886"/>
                  </a:cubicBezTo>
                  <a:cubicBezTo>
                    <a:pt x="10783" y="1500"/>
                    <a:pt x="10503" y="775"/>
                    <a:pt x="10355" y="0"/>
                  </a:cubicBezTo>
                  <a:close/>
                </a:path>
              </a:pathLst>
            </a:custGeom>
            <a:solidFill>
              <a:srgbClr val="5FA4A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1823;p55">
              <a:extLst>
                <a:ext uri="{FF2B5EF4-FFF2-40B4-BE49-F238E27FC236}">
                  <a16:creationId xmlns:a16="http://schemas.microsoft.com/office/drawing/2014/main" id="{3B2319FD-6DD7-405D-A190-B0FCAC8F3588}"/>
                </a:ext>
              </a:extLst>
            </p:cNvPr>
            <p:cNvSpPr/>
            <p:nvPr/>
          </p:nvSpPr>
          <p:spPr>
            <a:xfrm>
              <a:off x="-1802950" y="-447025"/>
              <a:ext cx="550450" cy="1371400"/>
            </a:xfrm>
            <a:custGeom>
              <a:avLst/>
              <a:gdLst/>
              <a:ahLst/>
              <a:cxnLst/>
              <a:rect l="l" t="t" r="r" b="b"/>
              <a:pathLst>
                <a:path w="22018" h="54856" extrusionOk="0">
                  <a:moveTo>
                    <a:pt x="13903" y="0"/>
                  </a:moveTo>
                  <a:cubicBezTo>
                    <a:pt x="11917" y="0"/>
                    <a:pt x="9941" y="1418"/>
                    <a:pt x="8635" y="3867"/>
                  </a:cubicBezTo>
                  <a:cubicBezTo>
                    <a:pt x="7550" y="5899"/>
                    <a:pt x="2981" y="26733"/>
                    <a:pt x="2784" y="29550"/>
                  </a:cubicBezTo>
                  <a:cubicBezTo>
                    <a:pt x="2544" y="32975"/>
                    <a:pt x="0" y="54177"/>
                    <a:pt x="0" y="54177"/>
                  </a:cubicBezTo>
                  <a:cubicBezTo>
                    <a:pt x="1833" y="54675"/>
                    <a:pt x="3569" y="54856"/>
                    <a:pt x="5122" y="54856"/>
                  </a:cubicBezTo>
                  <a:cubicBezTo>
                    <a:pt x="9200" y="54856"/>
                    <a:pt x="12017" y="53612"/>
                    <a:pt x="12017" y="53612"/>
                  </a:cubicBezTo>
                  <a:cubicBezTo>
                    <a:pt x="15547" y="40255"/>
                    <a:pt x="12643" y="30795"/>
                    <a:pt x="12824" y="29399"/>
                  </a:cubicBezTo>
                  <a:cubicBezTo>
                    <a:pt x="13005" y="28001"/>
                    <a:pt x="22018" y="16093"/>
                    <a:pt x="20210" y="7807"/>
                  </a:cubicBezTo>
                  <a:cubicBezTo>
                    <a:pt x="19016" y="2332"/>
                    <a:pt x="16451" y="0"/>
                    <a:pt x="13903"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1824;p55">
              <a:extLst>
                <a:ext uri="{FF2B5EF4-FFF2-40B4-BE49-F238E27FC236}">
                  <a16:creationId xmlns:a16="http://schemas.microsoft.com/office/drawing/2014/main" id="{447FBC83-48EF-4841-82D0-E89C09BC3691}"/>
                </a:ext>
              </a:extLst>
            </p:cNvPr>
            <p:cNvSpPr/>
            <p:nvPr/>
          </p:nvSpPr>
          <p:spPr>
            <a:xfrm>
              <a:off x="-1442925" y="-256600"/>
              <a:ext cx="226350" cy="477450"/>
            </a:xfrm>
            <a:custGeom>
              <a:avLst/>
              <a:gdLst/>
              <a:ahLst/>
              <a:cxnLst/>
              <a:rect l="l" t="t" r="r" b="b"/>
              <a:pathLst>
                <a:path w="9054" h="19098" extrusionOk="0">
                  <a:moveTo>
                    <a:pt x="8949" y="1"/>
                  </a:moveTo>
                  <a:cubicBezTo>
                    <a:pt x="8928" y="1"/>
                    <a:pt x="8908" y="13"/>
                    <a:pt x="8904" y="39"/>
                  </a:cubicBezTo>
                  <a:cubicBezTo>
                    <a:pt x="8672" y="1697"/>
                    <a:pt x="8492" y="3381"/>
                    <a:pt x="7990" y="4987"/>
                  </a:cubicBezTo>
                  <a:cubicBezTo>
                    <a:pt x="7431" y="6773"/>
                    <a:pt x="6445" y="8078"/>
                    <a:pt x="5324" y="9540"/>
                  </a:cubicBezTo>
                  <a:cubicBezTo>
                    <a:pt x="4317" y="10854"/>
                    <a:pt x="3618" y="12361"/>
                    <a:pt x="2836" y="13813"/>
                  </a:cubicBezTo>
                  <a:cubicBezTo>
                    <a:pt x="1896" y="15561"/>
                    <a:pt x="914" y="17286"/>
                    <a:pt x="12" y="19055"/>
                  </a:cubicBezTo>
                  <a:cubicBezTo>
                    <a:pt x="0" y="19078"/>
                    <a:pt x="19" y="19098"/>
                    <a:pt x="39" y="19098"/>
                  </a:cubicBezTo>
                  <a:cubicBezTo>
                    <a:pt x="48" y="19098"/>
                    <a:pt x="56" y="19094"/>
                    <a:pt x="63" y="19085"/>
                  </a:cubicBezTo>
                  <a:cubicBezTo>
                    <a:pt x="2119" y="15655"/>
                    <a:pt x="3819" y="12008"/>
                    <a:pt x="6315" y="8870"/>
                  </a:cubicBezTo>
                  <a:cubicBezTo>
                    <a:pt x="8305" y="6368"/>
                    <a:pt x="9054" y="3209"/>
                    <a:pt x="9007" y="53"/>
                  </a:cubicBezTo>
                  <a:cubicBezTo>
                    <a:pt x="9007" y="21"/>
                    <a:pt x="8977" y="1"/>
                    <a:pt x="8949" y="1"/>
                  </a:cubicBezTo>
                  <a:close/>
                </a:path>
              </a:pathLst>
            </a:custGeom>
            <a:solidFill>
              <a:srgbClr val="A3CAF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1825;p55">
              <a:extLst>
                <a:ext uri="{FF2B5EF4-FFF2-40B4-BE49-F238E27FC236}">
                  <a16:creationId xmlns:a16="http://schemas.microsoft.com/office/drawing/2014/main" id="{A14FBA02-15A6-49DB-8591-3AE6E4AB209D}"/>
                </a:ext>
              </a:extLst>
            </p:cNvPr>
            <p:cNvSpPr/>
            <p:nvPr/>
          </p:nvSpPr>
          <p:spPr>
            <a:xfrm>
              <a:off x="-1401050" y="182900"/>
              <a:ext cx="48750" cy="688175"/>
            </a:xfrm>
            <a:custGeom>
              <a:avLst/>
              <a:gdLst/>
              <a:ahLst/>
              <a:cxnLst/>
              <a:rect l="l" t="t" r="r" b="b"/>
              <a:pathLst>
                <a:path w="1950" h="27527" extrusionOk="0">
                  <a:moveTo>
                    <a:pt x="48" y="1"/>
                  </a:moveTo>
                  <a:cubicBezTo>
                    <a:pt x="25" y="1"/>
                    <a:pt x="1" y="20"/>
                    <a:pt x="5" y="49"/>
                  </a:cubicBezTo>
                  <a:cubicBezTo>
                    <a:pt x="1544" y="9100"/>
                    <a:pt x="1581" y="18304"/>
                    <a:pt x="1804" y="27458"/>
                  </a:cubicBezTo>
                  <a:cubicBezTo>
                    <a:pt x="1806" y="27504"/>
                    <a:pt x="1842" y="27527"/>
                    <a:pt x="1878" y="27527"/>
                  </a:cubicBezTo>
                  <a:cubicBezTo>
                    <a:pt x="1913" y="27527"/>
                    <a:pt x="1948" y="27504"/>
                    <a:pt x="1946" y="27458"/>
                  </a:cubicBezTo>
                  <a:cubicBezTo>
                    <a:pt x="1741" y="18325"/>
                    <a:pt x="1949" y="9016"/>
                    <a:pt x="80" y="28"/>
                  </a:cubicBezTo>
                  <a:cubicBezTo>
                    <a:pt x="76" y="9"/>
                    <a:pt x="62" y="1"/>
                    <a:pt x="48" y="1"/>
                  </a:cubicBezTo>
                  <a:close/>
                </a:path>
              </a:pathLst>
            </a:custGeom>
            <a:solidFill>
              <a:srgbClr val="A3CAF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1826;p55">
              <a:extLst>
                <a:ext uri="{FF2B5EF4-FFF2-40B4-BE49-F238E27FC236}">
                  <a16:creationId xmlns:a16="http://schemas.microsoft.com/office/drawing/2014/main" id="{BC5C8671-BFC8-40EC-84C1-5FD48F6C8C16}"/>
                </a:ext>
              </a:extLst>
            </p:cNvPr>
            <p:cNvSpPr/>
            <p:nvPr/>
          </p:nvSpPr>
          <p:spPr>
            <a:xfrm>
              <a:off x="-1713175" y="-359100"/>
              <a:ext cx="227850" cy="1245375"/>
            </a:xfrm>
            <a:custGeom>
              <a:avLst/>
              <a:gdLst/>
              <a:ahLst/>
              <a:cxnLst/>
              <a:rect l="l" t="t" r="r" b="b"/>
              <a:pathLst>
                <a:path w="9114" h="49815" extrusionOk="0">
                  <a:moveTo>
                    <a:pt x="9078" y="0"/>
                  </a:moveTo>
                  <a:cubicBezTo>
                    <a:pt x="9066" y="0"/>
                    <a:pt x="9055" y="7"/>
                    <a:pt x="9052" y="22"/>
                  </a:cubicBezTo>
                  <a:cubicBezTo>
                    <a:pt x="7742" y="4126"/>
                    <a:pt x="6552" y="8268"/>
                    <a:pt x="5321" y="12395"/>
                  </a:cubicBezTo>
                  <a:cubicBezTo>
                    <a:pt x="4113" y="16443"/>
                    <a:pt x="2704" y="20505"/>
                    <a:pt x="2003" y="24680"/>
                  </a:cubicBezTo>
                  <a:cubicBezTo>
                    <a:pt x="1336" y="28665"/>
                    <a:pt x="1228" y="32770"/>
                    <a:pt x="933" y="36795"/>
                  </a:cubicBezTo>
                  <a:cubicBezTo>
                    <a:pt x="617" y="41107"/>
                    <a:pt x="282" y="45418"/>
                    <a:pt x="4" y="49731"/>
                  </a:cubicBezTo>
                  <a:cubicBezTo>
                    <a:pt x="0" y="49787"/>
                    <a:pt x="41" y="49815"/>
                    <a:pt x="85" y="49815"/>
                  </a:cubicBezTo>
                  <a:cubicBezTo>
                    <a:pt x="129" y="49815"/>
                    <a:pt x="174" y="49786"/>
                    <a:pt x="179" y="49731"/>
                  </a:cubicBezTo>
                  <a:cubicBezTo>
                    <a:pt x="534" y="45423"/>
                    <a:pt x="831" y="41107"/>
                    <a:pt x="1149" y="36795"/>
                  </a:cubicBezTo>
                  <a:cubicBezTo>
                    <a:pt x="1452" y="32652"/>
                    <a:pt x="1482" y="28373"/>
                    <a:pt x="2250" y="24283"/>
                  </a:cubicBezTo>
                  <a:cubicBezTo>
                    <a:pt x="3004" y="20268"/>
                    <a:pt x="4345" y="16358"/>
                    <a:pt x="5497" y="12443"/>
                  </a:cubicBezTo>
                  <a:cubicBezTo>
                    <a:pt x="6714" y="8313"/>
                    <a:pt x="7970" y="4192"/>
                    <a:pt x="9108" y="37"/>
                  </a:cubicBezTo>
                  <a:cubicBezTo>
                    <a:pt x="9114" y="15"/>
                    <a:pt x="9096" y="0"/>
                    <a:pt x="9078" y="0"/>
                  </a:cubicBezTo>
                  <a:close/>
                </a:path>
              </a:pathLst>
            </a:custGeom>
            <a:solidFill>
              <a:srgbClr val="A3CAF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1827;p55">
              <a:extLst>
                <a:ext uri="{FF2B5EF4-FFF2-40B4-BE49-F238E27FC236}">
                  <a16:creationId xmlns:a16="http://schemas.microsoft.com/office/drawing/2014/main" id="{983864C6-FA04-4D43-B49C-2200D029A0E1}"/>
                </a:ext>
              </a:extLst>
            </p:cNvPr>
            <p:cNvSpPr/>
            <p:nvPr/>
          </p:nvSpPr>
          <p:spPr>
            <a:xfrm>
              <a:off x="-1815300" y="-929350"/>
              <a:ext cx="487550" cy="515575"/>
            </a:xfrm>
            <a:custGeom>
              <a:avLst/>
              <a:gdLst/>
              <a:ahLst/>
              <a:cxnLst/>
              <a:rect l="l" t="t" r="r" b="b"/>
              <a:pathLst>
                <a:path w="19502" h="20623" extrusionOk="0">
                  <a:moveTo>
                    <a:pt x="15348" y="0"/>
                  </a:moveTo>
                  <a:cubicBezTo>
                    <a:pt x="13781" y="0"/>
                    <a:pt x="12189" y="1255"/>
                    <a:pt x="12135" y="3143"/>
                  </a:cubicBezTo>
                  <a:cubicBezTo>
                    <a:pt x="12014" y="7513"/>
                    <a:pt x="11821" y="13599"/>
                    <a:pt x="11649" y="13936"/>
                  </a:cubicBezTo>
                  <a:cubicBezTo>
                    <a:pt x="11342" y="14530"/>
                    <a:pt x="1847" y="15431"/>
                    <a:pt x="924" y="16490"/>
                  </a:cubicBezTo>
                  <a:cubicBezTo>
                    <a:pt x="1" y="17551"/>
                    <a:pt x="382" y="19935"/>
                    <a:pt x="1994" y="20490"/>
                  </a:cubicBezTo>
                  <a:cubicBezTo>
                    <a:pt x="2253" y="20579"/>
                    <a:pt x="2834" y="20623"/>
                    <a:pt x="3630" y="20623"/>
                  </a:cubicBezTo>
                  <a:cubicBezTo>
                    <a:pt x="7788" y="20623"/>
                    <a:pt x="17807" y="19440"/>
                    <a:pt x="18406" y="17384"/>
                  </a:cubicBezTo>
                  <a:cubicBezTo>
                    <a:pt x="18928" y="15594"/>
                    <a:pt x="19501" y="9786"/>
                    <a:pt x="18304" y="2962"/>
                  </a:cubicBezTo>
                  <a:cubicBezTo>
                    <a:pt x="17937" y="868"/>
                    <a:pt x="16652" y="0"/>
                    <a:pt x="15348" y="0"/>
                  </a:cubicBezTo>
                  <a:close/>
                </a:path>
              </a:pathLst>
            </a:custGeom>
            <a:solidFill>
              <a:srgbClr val="FA97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1828;p55">
              <a:extLst>
                <a:ext uri="{FF2B5EF4-FFF2-40B4-BE49-F238E27FC236}">
                  <a16:creationId xmlns:a16="http://schemas.microsoft.com/office/drawing/2014/main" id="{EE964D77-90BA-43B5-B818-143705978340}"/>
                </a:ext>
              </a:extLst>
            </p:cNvPr>
            <p:cNvSpPr/>
            <p:nvPr/>
          </p:nvSpPr>
          <p:spPr>
            <a:xfrm>
              <a:off x="-1951225" y="-541700"/>
              <a:ext cx="219800" cy="127900"/>
            </a:xfrm>
            <a:custGeom>
              <a:avLst/>
              <a:gdLst/>
              <a:ahLst/>
              <a:cxnLst/>
              <a:rect l="l" t="t" r="r" b="b"/>
              <a:pathLst>
                <a:path w="8792" h="5116" extrusionOk="0">
                  <a:moveTo>
                    <a:pt x="3926" y="0"/>
                  </a:moveTo>
                  <a:cubicBezTo>
                    <a:pt x="2130" y="0"/>
                    <a:pt x="215" y="1860"/>
                    <a:pt x="50" y="2126"/>
                  </a:cubicBezTo>
                  <a:cubicBezTo>
                    <a:pt x="1" y="2207"/>
                    <a:pt x="35" y="2345"/>
                    <a:pt x="119" y="2503"/>
                  </a:cubicBezTo>
                  <a:cubicBezTo>
                    <a:pt x="134" y="2539"/>
                    <a:pt x="153" y="2574"/>
                    <a:pt x="177" y="2607"/>
                  </a:cubicBezTo>
                  <a:cubicBezTo>
                    <a:pt x="270" y="2759"/>
                    <a:pt x="381" y="2901"/>
                    <a:pt x="504" y="3032"/>
                  </a:cubicBezTo>
                  <a:cubicBezTo>
                    <a:pt x="529" y="3060"/>
                    <a:pt x="555" y="3087"/>
                    <a:pt x="581" y="3114"/>
                  </a:cubicBezTo>
                  <a:cubicBezTo>
                    <a:pt x="712" y="3252"/>
                    <a:pt x="854" y="3379"/>
                    <a:pt x="1006" y="3492"/>
                  </a:cubicBezTo>
                  <a:cubicBezTo>
                    <a:pt x="1044" y="3518"/>
                    <a:pt x="1078" y="3542"/>
                    <a:pt x="1111" y="3567"/>
                  </a:cubicBezTo>
                  <a:cubicBezTo>
                    <a:pt x="1274" y="3668"/>
                    <a:pt x="1421" y="3731"/>
                    <a:pt x="1537" y="3731"/>
                  </a:cubicBezTo>
                  <a:cubicBezTo>
                    <a:pt x="1563" y="3731"/>
                    <a:pt x="1587" y="3728"/>
                    <a:pt x="1610" y="3721"/>
                  </a:cubicBezTo>
                  <a:cubicBezTo>
                    <a:pt x="2060" y="3592"/>
                    <a:pt x="2995" y="3089"/>
                    <a:pt x="3572" y="3089"/>
                  </a:cubicBezTo>
                  <a:cubicBezTo>
                    <a:pt x="3660" y="3089"/>
                    <a:pt x="3741" y="3100"/>
                    <a:pt x="3809" y="3127"/>
                  </a:cubicBezTo>
                  <a:cubicBezTo>
                    <a:pt x="4778" y="3509"/>
                    <a:pt x="5056" y="4197"/>
                    <a:pt x="5879" y="4654"/>
                  </a:cubicBezTo>
                  <a:cubicBezTo>
                    <a:pt x="6537" y="5020"/>
                    <a:pt x="7166" y="5116"/>
                    <a:pt x="7678" y="5116"/>
                  </a:cubicBezTo>
                  <a:cubicBezTo>
                    <a:pt x="8210" y="5116"/>
                    <a:pt x="8615" y="5012"/>
                    <a:pt x="8791" y="5002"/>
                  </a:cubicBezTo>
                  <a:cubicBezTo>
                    <a:pt x="8791" y="5002"/>
                    <a:pt x="7982" y="476"/>
                    <a:pt x="7815" y="404"/>
                  </a:cubicBezTo>
                  <a:cubicBezTo>
                    <a:pt x="7654" y="335"/>
                    <a:pt x="5235" y="158"/>
                    <a:pt x="4255" y="22"/>
                  </a:cubicBezTo>
                  <a:cubicBezTo>
                    <a:pt x="4146" y="7"/>
                    <a:pt x="4037" y="0"/>
                    <a:pt x="3926" y="0"/>
                  </a:cubicBezTo>
                  <a:close/>
                </a:path>
              </a:pathLst>
            </a:custGeom>
            <a:solidFill>
              <a:srgbClr val="FA97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1829;p55">
              <a:extLst>
                <a:ext uri="{FF2B5EF4-FFF2-40B4-BE49-F238E27FC236}">
                  <a16:creationId xmlns:a16="http://schemas.microsoft.com/office/drawing/2014/main" id="{1251E784-F733-4B57-8108-8DB925A5A94A}"/>
                </a:ext>
              </a:extLst>
            </p:cNvPr>
            <p:cNvSpPr/>
            <p:nvPr/>
          </p:nvSpPr>
          <p:spPr>
            <a:xfrm>
              <a:off x="-1948250" y="-515350"/>
              <a:ext cx="51975" cy="38825"/>
            </a:xfrm>
            <a:custGeom>
              <a:avLst/>
              <a:gdLst/>
              <a:ahLst/>
              <a:cxnLst/>
              <a:rect l="l" t="t" r="r" b="b"/>
              <a:pathLst>
                <a:path w="2079" h="1553" extrusionOk="0">
                  <a:moveTo>
                    <a:pt x="2013" y="1"/>
                  </a:moveTo>
                  <a:cubicBezTo>
                    <a:pt x="2008" y="1"/>
                    <a:pt x="2003" y="2"/>
                    <a:pt x="1998" y="4"/>
                  </a:cubicBezTo>
                  <a:cubicBezTo>
                    <a:pt x="1253" y="394"/>
                    <a:pt x="579" y="845"/>
                    <a:pt x="0" y="1449"/>
                  </a:cubicBezTo>
                  <a:cubicBezTo>
                    <a:pt x="17" y="1485"/>
                    <a:pt x="36" y="1520"/>
                    <a:pt x="60" y="1553"/>
                  </a:cubicBezTo>
                  <a:cubicBezTo>
                    <a:pt x="702" y="1045"/>
                    <a:pt x="1354" y="530"/>
                    <a:pt x="2043" y="82"/>
                  </a:cubicBezTo>
                  <a:cubicBezTo>
                    <a:pt x="2079" y="59"/>
                    <a:pt x="2052" y="1"/>
                    <a:pt x="2013" y="1"/>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1830;p55">
              <a:extLst>
                <a:ext uri="{FF2B5EF4-FFF2-40B4-BE49-F238E27FC236}">
                  <a16:creationId xmlns:a16="http://schemas.microsoft.com/office/drawing/2014/main" id="{20314B95-A61E-4CDC-95FD-844A95B88ECC}"/>
                </a:ext>
              </a:extLst>
            </p:cNvPr>
            <p:cNvSpPr/>
            <p:nvPr/>
          </p:nvSpPr>
          <p:spPr>
            <a:xfrm>
              <a:off x="-1938650" y="-502300"/>
              <a:ext cx="52075" cy="38450"/>
            </a:xfrm>
            <a:custGeom>
              <a:avLst/>
              <a:gdLst/>
              <a:ahLst/>
              <a:cxnLst/>
              <a:rect l="l" t="t" r="r" b="b"/>
              <a:pathLst>
                <a:path w="2083" h="1538" extrusionOk="0">
                  <a:moveTo>
                    <a:pt x="2022" y="0"/>
                  </a:moveTo>
                  <a:cubicBezTo>
                    <a:pt x="2017" y="0"/>
                    <a:pt x="2011" y="1"/>
                    <a:pt x="2006" y="4"/>
                  </a:cubicBezTo>
                  <a:cubicBezTo>
                    <a:pt x="1252" y="390"/>
                    <a:pt x="581" y="847"/>
                    <a:pt x="1" y="1456"/>
                  </a:cubicBezTo>
                  <a:cubicBezTo>
                    <a:pt x="26" y="1484"/>
                    <a:pt x="52" y="1511"/>
                    <a:pt x="78" y="1538"/>
                  </a:cubicBezTo>
                  <a:cubicBezTo>
                    <a:pt x="720" y="1034"/>
                    <a:pt x="1365" y="528"/>
                    <a:pt x="2046" y="80"/>
                  </a:cubicBezTo>
                  <a:cubicBezTo>
                    <a:pt x="2083" y="57"/>
                    <a:pt x="2058" y="0"/>
                    <a:pt x="2022"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1831;p55">
              <a:extLst>
                <a:ext uri="{FF2B5EF4-FFF2-40B4-BE49-F238E27FC236}">
                  <a16:creationId xmlns:a16="http://schemas.microsoft.com/office/drawing/2014/main" id="{C5C3C72A-53BB-4877-B9AE-0A76CA7923FA}"/>
                </a:ext>
              </a:extLst>
            </p:cNvPr>
            <p:cNvSpPr/>
            <p:nvPr/>
          </p:nvSpPr>
          <p:spPr>
            <a:xfrm>
              <a:off x="-1926075" y="-489425"/>
              <a:ext cx="50725" cy="36925"/>
            </a:xfrm>
            <a:custGeom>
              <a:avLst/>
              <a:gdLst/>
              <a:ahLst/>
              <a:cxnLst/>
              <a:rect l="l" t="t" r="r" b="b"/>
              <a:pathLst>
                <a:path w="2029" h="1477" extrusionOk="0">
                  <a:moveTo>
                    <a:pt x="1971" y="0"/>
                  </a:moveTo>
                  <a:cubicBezTo>
                    <a:pt x="1966" y="0"/>
                    <a:pt x="1960" y="2"/>
                    <a:pt x="1953" y="5"/>
                  </a:cubicBezTo>
                  <a:cubicBezTo>
                    <a:pt x="1225" y="378"/>
                    <a:pt x="571" y="818"/>
                    <a:pt x="0" y="1401"/>
                  </a:cubicBezTo>
                  <a:cubicBezTo>
                    <a:pt x="39" y="1427"/>
                    <a:pt x="72" y="1451"/>
                    <a:pt x="107" y="1476"/>
                  </a:cubicBezTo>
                  <a:cubicBezTo>
                    <a:pt x="719" y="994"/>
                    <a:pt x="1340" y="507"/>
                    <a:pt x="1994" y="82"/>
                  </a:cubicBezTo>
                  <a:cubicBezTo>
                    <a:pt x="2028" y="58"/>
                    <a:pt x="2006" y="0"/>
                    <a:pt x="1971"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1832;p55">
              <a:extLst>
                <a:ext uri="{FF2B5EF4-FFF2-40B4-BE49-F238E27FC236}">
                  <a16:creationId xmlns:a16="http://schemas.microsoft.com/office/drawing/2014/main" id="{18F9EA9F-72B6-4D6E-8DDE-1F05DDD95BCB}"/>
                </a:ext>
              </a:extLst>
            </p:cNvPr>
            <p:cNvSpPr/>
            <p:nvPr/>
          </p:nvSpPr>
          <p:spPr>
            <a:xfrm>
              <a:off x="-1867350" y="-453775"/>
              <a:ext cx="81250" cy="33150"/>
            </a:xfrm>
            <a:custGeom>
              <a:avLst/>
              <a:gdLst/>
              <a:ahLst/>
              <a:cxnLst/>
              <a:rect l="l" t="t" r="r" b="b"/>
              <a:pathLst>
                <a:path w="3250" h="1326" extrusionOk="0">
                  <a:moveTo>
                    <a:pt x="1258" y="1"/>
                  </a:moveTo>
                  <a:cubicBezTo>
                    <a:pt x="1258" y="1"/>
                    <a:pt x="432" y="100"/>
                    <a:pt x="195" y="492"/>
                  </a:cubicBezTo>
                  <a:cubicBezTo>
                    <a:pt x="1" y="812"/>
                    <a:pt x="112" y="976"/>
                    <a:pt x="493" y="976"/>
                  </a:cubicBezTo>
                  <a:cubicBezTo>
                    <a:pt x="578" y="976"/>
                    <a:pt x="677" y="968"/>
                    <a:pt x="788" y="951"/>
                  </a:cubicBezTo>
                  <a:cubicBezTo>
                    <a:pt x="866" y="940"/>
                    <a:pt x="960" y="934"/>
                    <a:pt x="1066" y="934"/>
                  </a:cubicBezTo>
                  <a:cubicBezTo>
                    <a:pt x="1782" y="934"/>
                    <a:pt x="3020" y="1175"/>
                    <a:pt x="3247" y="1324"/>
                  </a:cubicBezTo>
                  <a:lnTo>
                    <a:pt x="3247" y="1324"/>
                  </a:lnTo>
                  <a:lnTo>
                    <a:pt x="1258" y="1"/>
                  </a:lnTo>
                  <a:close/>
                  <a:moveTo>
                    <a:pt x="3247" y="1324"/>
                  </a:moveTo>
                  <a:lnTo>
                    <a:pt x="3250" y="1325"/>
                  </a:lnTo>
                  <a:cubicBezTo>
                    <a:pt x="3249" y="1325"/>
                    <a:pt x="3248" y="1324"/>
                    <a:pt x="3247" y="1324"/>
                  </a:cubicBezTo>
                  <a:close/>
                </a:path>
              </a:pathLst>
            </a:custGeom>
            <a:solidFill>
              <a:srgbClr val="FA97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1833;p55">
              <a:extLst>
                <a:ext uri="{FF2B5EF4-FFF2-40B4-BE49-F238E27FC236}">
                  <a16:creationId xmlns:a16="http://schemas.microsoft.com/office/drawing/2014/main" id="{E6A748A6-C24C-4685-904E-06B4F14F9344}"/>
                </a:ext>
              </a:extLst>
            </p:cNvPr>
            <p:cNvSpPr/>
            <p:nvPr/>
          </p:nvSpPr>
          <p:spPr>
            <a:xfrm>
              <a:off x="-1605500" y="-957825"/>
              <a:ext cx="312075" cy="524425"/>
            </a:xfrm>
            <a:custGeom>
              <a:avLst/>
              <a:gdLst/>
              <a:ahLst/>
              <a:cxnLst/>
              <a:rect l="l" t="t" r="r" b="b"/>
              <a:pathLst>
                <a:path w="12483" h="20977" extrusionOk="0">
                  <a:moveTo>
                    <a:pt x="6657" y="0"/>
                  </a:moveTo>
                  <a:cubicBezTo>
                    <a:pt x="4918" y="0"/>
                    <a:pt x="3290" y="1414"/>
                    <a:pt x="3205" y="4546"/>
                  </a:cubicBezTo>
                  <a:cubicBezTo>
                    <a:pt x="3149" y="6590"/>
                    <a:pt x="3136" y="13936"/>
                    <a:pt x="3031" y="14108"/>
                  </a:cubicBezTo>
                  <a:cubicBezTo>
                    <a:pt x="2925" y="14280"/>
                    <a:pt x="1328" y="14904"/>
                    <a:pt x="664" y="15290"/>
                  </a:cubicBezTo>
                  <a:cubicBezTo>
                    <a:pt x="1" y="15675"/>
                    <a:pt x="2955" y="20028"/>
                    <a:pt x="5732" y="20956"/>
                  </a:cubicBezTo>
                  <a:cubicBezTo>
                    <a:pt x="5774" y="20970"/>
                    <a:pt x="5833" y="20977"/>
                    <a:pt x="5905" y="20977"/>
                  </a:cubicBezTo>
                  <a:cubicBezTo>
                    <a:pt x="6748" y="20977"/>
                    <a:pt x="9494" y="20065"/>
                    <a:pt x="10440" y="18946"/>
                  </a:cubicBezTo>
                  <a:cubicBezTo>
                    <a:pt x="12483" y="16532"/>
                    <a:pt x="11347" y="5113"/>
                    <a:pt x="10470" y="2921"/>
                  </a:cubicBezTo>
                  <a:cubicBezTo>
                    <a:pt x="9717" y="1037"/>
                    <a:pt x="8146" y="0"/>
                    <a:pt x="6657" y="0"/>
                  </a:cubicBezTo>
                  <a:close/>
                </a:path>
              </a:pathLst>
            </a:custGeom>
            <a:solidFill>
              <a:srgbClr val="FFE6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1834;p55">
              <a:extLst>
                <a:ext uri="{FF2B5EF4-FFF2-40B4-BE49-F238E27FC236}">
                  <a16:creationId xmlns:a16="http://schemas.microsoft.com/office/drawing/2014/main" id="{628D4C9B-A08A-4CBF-9B2B-4E236AFCF817}"/>
                </a:ext>
              </a:extLst>
            </p:cNvPr>
            <p:cNvSpPr/>
            <p:nvPr/>
          </p:nvSpPr>
          <p:spPr>
            <a:xfrm>
              <a:off x="-1602450" y="-620850"/>
              <a:ext cx="190975" cy="211250"/>
            </a:xfrm>
            <a:custGeom>
              <a:avLst/>
              <a:gdLst/>
              <a:ahLst/>
              <a:cxnLst/>
              <a:rect l="l" t="t" r="r" b="b"/>
              <a:pathLst>
                <a:path w="7639" h="8450" extrusionOk="0">
                  <a:moveTo>
                    <a:pt x="2440" y="1"/>
                  </a:moveTo>
                  <a:cubicBezTo>
                    <a:pt x="2159" y="1"/>
                    <a:pt x="0" y="1773"/>
                    <a:pt x="16" y="1955"/>
                  </a:cubicBezTo>
                  <a:cubicBezTo>
                    <a:pt x="316" y="5268"/>
                    <a:pt x="3991" y="8439"/>
                    <a:pt x="4385" y="8450"/>
                  </a:cubicBezTo>
                  <a:cubicBezTo>
                    <a:pt x="4386" y="8450"/>
                    <a:pt x="4387" y="8450"/>
                    <a:pt x="4388" y="8450"/>
                  </a:cubicBezTo>
                  <a:cubicBezTo>
                    <a:pt x="4792" y="8450"/>
                    <a:pt x="7639" y="6537"/>
                    <a:pt x="7455" y="6410"/>
                  </a:cubicBezTo>
                  <a:cubicBezTo>
                    <a:pt x="4720" y="4541"/>
                    <a:pt x="2670" y="67"/>
                    <a:pt x="2453" y="2"/>
                  </a:cubicBezTo>
                  <a:cubicBezTo>
                    <a:pt x="2449" y="1"/>
                    <a:pt x="2445" y="1"/>
                    <a:pt x="2440" y="1"/>
                  </a:cubicBezTo>
                  <a:close/>
                </a:path>
              </a:pathLst>
            </a:custGeom>
            <a:solidFill>
              <a:srgbClr val="FFE6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1835;p55">
              <a:extLst>
                <a:ext uri="{FF2B5EF4-FFF2-40B4-BE49-F238E27FC236}">
                  <a16:creationId xmlns:a16="http://schemas.microsoft.com/office/drawing/2014/main" id="{A21B48E7-306D-4080-A08B-EC7A6B9F5394}"/>
                </a:ext>
              </a:extLst>
            </p:cNvPr>
            <p:cNvSpPr/>
            <p:nvPr/>
          </p:nvSpPr>
          <p:spPr>
            <a:xfrm>
              <a:off x="-1531725" y="-608800"/>
              <a:ext cx="111625" cy="144000"/>
            </a:xfrm>
            <a:custGeom>
              <a:avLst/>
              <a:gdLst/>
              <a:ahLst/>
              <a:cxnLst/>
              <a:rect l="l" t="t" r="r" b="b"/>
              <a:pathLst>
                <a:path w="4465" h="5760" extrusionOk="0">
                  <a:moveTo>
                    <a:pt x="79" y="1"/>
                  </a:moveTo>
                  <a:cubicBezTo>
                    <a:pt x="41" y="1"/>
                    <a:pt x="1" y="33"/>
                    <a:pt x="19" y="75"/>
                  </a:cubicBezTo>
                  <a:cubicBezTo>
                    <a:pt x="951" y="2287"/>
                    <a:pt x="2118" y="4574"/>
                    <a:pt x="4321" y="5748"/>
                  </a:cubicBezTo>
                  <a:cubicBezTo>
                    <a:pt x="4335" y="5756"/>
                    <a:pt x="4348" y="5759"/>
                    <a:pt x="4361" y="5759"/>
                  </a:cubicBezTo>
                  <a:cubicBezTo>
                    <a:pt x="4427" y="5759"/>
                    <a:pt x="4464" y="5665"/>
                    <a:pt x="4399" y="5617"/>
                  </a:cubicBezTo>
                  <a:cubicBezTo>
                    <a:pt x="2416" y="4179"/>
                    <a:pt x="1280" y="2134"/>
                    <a:pt x="128" y="29"/>
                  </a:cubicBezTo>
                  <a:cubicBezTo>
                    <a:pt x="117" y="9"/>
                    <a:pt x="98" y="1"/>
                    <a:pt x="79" y="1"/>
                  </a:cubicBezTo>
                  <a:close/>
                </a:path>
              </a:pathLst>
            </a:custGeom>
            <a:solidFill>
              <a:srgbClr val="EFC18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1836;p55">
              <a:extLst>
                <a:ext uri="{FF2B5EF4-FFF2-40B4-BE49-F238E27FC236}">
                  <a16:creationId xmlns:a16="http://schemas.microsoft.com/office/drawing/2014/main" id="{04F9138D-1492-4CCE-AA3A-91783422647A}"/>
                </a:ext>
              </a:extLst>
            </p:cNvPr>
            <p:cNvSpPr/>
            <p:nvPr/>
          </p:nvSpPr>
          <p:spPr>
            <a:xfrm>
              <a:off x="-1703300" y="-1295275"/>
              <a:ext cx="296050" cy="422850"/>
            </a:xfrm>
            <a:custGeom>
              <a:avLst/>
              <a:gdLst/>
              <a:ahLst/>
              <a:cxnLst/>
              <a:rect l="l" t="t" r="r" b="b"/>
              <a:pathLst>
                <a:path w="11842" h="16914" extrusionOk="0">
                  <a:moveTo>
                    <a:pt x="6163" y="0"/>
                  </a:moveTo>
                  <a:cubicBezTo>
                    <a:pt x="4516" y="0"/>
                    <a:pt x="2856" y="355"/>
                    <a:pt x="1928" y="1231"/>
                  </a:cubicBezTo>
                  <a:cubicBezTo>
                    <a:pt x="190" y="2878"/>
                    <a:pt x="1" y="8320"/>
                    <a:pt x="824" y="10501"/>
                  </a:cubicBezTo>
                  <a:cubicBezTo>
                    <a:pt x="1439" y="12144"/>
                    <a:pt x="2932" y="12514"/>
                    <a:pt x="4151" y="12514"/>
                  </a:cubicBezTo>
                  <a:cubicBezTo>
                    <a:pt x="5150" y="12514"/>
                    <a:pt x="5966" y="12266"/>
                    <a:pt x="5966" y="12266"/>
                  </a:cubicBezTo>
                  <a:cubicBezTo>
                    <a:pt x="5966" y="12266"/>
                    <a:pt x="5967" y="12275"/>
                    <a:pt x="5967" y="12288"/>
                  </a:cubicBezTo>
                  <a:cubicBezTo>
                    <a:pt x="5969" y="12399"/>
                    <a:pt x="5975" y="12887"/>
                    <a:pt x="6032" y="13447"/>
                  </a:cubicBezTo>
                  <a:cubicBezTo>
                    <a:pt x="6057" y="13678"/>
                    <a:pt x="6084" y="13927"/>
                    <a:pt x="6129" y="14165"/>
                  </a:cubicBezTo>
                  <a:cubicBezTo>
                    <a:pt x="6131" y="14187"/>
                    <a:pt x="6136" y="14204"/>
                    <a:pt x="6139" y="14226"/>
                  </a:cubicBezTo>
                  <a:cubicBezTo>
                    <a:pt x="6213" y="14608"/>
                    <a:pt x="4543" y="16913"/>
                    <a:pt x="6291" y="16913"/>
                  </a:cubicBezTo>
                  <a:cubicBezTo>
                    <a:pt x="6365" y="16913"/>
                    <a:pt x="6445" y="16909"/>
                    <a:pt x="6532" y="16900"/>
                  </a:cubicBezTo>
                  <a:cubicBezTo>
                    <a:pt x="7786" y="16776"/>
                    <a:pt x="10967" y="14608"/>
                    <a:pt x="11066" y="14100"/>
                  </a:cubicBezTo>
                  <a:cubicBezTo>
                    <a:pt x="11235" y="13221"/>
                    <a:pt x="11195" y="10159"/>
                    <a:pt x="11272" y="9041"/>
                  </a:cubicBezTo>
                  <a:cubicBezTo>
                    <a:pt x="11410" y="7095"/>
                    <a:pt x="11841" y="2316"/>
                    <a:pt x="10696" y="1183"/>
                  </a:cubicBezTo>
                  <a:cubicBezTo>
                    <a:pt x="9987" y="482"/>
                    <a:pt x="8084" y="0"/>
                    <a:pt x="6163" y="0"/>
                  </a:cubicBezTo>
                  <a:close/>
                </a:path>
              </a:pathLst>
            </a:custGeom>
            <a:solidFill>
              <a:srgbClr val="FA97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1837;p55">
              <a:extLst>
                <a:ext uri="{FF2B5EF4-FFF2-40B4-BE49-F238E27FC236}">
                  <a16:creationId xmlns:a16="http://schemas.microsoft.com/office/drawing/2014/main" id="{2D0DBB10-573D-4A2B-8391-D6A61DF31B8F}"/>
                </a:ext>
              </a:extLst>
            </p:cNvPr>
            <p:cNvSpPr/>
            <p:nvPr/>
          </p:nvSpPr>
          <p:spPr>
            <a:xfrm>
              <a:off x="-1717100" y="-1157075"/>
              <a:ext cx="33225" cy="83250"/>
            </a:xfrm>
            <a:custGeom>
              <a:avLst/>
              <a:gdLst/>
              <a:ahLst/>
              <a:cxnLst/>
              <a:rect l="l" t="t" r="r" b="b"/>
              <a:pathLst>
                <a:path w="1329" h="3330" extrusionOk="0">
                  <a:moveTo>
                    <a:pt x="982" y="1"/>
                  </a:moveTo>
                  <a:cubicBezTo>
                    <a:pt x="982" y="1"/>
                    <a:pt x="1" y="3254"/>
                    <a:pt x="367" y="3318"/>
                  </a:cubicBezTo>
                  <a:cubicBezTo>
                    <a:pt x="412" y="3326"/>
                    <a:pt x="460" y="3330"/>
                    <a:pt x="509" y="3330"/>
                  </a:cubicBezTo>
                  <a:cubicBezTo>
                    <a:pt x="869" y="3330"/>
                    <a:pt x="1328" y="3146"/>
                    <a:pt x="1328" y="3146"/>
                  </a:cubicBezTo>
                  <a:lnTo>
                    <a:pt x="982" y="1"/>
                  </a:lnTo>
                  <a:close/>
                </a:path>
              </a:pathLst>
            </a:custGeom>
            <a:solidFill>
              <a:srgbClr val="FA97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1838;p55">
              <a:extLst>
                <a:ext uri="{FF2B5EF4-FFF2-40B4-BE49-F238E27FC236}">
                  <a16:creationId xmlns:a16="http://schemas.microsoft.com/office/drawing/2014/main" id="{B62296A9-4262-45D9-B8D1-8BA84DBBBA7F}"/>
                </a:ext>
              </a:extLst>
            </p:cNvPr>
            <p:cNvSpPr/>
            <p:nvPr/>
          </p:nvSpPr>
          <p:spPr>
            <a:xfrm>
              <a:off x="-1669950" y="-1128125"/>
              <a:ext cx="16250" cy="20000"/>
            </a:xfrm>
            <a:custGeom>
              <a:avLst/>
              <a:gdLst/>
              <a:ahLst/>
              <a:cxnLst/>
              <a:rect l="l" t="t" r="r" b="b"/>
              <a:pathLst>
                <a:path w="650" h="800" extrusionOk="0">
                  <a:moveTo>
                    <a:pt x="314" y="0"/>
                  </a:moveTo>
                  <a:cubicBezTo>
                    <a:pt x="308" y="0"/>
                    <a:pt x="301" y="0"/>
                    <a:pt x="295" y="1"/>
                  </a:cubicBezTo>
                  <a:cubicBezTo>
                    <a:pt x="125" y="14"/>
                    <a:pt x="0" y="203"/>
                    <a:pt x="18" y="424"/>
                  </a:cubicBezTo>
                  <a:cubicBezTo>
                    <a:pt x="34" y="636"/>
                    <a:pt x="175" y="799"/>
                    <a:pt x="337" y="799"/>
                  </a:cubicBezTo>
                  <a:cubicBezTo>
                    <a:pt x="344" y="799"/>
                    <a:pt x="350" y="799"/>
                    <a:pt x="356" y="799"/>
                  </a:cubicBezTo>
                  <a:cubicBezTo>
                    <a:pt x="527" y="787"/>
                    <a:pt x="650" y="597"/>
                    <a:pt x="633" y="377"/>
                  </a:cubicBezTo>
                  <a:cubicBezTo>
                    <a:pt x="616" y="163"/>
                    <a:pt x="475" y="0"/>
                    <a:pt x="314"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1839;p55">
              <a:extLst>
                <a:ext uri="{FF2B5EF4-FFF2-40B4-BE49-F238E27FC236}">
                  <a16:creationId xmlns:a16="http://schemas.microsoft.com/office/drawing/2014/main" id="{AD5F7E5A-A4A9-4051-B069-F7F0E3C8D8F3}"/>
                </a:ext>
              </a:extLst>
            </p:cNvPr>
            <p:cNvSpPr/>
            <p:nvPr/>
          </p:nvSpPr>
          <p:spPr>
            <a:xfrm>
              <a:off x="-1678375" y="-1178375"/>
              <a:ext cx="40800" cy="20775"/>
            </a:xfrm>
            <a:custGeom>
              <a:avLst/>
              <a:gdLst/>
              <a:ahLst/>
              <a:cxnLst/>
              <a:rect l="l" t="t" r="r" b="b"/>
              <a:pathLst>
                <a:path w="1632" h="831" extrusionOk="0">
                  <a:moveTo>
                    <a:pt x="564" y="1"/>
                  </a:moveTo>
                  <a:cubicBezTo>
                    <a:pt x="292" y="1"/>
                    <a:pt x="84" y="87"/>
                    <a:pt x="50" y="236"/>
                  </a:cubicBezTo>
                  <a:cubicBezTo>
                    <a:pt x="1" y="443"/>
                    <a:pt x="304" y="690"/>
                    <a:pt x="729" y="790"/>
                  </a:cubicBezTo>
                  <a:cubicBezTo>
                    <a:pt x="848" y="817"/>
                    <a:pt x="963" y="831"/>
                    <a:pt x="1069" y="831"/>
                  </a:cubicBezTo>
                  <a:cubicBezTo>
                    <a:pt x="1341" y="831"/>
                    <a:pt x="1548" y="744"/>
                    <a:pt x="1584" y="595"/>
                  </a:cubicBezTo>
                  <a:cubicBezTo>
                    <a:pt x="1632" y="389"/>
                    <a:pt x="1329" y="142"/>
                    <a:pt x="904" y="42"/>
                  </a:cubicBezTo>
                  <a:cubicBezTo>
                    <a:pt x="785" y="14"/>
                    <a:pt x="670" y="1"/>
                    <a:pt x="564" y="1"/>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1840;p55">
              <a:extLst>
                <a:ext uri="{FF2B5EF4-FFF2-40B4-BE49-F238E27FC236}">
                  <a16:creationId xmlns:a16="http://schemas.microsoft.com/office/drawing/2014/main" id="{6E4F5D89-0D77-461A-84AD-8A0149FDD819}"/>
                </a:ext>
              </a:extLst>
            </p:cNvPr>
            <p:cNvSpPr/>
            <p:nvPr/>
          </p:nvSpPr>
          <p:spPr>
            <a:xfrm>
              <a:off x="-1673425" y="-1068950"/>
              <a:ext cx="36550" cy="21375"/>
            </a:xfrm>
            <a:custGeom>
              <a:avLst/>
              <a:gdLst/>
              <a:ahLst/>
              <a:cxnLst/>
              <a:rect l="l" t="t" r="r" b="b"/>
              <a:pathLst>
                <a:path w="1462" h="855" extrusionOk="0">
                  <a:moveTo>
                    <a:pt x="1403" y="1"/>
                  </a:moveTo>
                  <a:cubicBezTo>
                    <a:pt x="1379" y="1"/>
                    <a:pt x="1353" y="15"/>
                    <a:pt x="1344" y="45"/>
                  </a:cubicBezTo>
                  <a:cubicBezTo>
                    <a:pt x="1215" y="459"/>
                    <a:pt x="847" y="716"/>
                    <a:pt x="444" y="716"/>
                  </a:cubicBezTo>
                  <a:cubicBezTo>
                    <a:pt x="317" y="716"/>
                    <a:pt x="187" y="691"/>
                    <a:pt x="60" y="637"/>
                  </a:cubicBezTo>
                  <a:cubicBezTo>
                    <a:pt x="55" y="635"/>
                    <a:pt x="50" y="634"/>
                    <a:pt x="46" y="634"/>
                  </a:cubicBezTo>
                  <a:cubicBezTo>
                    <a:pt x="15" y="634"/>
                    <a:pt x="0" y="679"/>
                    <a:pt x="32" y="699"/>
                  </a:cubicBezTo>
                  <a:cubicBezTo>
                    <a:pt x="199" y="805"/>
                    <a:pt x="380" y="855"/>
                    <a:pt x="554" y="855"/>
                  </a:cubicBezTo>
                  <a:cubicBezTo>
                    <a:pt x="983" y="855"/>
                    <a:pt x="1376" y="554"/>
                    <a:pt x="1455" y="63"/>
                  </a:cubicBezTo>
                  <a:cubicBezTo>
                    <a:pt x="1461" y="23"/>
                    <a:pt x="1433" y="1"/>
                    <a:pt x="1403" y="1"/>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1841;p55">
              <a:extLst>
                <a:ext uri="{FF2B5EF4-FFF2-40B4-BE49-F238E27FC236}">
                  <a16:creationId xmlns:a16="http://schemas.microsoft.com/office/drawing/2014/main" id="{0D6BB7BD-74A2-4C6E-A4FE-D5CD20041145}"/>
                </a:ext>
              </a:extLst>
            </p:cNvPr>
            <p:cNvSpPr/>
            <p:nvPr/>
          </p:nvSpPr>
          <p:spPr>
            <a:xfrm>
              <a:off x="-1697025" y="-1330700"/>
              <a:ext cx="330950" cy="280550"/>
            </a:xfrm>
            <a:custGeom>
              <a:avLst/>
              <a:gdLst/>
              <a:ahLst/>
              <a:cxnLst/>
              <a:rect l="l" t="t" r="r" b="b"/>
              <a:pathLst>
                <a:path w="13238" h="11222" extrusionOk="0">
                  <a:moveTo>
                    <a:pt x="4423" y="1"/>
                  </a:moveTo>
                  <a:cubicBezTo>
                    <a:pt x="2030" y="1"/>
                    <a:pt x="503" y="1319"/>
                    <a:pt x="319" y="2363"/>
                  </a:cubicBezTo>
                  <a:cubicBezTo>
                    <a:pt x="0" y="4148"/>
                    <a:pt x="1978" y="5611"/>
                    <a:pt x="2485" y="5611"/>
                  </a:cubicBezTo>
                  <a:cubicBezTo>
                    <a:pt x="2498" y="5611"/>
                    <a:pt x="2509" y="5610"/>
                    <a:pt x="2520" y="5608"/>
                  </a:cubicBezTo>
                  <a:cubicBezTo>
                    <a:pt x="2964" y="5533"/>
                    <a:pt x="2779" y="4588"/>
                    <a:pt x="2779" y="4587"/>
                  </a:cubicBezTo>
                  <a:lnTo>
                    <a:pt x="2779" y="4587"/>
                  </a:lnTo>
                  <a:cubicBezTo>
                    <a:pt x="3784" y="7392"/>
                    <a:pt x="5863" y="8132"/>
                    <a:pt x="5863" y="8132"/>
                  </a:cubicBezTo>
                  <a:cubicBezTo>
                    <a:pt x="7089" y="10640"/>
                    <a:pt x="8754" y="11222"/>
                    <a:pt x="10186" y="11222"/>
                  </a:cubicBezTo>
                  <a:cubicBezTo>
                    <a:pt x="10465" y="11222"/>
                    <a:pt x="10734" y="11200"/>
                    <a:pt x="10990" y="11166"/>
                  </a:cubicBezTo>
                  <a:cubicBezTo>
                    <a:pt x="11874" y="11048"/>
                    <a:pt x="13238" y="6009"/>
                    <a:pt x="12376" y="3656"/>
                  </a:cubicBezTo>
                  <a:cubicBezTo>
                    <a:pt x="11651" y="1681"/>
                    <a:pt x="8513" y="1139"/>
                    <a:pt x="8513" y="1139"/>
                  </a:cubicBezTo>
                  <a:cubicBezTo>
                    <a:pt x="6979" y="318"/>
                    <a:pt x="5597" y="1"/>
                    <a:pt x="4423" y="1"/>
                  </a:cubicBezTo>
                  <a:close/>
                </a:path>
              </a:pathLst>
            </a:custGeom>
            <a:solidFill>
              <a:srgbClr val="EB573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1842;p55">
              <a:extLst>
                <a:ext uri="{FF2B5EF4-FFF2-40B4-BE49-F238E27FC236}">
                  <a16:creationId xmlns:a16="http://schemas.microsoft.com/office/drawing/2014/main" id="{320EE145-0F82-4B98-B1C0-A3B643885E67}"/>
                </a:ext>
              </a:extLst>
            </p:cNvPr>
            <p:cNvSpPr/>
            <p:nvPr/>
          </p:nvSpPr>
          <p:spPr>
            <a:xfrm>
              <a:off x="-1666375" y="-991450"/>
              <a:ext cx="499925" cy="668775"/>
            </a:xfrm>
            <a:custGeom>
              <a:avLst/>
              <a:gdLst/>
              <a:ahLst/>
              <a:cxnLst/>
              <a:rect l="l" t="t" r="r" b="b"/>
              <a:pathLst>
                <a:path w="19997" h="26751" extrusionOk="0">
                  <a:moveTo>
                    <a:pt x="9557" y="0"/>
                  </a:moveTo>
                  <a:cubicBezTo>
                    <a:pt x="7792" y="0"/>
                    <a:pt x="5967" y="1071"/>
                    <a:pt x="4767" y="2132"/>
                  </a:cubicBezTo>
                  <a:cubicBezTo>
                    <a:pt x="2995" y="3695"/>
                    <a:pt x="523" y="11241"/>
                    <a:pt x="368" y="12466"/>
                  </a:cubicBezTo>
                  <a:cubicBezTo>
                    <a:pt x="1" y="15359"/>
                    <a:pt x="2502" y="16894"/>
                    <a:pt x="2502" y="16894"/>
                  </a:cubicBezTo>
                  <a:lnTo>
                    <a:pt x="3338" y="25508"/>
                  </a:lnTo>
                  <a:cubicBezTo>
                    <a:pt x="3338" y="25508"/>
                    <a:pt x="5135" y="26750"/>
                    <a:pt x="8430" y="26750"/>
                  </a:cubicBezTo>
                  <a:cubicBezTo>
                    <a:pt x="10723" y="26750"/>
                    <a:pt x="13743" y="26148"/>
                    <a:pt x="17387" y="24106"/>
                  </a:cubicBezTo>
                  <a:cubicBezTo>
                    <a:pt x="17387" y="24106"/>
                    <a:pt x="19997" y="7377"/>
                    <a:pt x="11961" y="843"/>
                  </a:cubicBezTo>
                  <a:cubicBezTo>
                    <a:pt x="11222" y="243"/>
                    <a:pt x="10396" y="0"/>
                    <a:pt x="9557" y="0"/>
                  </a:cubicBezTo>
                  <a:close/>
                </a:path>
              </a:pathLst>
            </a:custGeom>
            <a:solidFill>
              <a:srgbClr val="5FA4A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1843;p55">
              <a:extLst>
                <a:ext uri="{FF2B5EF4-FFF2-40B4-BE49-F238E27FC236}">
                  <a16:creationId xmlns:a16="http://schemas.microsoft.com/office/drawing/2014/main" id="{4381FA43-6C73-4327-B09C-E706FB83C024}"/>
                </a:ext>
              </a:extLst>
            </p:cNvPr>
            <p:cNvSpPr/>
            <p:nvPr/>
          </p:nvSpPr>
          <p:spPr>
            <a:xfrm>
              <a:off x="-1693075" y="-881075"/>
              <a:ext cx="118250" cy="518650"/>
            </a:xfrm>
            <a:custGeom>
              <a:avLst/>
              <a:gdLst/>
              <a:ahLst/>
              <a:cxnLst/>
              <a:rect l="l" t="t" r="r" b="b"/>
              <a:pathLst>
                <a:path w="4730" h="20746" extrusionOk="0">
                  <a:moveTo>
                    <a:pt x="4367" y="1"/>
                  </a:moveTo>
                  <a:cubicBezTo>
                    <a:pt x="4358" y="1"/>
                    <a:pt x="4350" y="5"/>
                    <a:pt x="4345" y="14"/>
                  </a:cubicBezTo>
                  <a:cubicBezTo>
                    <a:pt x="3381" y="1742"/>
                    <a:pt x="2470" y="3577"/>
                    <a:pt x="1736" y="5416"/>
                  </a:cubicBezTo>
                  <a:cubicBezTo>
                    <a:pt x="1166" y="6844"/>
                    <a:pt x="852" y="8412"/>
                    <a:pt x="1289" y="9920"/>
                  </a:cubicBezTo>
                  <a:cubicBezTo>
                    <a:pt x="1449" y="10474"/>
                    <a:pt x="1703" y="11010"/>
                    <a:pt x="2066" y="11462"/>
                  </a:cubicBezTo>
                  <a:cubicBezTo>
                    <a:pt x="2287" y="11737"/>
                    <a:pt x="2570" y="11912"/>
                    <a:pt x="2806" y="12164"/>
                  </a:cubicBezTo>
                  <a:cubicBezTo>
                    <a:pt x="3417" y="12817"/>
                    <a:pt x="3510" y="13328"/>
                    <a:pt x="3625" y="14193"/>
                  </a:cubicBezTo>
                  <a:cubicBezTo>
                    <a:pt x="3915" y="16355"/>
                    <a:pt x="4162" y="18524"/>
                    <a:pt x="4527" y="20674"/>
                  </a:cubicBezTo>
                  <a:cubicBezTo>
                    <a:pt x="4535" y="20723"/>
                    <a:pt x="4577" y="20746"/>
                    <a:pt x="4620" y="20746"/>
                  </a:cubicBezTo>
                  <a:cubicBezTo>
                    <a:pt x="4674" y="20746"/>
                    <a:pt x="4730" y="20711"/>
                    <a:pt x="4725" y="20649"/>
                  </a:cubicBezTo>
                  <a:cubicBezTo>
                    <a:pt x="4538" y="18489"/>
                    <a:pt x="4237" y="16342"/>
                    <a:pt x="3969" y="14193"/>
                  </a:cubicBezTo>
                  <a:cubicBezTo>
                    <a:pt x="3906" y="13687"/>
                    <a:pt x="3924" y="13043"/>
                    <a:pt x="3709" y="12574"/>
                  </a:cubicBezTo>
                  <a:cubicBezTo>
                    <a:pt x="3394" y="11888"/>
                    <a:pt x="2598" y="11598"/>
                    <a:pt x="2185" y="10959"/>
                  </a:cubicBezTo>
                  <a:cubicBezTo>
                    <a:pt x="0" y="7581"/>
                    <a:pt x="3195" y="3207"/>
                    <a:pt x="4393" y="32"/>
                  </a:cubicBezTo>
                  <a:cubicBezTo>
                    <a:pt x="4398" y="14"/>
                    <a:pt x="4383" y="1"/>
                    <a:pt x="4367" y="1"/>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1844;p55">
              <a:extLst>
                <a:ext uri="{FF2B5EF4-FFF2-40B4-BE49-F238E27FC236}">
                  <a16:creationId xmlns:a16="http://schemas.microsoft.com/office/drawing/2014/main" id="{7A420BC7-8C1D-4EF3-A01D-0CB430DE6C4C}"/>
                </a:ext>
              </a:extLst>
            </p:cNvPr>
            <p:cNvSpPr/>
            <p:nvPr/>
          </p:nvSpPr>
          <p:spPr>
            <a:xfrm>
              <a:off x="-2086375" y="-833025"/>
              <a:ext cx="201825" cy="106525"/>
            </a:xfrm>
            <a:custGeom>
              <a:avLst/>
              <a:gdLst/>
              <a:ahLst/>
              <a:cxnLst/>
              <a:rect l="l" t="t" r="r" b="b"/>
              <a:pathLst>
                <a:path w="8073" h="4261" extrusionOk="0">
                  <a:moveTo>
                    <a:pt x="7599" y="1"/>
                  </a:moveTo>
                  <a:cubicBezTo>
                    <a:pt x="7541" y="1"/>
                    <a:pt x="7483" y="13"/>
                    <a:pt x="7427" y="39"/>
                  </a:cubicBezTo>
                  <a:lnTo>
                    <a:pt x="269" y="3470"/>
                  </a:lnTo>
                  <a:cubicBezTo>
                    <a:pt x="93" y="3554"/>
                    <a:pt x="0" y="3747"/>
                    <a:pt x="42" y="3937"/>
                  </a:cubicBezTo>
                  <a:cubicBezTo>
                    <a:pt x="85" y="4125"/>
                    <a:pt x="254" y="4260"/>
                    <a:pt x="449" y="4260"/>
                  </a:cubicBezTo>
                  <a:cubicBezTo>
                    <a:pt x="510" y="4260"/>
                    <a:pt x="572" y="4245"/>
                    <a:pt x="627" y="4220"/>
                  </a:cubicBezTo>
                  <a:lnTo>
                    <a:pt x="7786" y="788"/>
                  </a:lnTo>
                  <a:cubicBezTo>
                    <a:pt x="7988" y="687"/>
                    <a:pt x="8072" y="441"/>
                    <a:pt x="7973" y="238"/>
                  </a:cubicBezTo>
                  <a:cubicBezTo>
                    <a:pt x="7902" y="88"/>
                    <a:pt x="7754" y="1"/>
                    <a:pt x="7599" y="1"/>
                  </a:cubicBezTo>
                  <a:close/>
                </a:path>
              </a:pathLst>
            </a:custGeom>
            <a:solidFill>
              <a:srgbClr val="EB573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1845;p55">
              <a:extLst>
                <a:ext uri="{FF2B5EF4-FFF2-40B4-BE49-F238E27FC236}">
                  <a16:creationId xmlns:a16="http://schemas.microsoft.com/office/drawing/2014/main" id="{2CF8A8B3-887E-4A31-96CE-C58147522DA6}"/>
                </a:ext>
              </a:extLst>
            </p:cNvPr>
            <p:cNvSpPr/>
            <p:nvPr/>
          </p:nvSpPr>
          <p:spPr>
            <a:xfrm>
              <a:off x="-1995950" y="-886200"/>
              <a:ext cx="624975" cy="336200"/>
            </a:xfrm>
            <a:custGeom>
              <a:avLst/>
              <a:gdLst/>
              <a:ahLst/>
              <a:cxnLst/>
              <a:rect l="l" t="t" r="r" b="b"/>
              <a:pathLst>
                <a:path w="24999" h="13448" extrusionOk="0">
                  <a:moveTo>
                    <a:pt x="20632" y="0"/>
                  </a:moveTo>
                  <a:cubicBezTo>
                    <a:pt x="20017" y="0"/>
                    <a:pt x="19386" y="171"/>
                    <a:pt x="18824" y="546"/>
                  </a:cubicBezTo>
                  <a:cubicBezTo>
                    <a:pt x="15511" y="2763"/>
                    <a:pt x="10094" y="6844"/>
                    <a:pt x="9250" y="7150"/>
                  </a:cubicBezTo>
                  <a:cubicBezTo>
                    <a:pt x="9221" y="7161"/>
                    <a:pt x="9182" y="7166"/>
                    <a:pt x="9136" y="7166"/>
                  </a:cubicBezTo>
                  <a:cubicBezTo>
                    <a:pt x="8254" y="7166"/>
                    <a:pt x="4391" y="5365"/>
                    <a:pt x="3271" y="4744"/>
                  </a:cubicBezTo>
                  <a:cubicBezTo>
                    <a:pt x="3129" y="4665"/>
                    <a:pt x="2970" y="4628"/>
                    <a:pt x="2802" y="4628"/>
                  </a:cubicBezTo>
                  <a:cubicBezTo>
                    <a:pt x="1629" y="4628"/>
                    <a:pt x="1" y="6397"/>
                    <a:pt x="352" y="7726"/>
                  </a:cubicBezTo>
                  <a:cubicBezTo>
                    <a:pt x="727" y="9144"/>
                    <a:pt x="7720" y="13447"/>
                    <a:pt x="10483" y="13447"/>
                  </a:cubicBezTo>
                  <a:cubicBezTo>
                    <a:pt x="10683" y="13447"/>
                    <a:pt x="10861" y="13425"/>
                    <a:pt x="11013" y="13377"/>
                  </a:cubicBezTo>
                  <a:cubicBezTo>
                    <a:pt x="12653" y="12859"/>
                    <a:pt x="19297" y="9186"/>
                    <a:pt x="22565" y="5272"/>
                  </a:cubicBezTo>
                  <a:cubicBezTo>
                    <a:pt x="24999" y="2359"/>
                    <a:pt x="22921" y="0"/>
                    <a:pt x="20632" y="0"/>
                  </a:cubicBezTo>
                  <a:close/>
                </a:path>
              </a:pathLst>
            </a:custGeom>
            <a:solidFill>
              <a:srgbClr val="FA97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1846;p55">
              <a:extLst>
                <a:ext uri="{FF2B5EF4-FFF2-40B4-BE49-F238E27FC236}">
                  <a16:creationId xmlns:a16="http://schemas.microsoft.com/office/drawing/2014/main" id="{7C501187-0175-4739-A37B-9FF897AA635F}"/>
                </a:ext>
              </a:extLst>
            </p:cNvPr>
            <p:cNvSpPr/>
            <p:nvPr/>
          </p:nvSpPr>
          <p:spPr>
            <a:xfrm>
              <a:off x="-2100000" y="-816775"/>
              <a:ext cx="189100" cy="147400"/>
            </a:xfrm>
            <a:custGeom>
              <a:avLst/>
              <a:gdLst/>
              <a:ahLst/>
              <a:cxnLst/>
              <a:rect l="l" t="t" r="r" b="b"/>
              <a:pathLst>
                <a:path w="7564" h="5896" extrusionOk="0">
                  <a:moveTo>
                    <a:pt x="4207" y="0"/>
                  </a:moveTo>
                  <a:cubicBezTo>
                    <a:pt x="3126" y="0"/>
                    <a:pt x="1377" y="341"/>
                    <a:pt x="1224" y="349"/>
                  </a:cubicBezTo>
                  <a:cubicBezTo>
                    <a:pt x="1030" y="360"/>
                    <a:pt x="18" y="1608"/>
                    <a:pt x="9" y="1856"/>
                  </a:cubicBezTo>
                  <a:cubicBezTo>
                    <a:pt x="0" y="2105"/>
                    <a:pt x="817" y="3001"/>
                    <a:pt x="948" y="3077"/>
                  </a:cubicBezTo>
                  <a:cubicBezTo>
                    <a:pt x="1076" y="3152"/>
                    <a:pt x="1914" y="3281"/>
                    <a:pt x="2060" y="3673"/>
                  </a:cubicBezTo>
                  <a:cubicBezTo>
                    <a:pt x="2205" y="4067"/>
                    <a:pt x="4276" y="5268"/>
                    <a:pt x="5120" y="5843"/>
                  </a:cubicBezTo>
                  <a:cubicBezTo>
                    <a:pt x="5173" y="5879"/>
                    <a:pt x="5229" y="5896"/>
                    <a:pt x="5287" y="5896"/>
                  </a:cubicBezTo>
                  <a:cubicBezTo>
                    <a:pt x="6158" y="5896"/>
                    <a:pt x="7564" y="2120"/>
                    <a:pt x="7564" y="2120"/>
                  </a:cubicBezTo>
                  <a:cubicBezTo>
                    <a:pt x="7061" y="1880"/>
                    <a:pt x="5590" y="402"/>
                    <a:pt x="4904" y="93"/>
                  </a:cubicBezTo>
                  <a:cubicBezTo>
                    <a:pt x="4756" y="26"/>
                    <a:pt x="4507" y="0"/>
                    <a:pt x="4207" y="0"/>
                  </a:cubicBezTo>
                  <a:close/>
                </a:path>
              </a:pathLst>
            </a:custGeom>
            <a:solidFill>
              <a:srgbClr val="FA97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1847;p55">
              <a:extLst>
                <a:ext uri="{FF2B5EF4-FFF2-40B4-BE49-F238E27FC236}">
                  <a16:creationId xmlns:a16="http://schemas.microsoft.com/office/drawing/2014/main" id="{575B92C6-5659-4E47-97B9-8E7E97E08F93}"/>
                </a:ext>
              </a:extLst>
            </p:cNvPr>
            <p:cNvSpPr/>
            <p:nvPr/>
          </p:nvSpPr>
          <p:spPr>
            <a:xfrm>
              <a:off x="-1711075" y="-892050"/>
              <a:ext cx="338050" cy="282675"/>
            </a:xfrm>
            <a:custGeom>
              <a:avLst/>
              <a:gdLst/>
              <a:ahLst/>
              <a:cxnLst/>
              <a:rect l="l" t="t" r="r" b="b"/>
              <a:pathLst>
                <a:path w="13522" h="11307" extrusionOk="0">
                  <a:moveTo>
                    <a:pt x="9486" y="1"/>
                  </a:moveTo>
                  <a:cubicBezTo>
                    <a:pt x="8793" y="1"/>
                    <a:pt x="8013" y="183"/>
                    <a:pt x="7173" y="601"/>
                  </a:cubicBezTo>
                  <a:cubicBezTo>
                    <a:pt x="3095" y="2632"/>
                    <a:pt x="420" y="5244"/>
                    <a:pt x="420" y="5244"/>
                  </a:cubicBezTo>
                  <a:cubicBezTo>
                    <a:pt x="1" y="5454"/>
                    <a:pt x="1358" y="10006"/>
                    <a:pt x="4842" y="11305"/>
                  </a:cubicBezTo>
                  <a:cubicBezTo>
                    <a:pt x="4845" y="11306"/>
                    <a:pt x="4849" y="11307"/>
                    <a:pt x="4853" y="11307"/>
                  </a:cubicBezTo>
                  <a:cubicBezTo>
                    <a:pt x="5208" y="11307"/>
                    <a:pt x="9906" y="7917"/>
                    <a:pt x="11910" y="5032"/>
                  </a:cubicBezTo>
                  <a:cubicBezTo>
                    <a:pt x="13521" y="2711"/>
                    <a:pt x="12158" y="1"/>
                    <a:pt x="9486" y="1"/>
                  </a:cubicBezTo>
                  <a:close/>
                </a:path>
              </a:pathLst>
            </a:custGeom>
            <a:solidFill>
              <a:srgbClr val="5FA4A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1848;p55">
              <a:extLst>
                <a:ext uri="{FF2B5EF4-FFF2-40B4-BE49-F238E27FC236}">
                  <a16:creationId xmlns:a16="http://schemas.microsoft.com/office/drawing/2014/main" id="{ED848B71-F83C-4880-AD1C-F187A41FF356}"/>
                </a:ext>
              </a:extLst>
            </p:cNvPr>
            <p:cNvSpPr/>
            <p:nvPr/>
          </p:nvSpPr>
          <p:spPr>
            <a:xfrm>
              <a:off x="-1731125" y="-792475"/>
              <a:ext cx="189300" cy="211950"/>
            </a:xfrm>
            <a:custGeom>
              <a:avLst/>
              <a:gdLst/>
              <a:ahLst/>
              <a:cxnLst/>
              <a:rect l="l" t="t" r="r" b="b"/>
              <a:pathLst>
                <a:path w="7572" h="8478" extrusionOk="0">
                  <a:moveTo>
                    <a:pt x="2465" y="1"/>
                  </a:moveTo>
                  <a:cubicBezTo>
                    <a:pt x="2181" y="1"/>
                    <a:pt x="1" y="1738"/>
                    <a:pt x="16" y="1921"/>
                  </a:cubicBezTo>
                  <a:cubicBezTo>
                    <a:pt x="267" y="5237"/>
                    <a:pt x="3897" y="8462"/>
                    <a:pt x="4289" y="8477"/>
                  </a:cubicBezTo>
                  <a:cubicBezTo>
                    <a:pt x="4291" y="8477"/>
                    <a:pt x="4293" y="8477"/>
                    <a:pt x="4294" y="8477"/>
                  </a:cubicBezTo>
                  <a:cubicBezTo>
                    <a:pt x="4704" y="8477"/>
                    <a:pt x="7572" y="6609"/>
                    <a:pt x="7390" y="6481"/>
                  </a:cubicBezTo>
                  <a:cubicBezTo>
                    <a:pt x="4682" y="4573"/>
                    <a:pt x="2694" y="70"/>
                    <a:pt x="2479" y="3"/>
                  </a:cubicBezTo>
                  <a:cubicBezTo>
                    <a:pt x="2475" y="2"/>
                    <a:pt x="2470" y="1"/>
                    <a:pt x="2465" y="1"/>
                  </a:cubicBezTo>
                  <a:close/>
                </a:path>
              </a:pathLst>
            </a:custGeom>
            <a:solidFill>
              <a:srgbClr val="5FA4A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1849;p55">
              <a:extLst>
                <a:ext uri="{FF2B5EF4-FFF2-40B4-BE49-F238E27FC236}">
                  <a16:creationId xmlns:a16="http://schemas.microsoft.com/office/drawing/2014/main" id="{2CFEA2D1-5742-46B1-A3F3-3E9676BE02A9}"/>
                </a:ext>
              </a:extLst>
            </p:cNvPr>
            <p:cNvSpPr/>
            <p:nvPr/>
          </p:nvSpPr>
          <p:spPr>
            <a:xfrm>
              <a:off x="-1584375" y="-730750"/>
              <a:ext cx="168375" cy="121675"/>
            </a:xfrm>
            <a:custGeom>
              <a:avLst/>
              <a:gdLst/>
              <a:ahLst/>
              <a:cxnLst/>
              <a:rect l="l" t="t" r="r" b="b"/>
              <a:pathLst>
                <a:path w="6735" h="4867" extrusionOk="0">
                  <a:moveTo>
                    <a:pt x="5879" y="1"/>
                  </a:moveTo>
                  <a:cubicBezTo>
                    <a:pt x="5863" y="1"/>
                    <a:pt x="5846" y="6"/>
                    <a:pt x="5830" y="18"/>
                  </a:cubicBezTo>
                  <a:cubicBezTo>
                    <a:pt x="4832" y="753"/>
                    <a:pt x="3995" y="1676"/>
                    <a:pt x="3006" y="2426"/>
                  </a:cubicBezTo>
                  <a:cubicBezTo>
                    <a:pt x="2005" y="3183"/>
                    <a:pt x="940" y="3879"/>
                    <a:pt x="43" y="4762"/>
                  </a:cubicBezTo>
                  <a:cubicBezTo>
                    <a:pt x="1" y="4804"/>
                    <a:pt x="39" y="4867"/>
                    <a:pt x="88" y="4867"/>
                  </a:cubicBezTo>
                  <a:cubicBezTo>
                    <a:pt x="98" y="4867"/>
                    <a:pt x="108" y="4864"/>
                    <a:pt x="118" y="4859"/>
                  </a:cubicBezTo>
                  <a:cubicBezTo>
                    <a:pt x="1815" y="3961"/>
                    <a:pt x="3237" y="2751"/>
                    <a:pt x="4607" y="1461"/>
                  </a:cubicBezTo>
                  <a:cubicBezTo>
                    <a:pt x="5329" y="1241"/>
                    <a:pt x="6099" y="958"/>
                    <a:pt x="6681" y="488"/>
                  </a:cubicBezTo>
                  <a:cubicBezTo>
                    <a:pt x="6734" y="445"/>
                    <a:pt x="6684" y="382"/>
                    <a:pt x="6631" y="382"/>
                  </a:cubicBezTo>
                  <a:cubicBezTo>
                    <a:pt x="6622" y="382"/>
                    <a:pt x="6614" y="384"/>
                    <a:pt x="6605" y="388"/>
                  </a:cubicBezTo>
                  <a:cubicBezTo>
                    <a:pt x="5974" y="670"/>
                    <a:pt x="5386" y="1027"/>
                    <a:pt x="4759" y="1317"/>
                  </a:cubicBezTo>
                  <a:cubicBezTo>
                    <a:pt x="5157" y="938"/>
                    <a:pt x="5553" y="557"/>
                    <a:pt x="5950" y="174"/>
                  </a:cubicBezTo>
                  <a:cubicBezTo>
                    <a:pt x="6014" y="112"/>
                    <a:pt x="5953" y="1"/>
                    <a:pt x="5879" y="1"/>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1850;p55">
              <a:extLst>
                <a:ext uri="{FF2B5EF4-FFF2-40B4-BE49-F238E27FC236}">
                  <a16:creationId xmlns:a16="http://schemas.microsoft.com/office/drawing/2014/main" id="{B5967ADD-6254-47F3-9A88-E731020D4DA2}"/>
                </a:ext>
              </a:extLst>
            </p:cNvPr>
            <p:cNvSpPr/>
            <p:nvPr/>
          </p:nvSpPr>
          <p:spPr>
            <a:xfrm>
              <a:off x="-1611975" y="-882400"/>
              <a:ext cx="95875" cy="50900"/>
            </a:xfrm>
            <a:custGeom>
              <a:avLst/>
              <a:gdLst/>
              <a:ahLst/>
              <a:cxnLst/>
              <a:rect l="l" t="t" r="r" b="b"/>
              <a:pathLst>
                <a:path w="3835" h="2036" extrusionOk="0">
                  <a:moveTo>
                    <a:pt x="3758" y="0"/>
                  </a:moveTo>
                  <a:cubicBezTo>
                    <a:pt x="3753" y="0"/>
                    <a:pt x="3747" y="2"/>
                    <a:pt x="3741" y="4"/>
                  </a:cubicBezTo>
                  <a:cubicBezTo>
                    <a:pt x="2433" y="487"/>
                    <a:pt x="1138" y="1131"/>
                    <a:pt x="26" y="1976"/>
                  </a:cubicBezTo>
                  <a:cubicBezTo>
                    <a:pt x="0" y="1997"/>
                    <a:pt x="18" y="2036"/>
                    <a:pt x="47" y="2036"/>
                  </a:cubicBezTo>
                  <a:cubicBezTo>
                    <a:pt x="51" y="2036"/>
                    <a:pt x="56" y="2035"/>
                    <a:pt x="61" y="2033"/>
                  </a:cubicBezTo>
                  <a:cubicBezTo>
                    <a:pt x="1309" y="1407"/>
                    <a:pt x="2531" y="730"/>
                    <a:pt x="3784" y="106"/>
                  </a:cubicBezTo>
                  <a:cubicBezTo>
                    <a:pt x="3835" y="81"/>
                    <a:pt x="3808" y="0"/>
                    <a:pt x="3758"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1851;p55">
              <a:extLst>
                <a:ext uri="{FF2B5EF4-FFF2-40B4-BE49-F238E27FC236}">
                  <a16:creationId xmlns:a16="http://schemas.microsoft.com/office/drawing/2014/main" id="{43930125-F21B-40F7-BAD5-9E0235E84363}"/>
                </a:ext>
              </a:extLst>
            </p:cNvPr>
            <p:cNvSpPr/>
            <p:nvPr/>
          </p:nvSpPr>
          <p:spPr>
            <a:xfrm>
              <a:off x="-1659275" y="-782900"/>
              <a:ext cx="101325" cy="140525"/>
            </a:xfrm>
            <a:custGeom>
              <a:avLst/>
              <a:gdLst/>
              <a:ahLst/>
              <a:cxnLst/>
              <a:rect l="l" t="t" r="r" b="b"/>
              <a:pathLst>
                <a:path w="4053" h="5621" extrusionOk="0">
                  <a:moveTo>
                    <a:pt x="70" y="0"/>
                  </a:moveTo>
                  <a:cubicBezTo>
                    <a:pt x="37" y="0"/>
                    <a:pt x="0" y="30"/>
                    <a:pt x="13" y="69"/>
                  </a:cubicBezTo>
                  <a:cubicBezTo>
                    <a:pt x="741" y="2257"/>
                    <a:pt x="2051" y="4214"/>
                    <a:pt x="3904" y="5606"/>
                  </a:cubicBezTo>
                  <a:cubicBezTo>
                    <a:pt x="3918" y="5616"/>
                    <a:pt x="3931" y="5621"/>
                    <a:pt x="3945" y="5621"/>
                  </a:cubicBezTo>
                  <a:cubicBezTo>
                    <a:pt x="4004" y="5621"/>
                    <a:pt x="4053" y="5532"/>
                    <a:pt x="4001" y="5482"/>
                  </a:cubicBezTo>
                  <a:cubicBezTo>
                    <a:pt x="2378" y="3876"/>
                    <a:pt x="1053" y="2116"/>
                    <a:pt x="112" y="27"/>
                  </a:cubicBezTo>
                  <a:cubicBezTo>
                    <a:pt x="103" y="8"/>
                    <a:pt x="87" y="0"/>
                    <a:pt x="70"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1852;p55">
              <a:extLst>
                <a:ext uri="{FF2B5EF4-FFF2-40B4-BE49-F238E27FC236}">
                  <a16:creationId xmlns:a16="http://schemas.microsoft.com/office/drawing/2014/main" id="{F616402C-FAA5-4B03-A625-68D58BBC0B77}"/>
                </a:ext>
              </a:extLst>
            </p:cNvPr>
            <p:cNvSpPr/>
            <p:nvPr/>
          </p:nvSpPr>
          <p:spPr>
            <a:xfrm>
              <a:off x="-1555575" y="-1332375"/>
              <a:ext cx="305350" cy="779175"/>
            </a:xfrm>
            <a:custGeom>
              <a:avLst/>
              <a:gdLst/>
              <a:ahLst/>
              <a:cxnLst/>
              <a:rect l="l" t="t" r="r" b="b"/>
              <a:pathLst>
                <a:path w="12214" h="31167" extrusionOk="0">
                  <a:moveTo>
                    <a:pt x="1520" y="0"/>
                  </a:moveTo>
                  <a:cubicBezTo>
                    <a:pt x="983" y="0"/>
                    <a:pt x="484" y="63"/>
                    <a:pt x="58" y="196"/>
                  </a:cubicBezTo>
                  <a:cubicBezTo>
                    <a:pt x="58" y="196"/>
                    <a:pt x="880" y="5211"/>
                    <a:pt x="536" y="13476"/>
                  </a:cubicBezTo>
                  <a:cubicBezTo>
                    <a:pt x="190" y="21742"/>
                    <a:pt x="0" y="29849"/>
                    <a:pt x="5992" y="31070"/>
                  </a:cubicBezTo>
                  <a:cubicBezTo>
                    <a:pt x="6311" y="31135"/>
                    <a:pt x="6618" y="31166"/>
                    <a:pt x="6912" y="31166"/>
                  </a:cubicBezTo>
                  <a:cubicBezTo>
                    <a:pt x="10555" y="31166"/>
                    <a:pt x="12213" y="26408"/>
                    <a:pt x="11925" y="23041"/>
                  </a:cubicBezTo>
                  <a:cubicBezTo>
                    <a:pt x="11614" y="19403"/>
                    <a:pt x="8736" y="5600"/>
                    <a:pt x="7958" y="3265"/>
                  </a:cubicBezTo>
                  <a:cubicBezTo>
                    <a:pt x="7318" y="1347"/>
                    <a:pt x="4008" y="0"/>
                    <a:pt x="1520" y="0"/>
                  </a:cubicBezTo>
                  <a:close/>
                </a:path>
              </a:pathLst>
            </a:custGeom>
            <a:solidFill>
              <a:srgbClr val="EB573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1853;p55">
              <a:extLst>
                <a:ext uri="{FF2B5EF4-FFF2-40B4-BE49-F238E27FC236}">
                  <a16:creationId xmlns:a16="http://schemas.microsoft.com/office/drawing/2014/main" id="{2A6CC967-04A4-4AA7-89F6-B6E9938CC88E}"/>
                </a:ext>
              </a:extLst>
            </p:cNvPr>
            <p:cNvSpPr/>
            <p:nvPr/>
          </p:nvSpPr>
          <p:spPr>
            <a:xfrm>
              <a:off x="-1566775" y="-1155575"/>
              <a:ext cx="94675" cy="80200"/>
            </a:xfrm>
            <a:custGeom>
              <a:avLst/>
              <a:gdLst/>
              <a:ahLst/>
              <a:cxnLst/>
              <a:rect l="l" t="t" r="r" b="b"/>
              <a:pathLst>
                <a:path w="3787" h="3208" extrusionOk="0">
                  <a:moveTo>
                    <a:pt x="1642" y="1"/>
                  </a:moveTo>
                  <a:cubicBezTo>
                    <a:pt x="517" y="1"/>
                    <a:pt x="1" y="879"/>
                    <a:pt x="1" y="879"/>
                  </a:cubicBezTo>
                  <a:lnTo>
                    <a:pt x="714" y="3164"/>
                  </a:lnTo>
                  <a:cubicBezTo>
                    <a:pt x="714" y="3164"/>
                    <a:pt x="930" y="3208"/>
                    <a:pt x="1225" y="3208"/>
                  </a:cubicBezTo>
                  <a:cubicBezTo>
                    <a:pt x="1547" y="3208"/>
                    <a:pt x="1964" y="3156"/>
                    <a:pt x="2302" y="2938"/>
                  </a:cubicBezTo>
                  <a:cubicBezTo>
                    <a:pt x="3787" y="1982"/>
                    <a:pt x="2976" y="5"/>
                    <a:pt x="1648" y="1"/>
                  </a:cubicBezTo>
                  <a:cubicBezTo>
                    <a:pt x="1646" y="1"/>
                    <a:pt x="1644" y="1"/>
                    <a:pt x="1642" y="1"/>
                  </a:cubicBezTo>
                  <a:close/>
                </a:path>
              </a:pathLst>
            </a:custGeom>
            <a:solidFill>
              <a:srgbClr val="FA97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1854;p55">
              <a:extLst>
                <a:ext uri="{FF2B5EF4-FFF2-40B4-BE49-F238E27FC236}">
                  <a16:creationId xmlns:a16="http://schemas.microsoft.com/office/drawing/2014/main" id="{D0B129F3-47F5-4102-9C9B-A27E5BFB28C8}"/>
                </a:ext>
              </a:extLst>
            </p:cNvPr>
            <p:cNvSpPr/>
            <p:nvPr/>
          </p:nvSpPr>
          <p:spPr>
            <a:xfrm>
              <a:off x="-1545000" y="-1140775"/>
              <a:ext cx="40900" cy="52850"/>
            </a:xfrm>
            <a:custGeom>
              <a:avLst/>
              <a:gdLst/>
              <a:ahLst/>
              <a:cxnLst/>
              <a:rect l="l" t="t" r="r" b="b"/>
              <a:pathLst>
                <a:path w="1636" h="2114" extrusionOk="0">
                  <a:moveTo>
                    <a:pt x="1000" y="0"/>
                  </a:moveTo>
                  <a:cubicBezTo>
                    <a:pt x="997" y="0"/>
                    <a:pt x="995" y="1"/>
                    <a:pt x="993" y="1"/>
                  </a:cubicBezTo>
                  <a:cubicBezTo>
                    <a:pt x="261" y="160"/>
                    <a:pt x="1" y="1062"/>
                    <a:pt x="156" y="1704"/>
                  </a:cubicBezTo>
                  <a:cubicBezTo>
                    <a:pt x="219" y="1966"/>
                    <a:pt x="310" y="2113"/>
                    <a:pt x="386" y="2113"/>
                  </a:cubicBezTo>
                  <a:cubicBezTo>
                    <a:pt x="424" y="2113"/>
                    <a:pt x="458" y="2076"/>
                    <a:pt x="484" y="1999"/>
                  </a:cubicBezTo>
                  <a:cubicBezTo>
                    <a:pt x="581" y="1708"/>
                    <a:pt x="967" y="1461"/>
                    <a:pt x="1333" y="1461"/>
                  </a:cubicBezTo>
                  <a:cubicBezTo>
                    <a:pt x="1427" y="1461"/>
                    <a:pt x="1520" y="1478"/>
                    <a:pt x="1606" y="1514"/>
                  </a:cubicBezTo>
                  <a:cubicBezTo>
                    <a:pt x="1608" y="1515"/>
                    <a:pt x="1610" y="1515"/>
                    <a:pt x="1611" y="1515"/>
                  </a:cubicBezTo>
                  <a:cubicBezTo>
                    <a:pt x="1626" y="1515"/>
                    <a:pt x="1635" y="1498"/>
                    <a:pt x="1627" y="1486"/>
                  </a:cubicBezTo>
                  <a:cubicBezTo>
                    <a:pt x="1488" y="1327"/>
                    <a:pt x="1313" y="1264"/>
                    <a:pt x="1131" y="1264"/>
                  </a:cubicBezTo>
                  <a:cubicBezTo>
                    <a:pt x="880" y="1264"/>
                    <a:pt x="617" y="1386"/>
                    <a:pt x="423" y="1550"/>
                  </a:cubicBezTo>
                  <a:cubicBezTo>
                    <a:pt x="394" y="1077"/>
                    <a:pt x="472" y="333"/>
                    <a:pt x="1018" y="57"/>
                  </a:cubicBezTo>
                  <a:cubicBezTo>
                    <a:pt x="1050" y="41"/>
                    <a:pt x="1028" y="0"/>
                    <a:pt x="1000" y="0"/>
                  </a:cubicBezTo>
                  <a:close/>
                </a:path>
              </a:pathLst>
            </a:custGeom>
            <a:solidFill>
              <a:srgbClr val="05193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5" name="Titolo 1">
            <a:extLst>
              <a:ext uri="{FF2B5EF4-FFF2-40B4-BE49-F238E27FC236}">
                <a16:creationId xmlns:a16="http://schemas.microsoft.com/office/drawing/2014/main" id="{46643C0D-DC0A-45F2-B59E-664C95E51A97}"/>
              </a:ext>
            </a:extLst>
          </p:cNvPr>
          <p:cNvSpPr txBox="1">
            <a:spLocks/>
          </p:cNvSpPr>
          <p:nvPr/>
        </p:nvSpPr>
        <p:spPr>
          <a:xfrm>
            <a:off x="1440000" y="0"/>
            <a:ext cx="6315075" cy="1125643"/>
          </a:xfrm>
          <a:prstGeom prst="rect">
            <a:avLst/>
          </a:prstGeom>
        </p:spPr>
        <p:txBody>
          <a:bodyPr vert="horz" lIns="91440" tIns="45720" rIns="91440" bIns="45720" rtlCol="0" anchor="b">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a:buClrTx/>
              <a:buFontTx/>
            </a:pPr>
            <a:r>
              <a:rPr lang="it-IT" sz="2700">
                <a:solidFill>
                  <a:schemeClr val="tx1"/>
                </a:solidFill>
                <a:latin typeface="Lilita One" panose="020B0604020202020204" charset="0"/>
              </a:rPr>
              <a:t>Analisi Comparativa</a:t>
            </a:r>
            <a:br>
              <a:rPr lang="it-IT" sz="2800">
                <a:solidFill>
                  <a:schemeClr val="tx1">
                    <a:lumMod val="65000"/>
                    <a:lumOff val="35000"/>
                  </a:schemeClr>
                </a:solidFill>
                <a:latin typeface="Lilita One" panose="020B0604020202020204" charset="0"/>
              </a:rPr>
            </a:br>
            <a:endParaRPr lang="it-IT">
              <a:latin typeface="Lilita One" panose="020B0604020202020204" charset="0"/>
            </a:endParaRPr>
          </a:p>
        </p:txBody>
      </p:sp>
    </p:spTree>
    <p:extLst>
      <p:ext uri="{BB962C8B-B14F-4D97-AF65-F5344CB8AC3E}">
        <p14:creationId xmlns:p14="http://schemas.microsoft.com/office/powerpoint/2010/main" val="3082349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600"/>
                                        <p:tgtEl>
                                          <p:spTgt spid="42"/>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11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Immagine 77" descr="Immagine che contiene disegnando&#10;&#10;Descrizione generata automaticamente">
            <a:extLst>
              <a:ext uri="{FF2B5EF4-FFF2-40B4-BE49-F238E27FC236}">
                <a16:creationId xmlns:a16="http://schemas.microsoft.com/office/drawing/2014/main" id="{1E14B42A-FE22-4ADC-B8B5-ADBA8346EFDF}"/>
              </a:ext>
            </a:extLst>
          </p:cNvPr>
          <p:cNvPicPr>
            <a:picLocks noChangeAspect="1"/>
          </p:cNvPicPr>
          <p:nvPr/>
        </p:nvPicPr>
        <p:blipFill>
          <a:blip r:embed="rId2"/>
          <a:stretch>
            <a:fillRect/>
          </a:stretch>
        </p:blipFill>
        <p:spPr>
          <a:xfrm>
            <a:off x="3314783" y="691876"/>
            <a:ext cx="1855669" cy="398739"/>
          </a:xfrm>
          <a:prstGeom prst="rect">
            <a:avLst/>
          </a:prstGeom>
        </p:spPr>
      </p:pic>
      <p:pic>
        <p:nvPicPr>
          <p:cNvPr id="79" name="Immagine 78" descr="Immagine che contiene fiore&#10;&#10;Descrizione generata automaticamente">
            <a:extLst>
              <a:ext uri="{FF2B5EF4-FFF2-40B4-BE49-F238E27FC236}">
                <a16:creationId xmlns:a16="http://schemas.microsoft.com/office/drawing/2014/main" id="{54185FB7-55D1-462D-8E32-F43996AEFE1C}"/>
              </a:ext>
            </a:extLst>
          </p:cNvPr>
          <p:cNvPicPr>
            <a:picLocks noChangeAspect="1"/>
          </p:cNvPicPr>
          <p:nvPr/>
        </p:nvPicPr>
        <p:blipFill>
          <a:blip r:embed="rId3"/>
          <a:stretch>
            <a:fillRect/>
          </a:stretch>
        </p:blipFill>
        <p:spPr>
          <a:xfrm>
            <a:off x="5916657" y="14946"/>
            <a:ext cx="1931026" cy="1410411"/>
          </a:xfrm>
          <a:prstGeom prst="rect">
            <a:avLst/>
          </a:prstGeom>
        </p:spPr>
      </p:pic>
      <p:graphicFrame>
        <p:nvGraphicFramePr>
          <p:cNvPr id="96" name="Tabella 93">
            <a:extLst>
              <a:ext uri="{FF2B5EF4-FFF2-40B4-BE49-F238E27FC236}">
                <a16:creationId xmlns:a16="http://schemas.microsoft.com/office/drawing/2014/main" id="{B3D229A0-CD31-400E-A5D6-A5036D4FED53}"/>
              </a:ext>
            </a:extLst>
          </p:cNvPr>
          <p:cNvGraphicFramePr>
            <a:graphicFrameLocks noGrp="1"/>
          </p:cNvGraphicFramePr>
          <p:nvPr/>
        </p:nvGraphicFramePr>
        <p:xfrm>
          <a:off x="573841" y="1303801"/>
          <a:ext cx="7740001" cy="3026697"/>
        </p:xfrm>
        <a:graphic>
          <a:graphicData uri="http://schemas.openxmlformats.org/drawingml/2006/table">
            <a:tbl>
              <a:tblPr firstRow="1" bandRow="1"/>
              <a:tblGrid>
                <a:gridCol w="2591189">
                  <a:extLst>
                    <a:ext uri="{9D8B030D-6E8A-4147-A177-3AD203B41FA5}">
                      <a16:colId xmlns:a16="http://schemas.microsoft.com/office/drawing/2014/main" val="2057964373"/>
                    </a:ext>
                  </a:extLst>
                </a:gridCol>
                <a:gridCol w="2574406">
                  <a:extLst>
                    <a:ext uri="{9D8B030D-6E8A-4147-A177-3AD203B41FA5}">
                      <a16:colId xmlns:a16="http://schemas.microsoft.com/office/drawing/2014/main" val="1726833636"/>
                    </a:ext>
                  </a:extLst>
                </a:gridCol>
                <a:gridCol w="2574406">
                  <a:extLst>
                    <a:ext uri="{9D8B030D-6E8A-4147-A177-3AD203B41FA5}">
                      <a16:colId xmlns:a16="http://schemas.microsoft.com/office/drawing/2014/main" val="1705600999"/>
                    </a:ext>
                  </a:extLst>
                </a:gridCol>
              </a:tblGrid>
              <a:tr h="435897">
                <a:tc>
                  <a:txBody>
                    <a:bodyPr/>
                    <a:lstStyle/>
                    <a:p>
                      <a:endParaRPr lang="it-IT" sz="1400" b="1" i="0" u="none" strike="noStrike" cap="none">
                        <a:solidFill>
                          <a:schemeClr val="lt1"/>
                        </a:solidFill>
                        <a:effectLst/>
                        <a:latin typeface="+mn-lt"/>
                        <a:ea typeface="+mn-ea"/>
                        <a:cs typeface="+mn-cs"/>
                        <a:sym typeface="Arial"/>
                      </a:endParaRPr>
                    </a:p>
                  </a:txBody>
                  <a:tcPr>
                    <a:lnL w="12700" cmpd="sng">
                      <a:noFill/>
                      <a:prstDash val="solid"/>
                    </a:lnL>
                    <a:lnR w="381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2000" err="1">
                          <a:solidFill>
                            <a:schemeClr val="tx1"/>
                          </a:solidFill>
                          <a:latin typeface="Lilita One" panose="020B0604020202020204" charset="0"/>
                        </a:rPr>
                        <a:t>Melixa</a:t>
                      </a:r>
                      <a:endParaRPr lang="it-IT" sz="2000">
                        <a:solidFill>
                          <a:schemeClr val="tx1"/>
                        </a:solidFill>
                        <a:latin typeface="Lilita One" panose="020B060402020202020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prstDash val="soli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8C379"/>
                    </a:solidFill>
                  </a:tcPr>
                </a:tc>
                <a:tc>
                  <a:txBody>
                    <a:bodyPr/>
                    <a:lstStyle/>
                    <a:p>
                      <a:pPr algn="ctr"/>
                      <a:r>
                        <a:rPr lang="it-IT" sz="2000" b="0" i="0" u="none" strike="noStrike" cap="none" err="1">
                          <a:solidFill>
                            <a:schemeClr val="tx1"/>
                          </a:solidFill>
                          <a:latin typeface="Lilita One" panose="020B0604020202020204" charset="0"/>
                          <a:ea typeface="+mn-ea"/>
                          <a:cs typeface="+mn-cs"/>
                          <a:sym typeface="Arial"/>
                        </a:rPr>
                        <a:t>Hive</a:t>
                      </a:r>
                      <a:r>
                        <a:rPr lang="it-IT" sz="2000" b="0" i="0" u="none" strike="noStrike" cap="none">
                          <a:solidFill>
                            <a:schemeClr val="tx1"/>
                          </a:solidFill>
                          <a:latin typeface="Lilita One" panose="020B0604020202020204" charset="0"/>
                          <a:ea typeface="+mn-ea"/>
                          <a:cs typeface="+mn-cs"/>
                          <a:sym typeface="Arial"/>
                        </a:rPr>
                        <a:t>-Tech</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prstDash val="soli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8C379"/>
                    </a:solidFill>
                  </a:tcPr>
                </a:tc>
                <a:extLst>
                  <a:ext uri="{0D108BD9-81ED-4DB2-BD59-A6C34878D82A}">
                    <a16:rowId xmlns:a16="http://schemas.microsoft.com/office/drawing/2014/main" val="3411585877"/>
                  </a:ext>
                </a:extLst>
              </a:tr>
              <a:tr h="518160">
                <a:tc>
                  <a:txBody>
                    <a:bodyPr/>
                    <a:lstStyle/>
                    <a:p>
                      <a:pPr algn="ctr"/>
                      <a:r>
                        <a:rPr lang="it-IT" b="0" i="0">
                          <a:solidFill>
                            <a:schemeClr val="tx1"/>
                          </a:solidFill>
                          <a:effectLst/>
                          <a:latin typeface="Josefin Sans" panose="020B0604020202020204" charset="0"/>
                        </a:rPr>
                        <a:t>Monitoraggio della temperatura interna dell’arnia</a:t>
                      </a:r>
                    </a:p>
                  </a:txBody>
                  <a:tcPr anchor="ctr">
                    <a:lnL w="12700" cmpd="sng">
                      <a:noFill/>
                      <a:prstDash val="solid"/>
                    </a:lnL>
                    <a:lnR w="38100" cap="flat" cmpd="sng" algn="ctr">
                      <a:solidFill>
                        <a:srgbClr val="FA977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A9778"/>
                    </a:solidFill>
                  </a:tcPr>
                </a:tc>
                <a:tc>
                  <a:txBody>
                    <a:bodyPr/>
                    <a:lstStyle/>
                    <a:p>
                      <a:pPr algn="ctr"/>
                      <a:endParaRPr lang="it-IT" b="0" i="0">
                        <a:solidFill>
                          <a:schemeClr val="tx1"/>
                        </a:solidFill>
                        <a:effectLst/>
                        <a:latin typeface="Lilita One" panose="020B0604020202020204" charset="0"/>
                      </a:endParaRPr>
                    </a:p>
                  </a:txBody>
                  <a:tcPr anchor="ctr">
                    <a:lnL w="38100" cap="flat" cmpd="sng" algn="ctr">
                      <a:solidFill>
                        <a:srgbClr val="FA9778"/>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it-IT">
                        <a:solidFill>
                          <a:schemeClr val="tx1"/>
                        </a:solidFill>
                      </a:endParaRPr>
                    </a:p>
                  </a:txBody>
                  <a:tcPr anchor="ctr">
                    <a:lnL w="12700" cap="flat" cmpd="sng" algn="ctr">
                      <a:solidFill>
                        <a:schemeClr val="tx2"/>
                      </a:solidFill>
                      <a:prstDash val="solid"/>
                      <a:round/>
                      <a:headEnd type="none" w="med" len="med"/>
                      <a:tailEnd type="none" w="med" len="med"/>
                    </a:lnL>
                    <a:lnR w="38100" cap="flat" cmpd="sng" algn="ctr">
                      <a:solidFill>
                        <a:srgbClr val="FA9778"/>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801992141"/>
                  </a:ext>
                </a:extLst>
              </a:tr>
              <a:tr h="518160">
                <a:tc>
                  <a:txBody>
                    <a:bodyPr/>
                    <a:lstStyle/>
                    <a:p>
                      <a:pPr algn="ctr"/>
                      <a:r>
                        <a:rPr lang="it-IT" b="0" i="0">
                          <a:solidFill>
                            <a:schemeClr val="tx1"/>
                          </a:solidFill>
                          <a:effectLst/>
                          <a:latin typeface="Josefin Sans" panose="020B0604020202020204" charset="0"/>
                        </a:rPr>
                        <a:t>Monitoraggio delle condizioni meteo</a:t>
                      </a:r>
                    </a:p>
                  </a:txBody>
                  <a:tcPr anchor="ctr">
                    <a:lnL w="12700" cmpd="sng">
                      <a:noFill/>
                      <a:prstDash val="solid"/>
                    </a:lnL>
                    <a:lnR w="38100" cap="flat" cmpd="sng" algn="ctr">
                      <a:solidFill>
                        <a:srgbClr val="FA9778"/>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A9778"/>
                    </a:solidFill>
                  </a:tcPr>
                </a:tc>
                <a:tc>
                  <a:txBody>
                    <a:bodyPr/>
                    <a:lstStyle/>
                    <a:p>
                      <a:pPr algn="ctr"/>
                      <a:endParaRPr lang="it-IT" b="0" i="0">
                        <a:solidFill>
                          <a:schemeClr val="tx1"/>
                        </a:solidFill>
                        <a:effectLst/>
                        <a:latin typeface="Lilita One" panose="020B0604020202020204" charset="0"/>
                      </a:endParaRPr>
                    </a:p>
                  </a:txBody>
                  <a:tcPr anchor="ctr">
                    <a:lnL w="38100" cap="flat" cmpd="sng" algn="ctr">
                      <a:solidFill>
                        <a:srgbClr val="FA9778"/>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it-IT">
                        <a:solidFill>
                          <a:schemeClr val="tx1"/>
                        </a:solidFill>
                      </a:endParaRPr>
                    </a:p>
                  </a:txBody>
                  <a:tcPr anchor="ctr">
                    <a:lnL w="12700" cap="flat" cmpd="sng" algn="ctr">
                      <a:solidFill>
                        <a:schemeClr val="tx2"/>
                      </a:solidFill>
                      <a:prstDash val="solid"/>
                      <a:round/>
                      <a:headEnd type="none" w="med" len="med"/>
                      <a:tailEnd type="none" w="med" len="med"/>
                    </a:lnL>
                    <a:lnR w="38100" cap="flat" cmpd="sng" algn="ctr">
                      <a:solidFill>
                        <a:srgbClr val="FA9778"/>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34704420"/>
                  </a:ext>
                </a:extLst>
              </a:tr>
              <a:tr h="518160">
                <a:tc>
                  <a:txBody>
                    <a:bodyPr/>
                    <a:lstStyle/>
                    <a:p>
                      <a:pPr algn="ctr"/>
                      <a:r>
                        <a:rPr lang="it-IT" b="0" i="0">
                          <a:solidFill>
                            <a:schemeClr val="tx1"/>
                          </a:solidFill>
                          <a:effectLst/>
                          <a:latin typeface="Josefin Sans" panose="020B0604020202020204" charset="0"/>
                        </a:rPr>
                        <a:t>Monitoraggio suoni nell’alveare</a:t>
                      </a:r>
                    </a:p>
                  </a:txBody>
                  <a:tcPr anchor="ctr">
                    <a:lnL w="12700" cmpd="sng">
                      <a:noFill/>
                      <a:prstDash val="solid"/>
                    </a:lnL>
                    <a:lnR w="38100" cap="flat" cmpd="sng" algn="ctr">
                      <a:solidFill>
                        <a:srgbClr val="FA9778"/>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A9778"/>
                    </a:solidFill>
                  </a:tcPr>
                </a:tc>
                <a:tc>
                  <a:txBody>
                    <a:bodyPr/>
                    <a:lstStyle/>
                    <a:p>
                      <a:pPr algn="ctr"/>
                      <a:endParaRPr lang="it-IT" b="0" i="0">
                        <a:solidFill>
                          <a:schemeClr val="tx1"/>
                        </a:solidFill>
                        <a:effectLst/>
                        <a:latin typeface="Lilita One" panose="020B0604020202020204" charset="0"/>
                      </a:endParaRPr>
                    </a:p>
                  </a:txBody>
                  <a:tcPr anchor="ctr">
                    <a:lnL w="38100" cap="flat" cmpd="sng" algn="ctr">
                      <a:solidFill>
                        <a:srgbClr val="FA9778"/>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it-IT">
                        <a:solidFill>
                          <a:schemeClr val="tx1"/>
                        </a:solidFill>
                      </a:endParaRPr>
                    </a:p>
                  </a:txBody>
                  <a:tcPr anchor="ctr">
                    <a:lnL w="12700" cap="flat" cmpd="sng" algn="ctr">
                      <a:solidFill>
                        <a:schemeClr val="tx2"/>
                      </a:solidFill>
                      <a:prstDash val="solid"/>
                      <a:round/>
                      <a:headEnd type="none" w="med" len="med"/>
                      <a:tailEnd type="none" w="med" len="med"/>
                    </a:lnL>
                    <a:lnR w="38100" cap="flat" cmpd="sng" algn="ctr">
                      <a:solidFill>
                        <a:srgbClr val="FA9778"/>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125937278"/>
                  </a:ext>
                </a:extLst>
              </a:tr>
              <a:tr h="518160">
                <a:tc>
                  <a:txBody>
                    <a:bodyPr/>
                    <a:lstStyle/>
                    <a:p>
                      <a:pPr algn="ctr"/>
                      <a:r>
                        <a:rPr lang="it-IT" b="0" i="0">
                          <a:solidFill>
                            <a:schemeClr val="tx1"/>
                          </a:solidFill>
                          <a:effectLst/>
                          <a:latin typeface="Josefin Sans" panose="020B0604020202020204" charset="0"/>
                        </a:rPr>
                        <a:t>Rilevamento pesticidi</a:t>
                      </a:r>
                    </a:p>
                  </a:txBody>
                  <a:tcPr anchor="ctr">
                    <a:lnL w="12700" cmpd="sng">
                      <a:noFill/>
                      <a:prstDash val="solid"/>
                    </a:lnL>
                    <a:lnR w="38100" cap="flat" cmpd="sng" algn="ctr">
                      <a:solidFill>
                        <a:srgbClr val="FA9778"/>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A9778"/>
                    </a:solidFill>
                  </a:tcPr>
                </a:tc>
                <a:tc>
                  <a:txBody>
                    <a:bodyPr/>
                    <a:lstStyle/>
                    <a:p>
                      <a:pPr algn="ctr"/>
                      <a:endParaRPr lang="it-IT" b="0" i="0">
                        <a:solidFill>
                          <a:schemeClr val="tx1"/>
                        </a:solidFill>
                        <a:effectLst/>
                        <a:latin typeface="Lilita One" panose="020B0604020202020204" charset="0"/>
                      </a:endParaRPr>
                    </a:p>
                  </a:txBody>
                  <a:tcPr anchor="ctr">
                    <a:lnL w="38100" cap="flat" cmpd="sng" algn="ctr">
                      <a:solidFill>
                        <a:srgbClr val="FA9778"/>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it-IT">
                        <a:solidFill>
                          <a:schemeClr val="tx1"/>
                        </a:solidFill>
                      </a:endParaRPr>
                    </a:p>
                  </a:txBody>
                  <a:tcPr anchor="ctr">
                    <a:lnL w="12700" cap="flat" cmpd="sng" algn="ctr">
                      <a:solidFill>
                        <a:schemeClr val="tx2"/>
                      </a:solidFill>
                      <a:prstDash val="solid"/>
                      <a:round/>
                      <a:headEnd type="none" w="med" len="med"/>
                      <a:tailEnd type="none" w="med" len="med"/>
                    </a:lnL>
                    <a:lnR w="38100" cap="flat" cmpd="sng" algn="ctr">
                      <a:solidFill>
                        <a:srgbClr val="FA9778"/>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578555714"/>
                  </a:ext>
                </a:extLst>
              </a:tr>
              <a:tr h="518160">
                <a:tc>
                  <a:txBody>
                    <a:bodyPr/>
                    <a:lstStyle/>
                    <a:p>
                      <a:pPr algn="ctr"/>
                      <a:r>
                        <a:rPr lang="it-IT" b="0" i="0">
                          <a:solidFill>
                            <a:schemeClr val="tx1"/>
                          </a:solidFill>
                          <a:effectLst/>
                          <a:latin typeface="Josefin Sans" panose="020B0604020202020204" charset="0"/>
                        </a:rPr>
                        <a:t>Monitoraggio in tempo reale</a:t>
                      </a:r>
                    </a:p>
                  </a:txBody>
                  <a:tcPr anchor="ctr">
                    <a:lnL w="12700" cmpd="sng">
                      <a:noFill/>
                      <a:prstDash val="solid"/>
                    </a:lnL>
                    <a:lnR w="38100" cap="flat" cmpd="sng" algn="ctr">
                      <a:solidFill>
                        <a:srgbClr val="FA9778"/>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rgbClr val="FA9778"/>
                      </a:solidFill>
                      <a:prstDash val="solid"/>
                      <a:round/>
                      <a:headEnd type="none" w="med" len="med"/>
                      <a:tailEnd type="none" w="med" len="med"/>
                    </a:lnB>
                    <a:lnTlToBr w="12700" cmpd="sng">
                      <a:noFill/>
                      <a:prstDash val="solid"/>
                    </a:lnTlToBr>
                    <a:lnBlToTr w="12700" cmpd="sng">
                      <a:noFill/>
                      <a:prstDash val="solid"/>
                    </a:lnBlToTr>
                    <a:solidFill>
                      <a:srgbClr val="FA9778"/>
                    </a:solidFill>
                  </a:tcPr>
                </a:tc>
                <a:tc>
                  <a:txBody>
                    <a:bodyPr/>
                    <a:lstStyle/>
                    <a:p>
                      <a:pPr algn="ctr"/>
                      <a:endParaRPr lang="it-IT" b="0" i="0">
                        <a:solidFill>
                          <a:schemeClr val="tx1"/>
                        </a:solidFill>
                        <a:effectLst/>
                        <a:latin typeface="Lilita One" panose="020B0604020202020204" charset="0"/>
                      </a:endParaRPr>
                    </a:p>
                  </a:txBody>
                  <a:tcPr anchor="ctr">
                    <a:lnL w="38100" cap="flat" cmpd="sng" algn="ctr">
                      <a:solidFill>
                        <a:srgbClr val="FA9778"/>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rgbClr val="FA977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it-IT">
                        <a:solidFill>
                          <a:schemeClr val="tx1"/>
                        </a:solidFill>
                      </a:endParaRPr>
                    </a:p>
                  </a:txBody>
                  <a:tcPr anchor="ctr">
                    <a:lnL w="12700" cap="flat" cmpd="sng" algn="ctr">
                      <a:solidFill>
                        <a:schemeClr val="tx2"/>
                      </a:solidFill>
                      <a:prstDash val="solid"/>
                      <a:round/>
                      <a:headEnd type="none" w="med" len="med"/>
                      <a:tailEnd type="none" w="med" len="med"/>
                    </a:lnL>
                    <a:lnR w="38100" cap="flat" cmpd="sng" algn="ctr">
                      <a:solidFill>
                        <a:srgbClr val="FA9778"/>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rgbClr val="FA977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405567467"/>
                  </a:ext>
                </a:extLst>
              </a:tr>
            </a:tbl>
          </a:graphicData>
        </a:graphic>
      </p:graphicFrame>
      <p:pic>
        <p:nvPicPr>
          <p:cNvPr id="97" name="Elemento grafico 96" descr="Badge Croce">
            <a:extLst>
              <a:ext uri="{FF2B5EF4-FFF2-40B4-BE49-F238E27FC236}">
                <a16:creationId xmlns:a16="http://schemas.microsoft.com/office/drawing/2014/main" id="{ACE64FE5-B8F5-4B2D-80BC-7BF08410D7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69549" y="2821091"/>
            <a:ext cx="402450" cy="402450"/>
          </a:xfrm>
          <a:prstGeom prst="rect">
            <a:avLst/>
          </a:prstGeom>
        </p:spPr>
      </p:pic>
      <p:pic>
        <p:nvPicPr>
          <p:cNvPr id="98" name="Elemento grafico 97" descr="Badge Tick1">
            <a:extLst>
              <a:ext uri="{FF2B5EF4-FFF2-40B4-BE49-F238E27FC236}">
                <a16:creationId xmlns:a16="http://schemas.microsoft.com/office/drawing/2014/main" id="{F9C224EF-B21B-41C6-8F4B-C2E0C4AF55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9550" y="1810204"/>
            <a:ext cx="402450" cy="402450"/>
          </a:xfrm>
          <a:prstGeom prst="rect">
            <a:avLst/>
          </a:prstGeom>
        </p:spPr>
      </p:pic>
      <p:pic>
        <p:nvPicPr>
          <p:cNvPr id="100" name="Elemento grafico 99" descr="Badge Tick1">
            <a:extLst>
              <a:ext uri="{FF2B5EF4-FFF2-40B4-BE49-F238E27FC236}">
                <a16:creationId xmlns:a16="http://schemas.microsoft.com/office/drawing/2014/main" id="{0EC581CA-7DDC-43A0-9577-365E095E27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9549" y="2334821"/>
            <a:ext cx="402450" cy="402450"/>
          </a:xfrm>
          <a:prstGeom prst="rect">
            <a:avLst/>
          </a:prstGeom>
        </p:spPr>
      </p:pic>
      <p:pic>
        <p:nvPicPr>
          <p:cNvPr id="103" name="Elemento grafico 102" descr="Badge Croce">
            <a:extLst>
              <a:ext uri="{FF2B5EF4-FFF2-40B4-BE49-F238E27FC236}">
                <a16:creationId xmlns:a16="http://schemas.microsoft.com/office/drawing/2014/main" id="{09445730-74E4-4D91-8FBB-86482CC4F3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69549" y="3333823"/>
            <a:ext cx="402450" cy="402450"/>
          </a:xfrm>
          <a:prstGeom prst="rect">
            <a:avLst/>
          </a:prstGeom>
        </p:spPr>
      </p:pic>
      <p:pic>
        <p:nvPicPr>
          <p:cNvPr id="105" name="Elemento grafico 104" descr="Badge Tick1">
            <a:extLst>
              <a:ext uri="{FF2B5EF4-FFF2-40B4-BE49-F238E27FC236}">
                <a16:creationId xmlns:a16="http://schemas.microsoft.com/office/drawing/2014/main" id="{A2704729-2C38-4FBA-99FE-E1F739B202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9549" y="3848836"/>
            <a:ext cx="402450" cy="402450"/>
          </a:xfrm>
          <a:prstGeom prst="rect">
            <a:avLst/>
          </a:prstGeom>
        </p:spPr>
      </p:pic>
      <p:pic>
        <p:nvPicPr>
          <p:cNvPr id="113" name="Elemento grafico 112" descr="Badge Tick1">
            <a:extLst>
              <a:ext uri="{FF2B5EF4-FFF2-40B4-BE49-F238E27FC236}">
                <a16:creationId xmlns:a16="http://schemas.microsoft.com/office/drawing/2014/main" id="{00171E82-7CE1-41BD-91CE-38DEA1FD49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2542" y="1810204"/>
            <a:ext cx="402450" cy="402450"/>
          </a:xfrm>
          <a:prstGeom prst="rect">
            <a:avLst/>
          </a:prstGeom>
        </p:spPr>
      </p:pic>
      <p:pic>
        <p:nvPicPr>
          <p:cNvPr id="114" name="Elemento grafico 113" descr="Badge Tick1">
            <a:extLst>
              <a:ext uri="{FF2B5EF4-FFF2-40B4-BE49-F238E27FC236}">
                <a16:creationId xmlns:a16="http://schemas.microsoft.com/office/drawing/2014/main" id="{A36E6CA9-79A8-4201-A54C-94F4ADB2AA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2541" y="2334821"/>
            <a:ext cx="402450" cy="402450"/>
          </a:xfrm>
          <a:prstGeom prst="rect">
            <a:avLst/>
          </a:prstGeom>
        </p:spPr>
      </p:pic>
      <p:pic>
        <p:nvPicPr>
          <p:cNvPr id="117" name="Elemento grafico 116" descr="Badge Croce">
            <a:extLst>
              <a:ext uri="{FF2B5EF4-FFF2-40B4-BE49-F238E27FC236}">
                <a16:creationId xmlns:a16="http://schemas.microsoft.com/office/drawing/2014/main" id="{FCA21071-1358-4C73-BB15-A6BEF08A7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2541" y="3848836"/>
            <a:ext cx="402450" cy="402450"/>
          </a:xfrm>
          <a:prstGeom prst="rect">
            <a:avLst/>
          </a:prstGeom>
        </p:spPr>
      </p:pic>
      <p:pic>
        <p:nvPicPr>
          <p:cNvPr id="118" name="Elemento grafico 117" descr="Badge Tick1">
            <a:extLst>
              <a:ext uri="{FF2B5EF4-FFF2-40B4-BE49-F238E27FC236}">
                <a16:creationId xmlns:a16="http://schemas.microsoft.com/office/drawing/2014/main" id="{740D6C99-2159-4D70-BF54-64A0CD022D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2541" y="2821091"/>
            <a:ext cx="402450" cy="402450"/>
          </a:xfrm>
          <a:prstGeom prst="rect">
            <a:avLst/>
          </a:prstGeom>
        </p:spPr>
      </p:pic>
      <p:pic>
        <p:nvPicPr>
          <p:cNvPr id="119" name="Elemento grafico 118" descr="Badge Tick1">
            <a:extLst>
              <a:ext uri="{FF2B5EF4-FFF2-40B4-BE49-F238E27FC236}">
                <a16:creationId xmlns:a16="http://schemas.microsoft.com/office/drawing/2014/main" id="{430359C9-4002-433E-B135-40429BB534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2540" y="3345708"/>
            <a:ext cx="402450" cy="402450"/>
          </a:xfrm>
          <a:prstGeom prst="rect">
            <a:avLst/>
          </a:prstGeom>
        </p:spPr>
      </p:pic>
      <p:sp>
        <p:nvSpPr>
          <p:cNvPr id="17" name="Titolo 1">
            <a:extLst>
              <a:ext uri="{FF2B5EF4-FFF2-40B4-BE49-F238E27FC236}">
                <a16:creationId xmlns:a16="http://schemas.microsoft.com/office/drawing/2014/main" id="{AC291E9C-4BE2-47C4-9C60-9F03D1007C34}"/>
              </a:ext>
            </a:extLst>
          </p:cNvPr>
          <p:cNvSpPr txBox="1">
            <a:spLocks/>
          </p:cNvSpPr>
          <p:nvPr/>
        </p:nvSpPr>
        <p:spPr>
          <a:xfrm>
            <a:off x="-771521" y="-27713"/>
            <a:ext cx="6315075" cy="1125643"/>
          </a:xfrm>
          <a:prstGeom prst="rect">
            <a:avLst/>
          </a:prstGeom>
        </p:spPr>
        <p:txBody>
          <a:bodyPr vert="horz" lIns="91440" tIns="45720" rIns="91440" bIns="45720" rtlCol="0" anchor="b">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a:buClrTx/>
              <a:buFontTx/>
            </a:pPr>
            <a:r>
              <a:rPr lang="it-IT" sz="2700">
                <a:solidFill>
                  <a:schemeClr val="tx1"/>
                </a:solidFill>
                <a:latin typeface="Lilita One" panose="020B0604020202020204" charset="0"/>
              </a:rPr>
              <a:t>Funzionalità a confronto</a:t>
            </a:r>
            <a:br>
              <a:rPr lang="it-IT" sz="2800">
                <a:solidFill>
                  <a:schemeClr val="tx1">
                    <a:lumMod val="65000"/>
                    <a:lumOff val="35000"/>
                  </a:schemeClr>
                </a:solidFill>
                <a:latin typeface="Lilita One" panose="020B0604020202020204" charset="0"/>
              </a:rPr>
            </a:br>
            <a:endParaRPr lang="it-IT">
              <a:latin typeface="Lilita One" panose="020B0604020202020204" charset="0"/>
            </a:endParaRPr>
          </a:p>
        </p:txBody>
      </p:sp>
    </p:spTree>
    <p:extLst>
      <p:ext uri="{BB962C8B-B14F-4D97-AF65-F5344CB8AC3E}">
        <p14:creationId xmlns:p14="http://schemas.microsoft.com/office/powerpoint/2010/main" val="1471468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p:cTn id="7" dur="150" fill="hold"/>
                                        <p:tgtEl>
                                          <p:spTgt spid="98"/>
                                        </p:tgtEl>
                                        <p:attrNameLst>
                                          <p:attrName>ppt_w</p:attrName>
                                        </p:attrNameLst>
                                      </p:cBhvr>
                                      <p:tavLst>
                                        <p:tav tm="0">
                                          <p:val>
                                            <p:fltVal val="0"/>
                                          </p:val>
                                        </p:tav>
                                        <p:tav tm="100000">
                                          <p:val>
                                            <p:strVal val="#ppt_w"/>
                                          </p:val>
                                        </p:tav>
                                      </p:tavLst>
                                    </p:anim>
                                    <p:anim calcmode="lin" valueType="num">
                                      <p:cBhvr>
                                        <p:cTn id="8" dur="150" fill="hold"/>
                                        <p:tgtEl>
                                          <p:spTgt spid="98"/>
                                        </p:tgtEl>
                                        <p:attrNameLst>
                                          <p:attrName>ppt_h</p:attrName>
                                        </p:attrNameLst>
                                      </p:cBhvr>
                                      <p:tavLst>
                                        <p:tav tm="0">
                                          <p:val>
                                            <p:fltVal val="0"/>
                                          </p:val>
                                        </p:tav>
                                        <p:tav tm="100000">
                                          <p:val>
                                            <p:strVal val="#ppt_h"/>
                                          </p:val>
                                        </p:tav>
                                      </p:tavLst>
                                    </p:anim>
                                    <p:animEffect transition="in" filter="fade">
                                      <p:cBhvr>
                                        <p:cTn id="9" dur="150"/>
                                        <p:tgtEl>
                                          <p:spTgt spid="98"/>
                                        </p:tgtEl>
                                      </p:cBhvr>
                                    </p:animEffect>
                                  </p:childTnLst>
                                </p:cTn>
                              </p:par>
                            </p:childTnLst>
                          </p:cTn>
                        </p:par>
                        <p:par>
                          <p:cTn id="10" fill="hold">
                            <p:stCondLst>
                              <p:cond delay="150"/>
                            </p:stCondLst>
                            <p:childTnLst>
                              <p:par>
                                <p:cTn id="11" presetID="53" presetClass="entr" presetSubtype="16" fill="hold" nodeType="afterEffect">
                                  <p:stCondLst>
                                    <p:cond delay="0"/>
                                  </p:stCondLst>
                                  <p:childTnLst>
                                    <p:set>
                                      <p:cBhvr>
                                        <p:cTn id="12" dur="1" fill="hold">
                                          <p:stCondLst>
                                            <p:cond delay="0"/>
                                          </p:stCondLst>
                                        </p:cTn>
                                        <p:tgtEl>
                                          <p:spTgt spid="113"/>
                                        </p:tgtEl>
                                        <p:attrNameLst>
                                          <p:attrName>style.visibility</p:attrName>
                                        </p:attrNameLst>
                                      </p:cBhvr>
                                      <p:to>
                                        <p:strVal val="visible"/>
                                      </p:to>
                                    </p:set>
                                    <p:anim calcmode="lin" valueType="num">
                                      <p:cBhvr>
                                        <p:cTn id="13" dur="150" fill="hold"/>
                                        <p:tgtEl>
                                          <p:spTgt spid="113"/>
                                        </p:tgtEl>
                                        <p:attrNameLst>
                                          <p:attrName>ppt_w</p:attrName>
                                        </p:attrNameLst>
                                      </p:cBhvr>
                                      <p:tavLst>
                                        <p:tav tm="0">
                                          <p:val>
                                            <p:fltVal val="0"/>
                                          </p:val>
                                        </p:tav>
                                        <p:tav tm="100000">
                                          <p:val>
                                            <p:strVal val="#ppt_w"/>
                                          </p:val>
                                        </p:tav>
                                      </p:tavLst>
                                    </p:anim>
                                    <p:anim calcmode="lin" valueType="num">
                                      <p:cBhvr>
                                        <p:cTn id="14" dur="150" fill="hold"/>
                                        <p:tgtEl>
                                          <p:spTgt spid="113"/>
                                        </p:tgtEl>
                                        <p:attrNameLst>
                                          <p:attrName>ppt_h</p:attrName>
                                        </p:attrNameLst>
                                      </p:cBhvr>
                                      <p:tavLst>
                                        <p:tav tm="0">
                                          <p:val>
                                            <p:fltVal val="0"/>
                                          </p:val>
                                        </p:tav>
                                        <p:tav tm="100000">
                                          <p:val>
                                            <p:strVal val="#ppt_h"/>
                                          </p:val>
                                        </p:tav>
                                      </p:tavLst>
                                    </p:anim>
                                    <p:animEffect transition="in" filter="fade">
                                      <p:cBhvr>
                                        <p:cTn id="15" dur="150"/>
                                        <p:tgtEl>
                                          <p:spTgt spid="113"/>
                                        </p:tgtEl>
                                      </p:cBhvr>
                                    </p:animEffect>
                                  </p:childTnLst>
                                </p:cTn>
                              </p:par>
                            </p:childTnLst>
                          </p:cTn>
                        </p:par>
                        <p:par>
                          <p:cTn id="16" fill="hold">
                            <p:stCondLst>
                              <p:cond delay="300"/>
                            </p:stCondLst>
                            <p:childTnLst>
                              <p:par>
                                <p:cTn id="17" presetID="53" presetClass="entr" presetSubtype="16"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p:cTn id="19" dur="150" fill="hold"/>
                                        <p:tgtEl>
                                          <p:spTgt spid="100"/>
                                        </p:tgtEl>
                                        <p:attrNameLst>
                                          <p:attrName>ppt_w</p:attrName>
                                        </p:attrNameLst>
                                      </p:cBhvr>
                                      <p:tavLst>
                                        <p:tav tm="0">
                                          <p:val>
                                            <p:fltVal val="0"/>
                                          </p:val>
                                        </p:tav>
                                        <p:tav tm="100000">
                                          <p:val>
                                            <p:strVal val="#ppt_w"/>
                                          </p:val>
                                        </p:tav>
                                      </p:tavLst>
                                    </p:anim>
                                    <p:anim calcmode="lin" valueType="num">
                                      <p:cBhvr>
                                        <p:cTn id="20" dur="150" fill="hold"/>
                                        <p:tgtEl>
                                          <p:spTgt spid="100"/>
                                        </p:tgtEl>
                                        <p:attrNameLst>
                                          <p:attrName>ppt_h</p:attrName>
                                        </p:attrNameLst>
                                      </p:cBhvr>
                                      <p:tavLst>
                                        <p:tav tm="0">
                                          <p:val>
                                            <p:fltVal val="0"/>
                                          </p:val>
                                        </p:tav>
                                        <p:tav tm="100000">
                                          <p:val>
                                            <p:strVal val="#ppt_h"/>
                                          </p:val>
                                        </p:tav>
                                      </p:tavLst>
                                    </p:anim>
                                    <p:animEffect transition="in" filter="fade">
                                      <p:cBhvr>
                                        <p:cTn id="21" dur="150"/>
                                        <p:tgtEl>
                                          <p:spTgt spid="100"/>
                                        </p:tgtEl>
                                      </p:cBhvr>
                                    </p:animEffect>
                                  </p:childTnLst>
                                </p:cTn>
                              </p:par>
                            </p:childTnLst>
                          </p:cTn>
                        </p:par>
                        <p:par>
                          <p:cTn id="22" fill="hold">
                            <p:stCondLst>
                              <p:cond delay="450"/>
                            </p:stCondLst>
                            <p:childTnLst>
                              <p:par>
                                <p:cTn id="23" presetID="53" presetClass="entr" presetSubtype="16" fill="hold" nodeType="after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p:cTn id="25" dur="150" fill="hold"/>
                                        <p:tgtEl>
                                          <p:spTgt spid="114"/>
                                        </p:tgtEl>
                                        <p:attrNameLst>
                                          <p:attrName>ppt_w</p:attrName>
                                        </p:attrNameLst>
                                      </p:cBhvr>
                                      <p:tavLst>
                                        <p:tav tm="0">
                                          <p:val>
                                            <p:fltVal val="0"/>
                                          </p:val>
                                        </p:tav>
                                        <p:tav tm="100000">
                                          <p:val>
                                            <p:strVal val="#ppt_w"/>
                                          </p:val>
                                        </p:tav>
                                      </p:tavLst>
                                    </p:anim>
                                    <p:anim calcmode="lin" valueType="num">
                                      <p:cBhvr>
                                        <p:cTn id="26" dur="150" fill="hold"/>
                                        <p:tgtEl>
                                          <p:spTgt spid="114"/>
                                        </p:tgtEl>
                                        <p:attrNameLst>
                                          <p:attrName>ppt_h</p:attrName>
                                        </p:attrNameLst>
                                      </p:cBhvr>
                                      <p:tavLst>
                                        <p:tav tm="0">
                                          <p:val>
                                            <p:fltVal val="0"/>
                                          </p:val>
                                        </p:tav>
                                        <p:tav tm="100000">
                                          <p:val>
                                            <p:strVal val="#ppt_h"/>
                                          </p:val>
                                        </p:tav>
                                      </p:tavLst>
                                    </p:anim>
                                    <p:animEffect transition="in" filter="fade">
                                      <p:cBhvr>
                                        <p:cTn id="27" dur="150"/>
                                        <p:tgtEl>
                                          <p:spTgt spid="114"/>
                                        </p:tgtEl>
                                      </p:cBhvr>
                                    </p:animEffect>
                                  </p:childTnLst>
                                </p:cTn>
                              </p:par>
                            </p:childTnLst>
                          </p:cTn>
                        </p:par>
                        <p:par>
                          <p:cTn id="28" fill="hold">
                            <p:stCondLst>
                              <p:cond delay="600"/>
                            </p:stCondLst>
                            <p:childTnLst>
                              <p:par>
                                <p:cTn id="29" presetID="53" presetClass="entr" presetSubtype="16" fill="hold" nodeType="afterEffect">
                                  <p:stCondLst>
                                    <p:cond delay="0"/>
                                  </p:stCondLst>
                                  <p:childTnLst>
                                    <p:set>
                                      <p:cBhvr>
                                        <p:cTn id="30" dur="1" fill="hold">
                                          <p:stCondLst>
                                            <p:cond delay="0"/>
                                          </p:stCondLst>
                                        </p:cTn>
                                        <p:tgtEl>
                                          <p:spTgt spid="97"/>
                                        </p:tgtEl>
                                        <p:attrNameLst>
                                          <p:attrName>style.visibility</p:attrName>
                                        </p:attrNameLst>
                                      </p:cBhvr>
                                      <p:to>
                                        <p:strVal val="visible"/>
                                      </p:to>
                                    </p:set>
                                    <p:anim calcmode="lin" valueType="num">
                                      <p:cBhvr>
                                        <p:cTn id="31" dur="150" fill="hold"/>
                                        <p:tgtEl>
                                          <p:spTgt spid="97"/>
                                        </p:tgtEl>
                                        <p:attrNameLst>
                                          <p:attrName>ppt_w</p:attrName>
                                        </p:attrNameLst>
                                      </p:cBhvr>
                                      <p:tavLst>
                                        <p:tav tm="0">
                                          <p:val>
                                            <p:fltVal val="0"/>
                                          </p:val>
                                        </p:tav>
                                        <p:tav tm="100000">
                                          <p:val>
                                            <p:strVal val="#ppt_w"/>
                                          </p:val>
                                        </p:tav>
                                      </p:tavLst>
                                    </p:anim>
                                    <p:anim calcmode="lin" valueType="num">
                                      <p:cBhvr>
                                        <p:cTn id="32" dur="150" fill="hold"/>
                                        <p:tgtEl>
                                          <p:spTgt spid="97"/>
                                        </p:tgtEl>
                                        <p:attrNameLst>
                                          <p:attrName>ppt_h</p:attrName>
                                        </p:attrNameLst>
                                      </p:cBhvr>
                                      <p:tavLst>
                                        <p:tav tm="0">
                                          <p:val>
                                            <p:fltVal val="0"/>
                                          </p:val>
                                        </p:tav>
                                        <p:tav tm="100000">
                                          <p:val>
                                            <p:strVal val="#ppt_h"/>
                                          </p:val>
                                        </p:tav>
                                      </p:tavLst>
                                    </p:anim>
                                    <p:animEffect transition="in" filter="fade">
                                      <p:cBhvr>
                                        <p:cTn id="33" dur="150"/>
                                        <p:tgtEl>
                                          <p:spTgt spid="97"/>
                                        </p:tgtEl>
                                      </p:cBhvr>
                                    </p:animEffect>
                                  </p:childTnLst>
                                </p:cTn>
                              </p:par>
                            </p:childTnLst>
                          </p:cTn>
                        </p:par>
                        <p:par>
                          <p:cTn id="34" fill="hold">
                            <p:stCondLst>
                              <p:cond delay="750"/>
                            </p:stCondLst>
                            <p:childTnLst>
                              <p:par>
                                <p:cTn id="35" presetID="53" presetClass="entr" presetSubtype="16" fill="hold" nodeType="afterEffect">
                                  <p:stCondLst>
                                    <p:cond delay="0"/>
                                  </p:stCondLst>
                                  <p:childTnLst>
                                    <p:set>
                                      <p:cBhvr>
                                        <p:cTn id="36" dur="1" fill="hold">
                                          <p:stCondLst>
                                            <p:cond delay="0"/>
                                          </p:stCondLst>
                                        </p:cTn>
                                        <p:tgtEl>
                                          <p:spTgt spid="118"/>
                                        </p:tgtEl>
                                        <p:attrNameLst>
                                          <p:attrName>style.visibility</p:attrName>
                                        </p:attrNameLst>
                                      </p:cBhvr>
                                      <p:to>
                                        <p:strVal val="visible"/>
                                      </p:to>
                                    </p:set>
                                    <p:anim calcmode="lin" valueType="num">
                                      <p:cBhvr>
                                        <p:cTn id="37" dur="150" fill="hold"/>
                                        <p:tgtEl>
                                          <p:spTgt spid="118"/>
                                        </p:tgtEl>
                                        <p:attrNameLst>
                                          <p:attrName>ppt_w</p:attrName>
                                        </p:attrNameLst>
                                      </p:cBhvr>
                                      <p:tavLst>
                                        <p:tav tm="0">
                                          <p:val>
                                            <p:fltVal val="0"/>
                                          </p:val>
                                        </p:tav>
                                        <p:tav tm="100000">
                                          <p:val>
                                            <p:strVal val="#ppt_w"/>
                                          </p:val>
                                        </p:tav>
                                      </p:tavLst>
                                    </p:anim>
                                    <p:anim calcmode="lin" valueType="num">
                                      <p:cBhvr>
                                        <p:cTn id="38" dur="150" fill="hold"/>
                                        <p:tgtEl>
                                          <p:spTgt spid="118"/>
                                        </p:tgtEl>
                                        <p:attrNameLst>
                                          <p:attrName>ppt_h</p:attrName>
                                        </p:attrNameLst>
                                      </p:cBhvr>
                                      <p:tavLst>
                                        <p:tav tm="0">
                                          <p:val>
                                            <p:fltVal val="0"/>
                                          </p:val>
                                        </p:tav>
                                        <p:tav tm="100000">
                                          <p:val>
                                            <p:strVal val="#ppt_h"/>
                                          </p:val>
                                        </p:tav>
                                      </p:tavLst>
                                    </p:anim>
                                    <p:animEffect transition="in" filter="fade">
                                      <p:cBhvr>
                                        <p:cTn id="39" dur="150"/>
                                        <p:tgtEl>
                                          <p:spTgt spid="118"/>
                                        </p:tgtEl>
                                      </p:cBhvr>
                                    </p:animEffect>
                                  </p:childTnLst>
                                </p:cTn>
                              </p:par>
                            </p:childTnLst>
                          </p:cTn>
                        </p:par>
                        <p:par>
                          <p:cTn id="40" fill="hold">
                            <p:stCondLst>
                              <p:cond delay="900"/>
                            </p:stCondLst>
                            <p:childTnLst>
                              <p:par>
                                <p:cTn id="41" presetID="53" presetClass="entr" presetSubtype="16" fill="hold" nodeType="afterEffect">
                                  <p:stCondLst>
                                    <p:cond delay="0"/>
                                  </p:stCondLst>
                                  <p:childTnLst>
                                    <p:set>
                                      <p:cBhvr>
                                        <p:cTn id="42" dur="1" fill="hold">
                                          <p:stCondLst>
                                            <p:cond delay="0"/>
                                          </p:stCondLst>
                                        </p:cTn>
                                        <p:tgtEl>
                                          <p:spTgt spid="103"/>
                                        </p:tgtEl>
                                        <p:attrNameLst>
                                          <p:attrName>style.visibility</p:attrName>
                                        </p:attrNameLst>
                                      </p:cBhvr>
                                      <p:to>
                                        <p:strVal val="visible"/>
                                      </p:to>
                                    </p:set>
                                    <p:anim calcmode="lin" valueType="num">
                                      <p:cBhvr>
                                        <p:cTn id="43" dur="150" fill="hold"/>
                                        <p:tgtEl>
                                          <p:spTgt spid="103"/>
                                        </p:tgtEl>
                                        <p:attrNameLst>
                                          <p:attrName>ppt_w</p:attrName>
                                        </p:attrNameLst>
                                      </p:cBhvr>
                                      <p:tavLst>
                                        <p:tav tm="0">
                                          <p:val>
                                            <p:fltVal val="0"/>
                                          </p:val>
                                        </p:tav>
                                        <p:tav tm="100000">
                                          <p:val>
                                            <p:strVal val="#ppt_w"/>
                                          </p:val>
                                        </p:tav>
                                      </p:tavLst>
                                    </p:anim>
                                    <p:anim calcmode="lin" valueType="num">
                                      <p:cBhvr>
                                        <p:cTn id="44" dur="150" fill="hold"/>
                                        <p:tgtEl>
                                          <p:spTgt spid="103"/>
                                        </p:tgtEl>
                                        <p:attrNameLst>
                                          <p:attrName>ppt_h</p:attrName>
                                        </p:attrNameLst>
                                      </p:cBhvr>
                                      <p:tavLst>
                                        <p:tav tm="0">
                                          <p:val>
                                            <p:fltVal val="0"/>
                                          </p:val>
                                        </p:tav>
                                        <p:tav tm="100000">
                                          <p:val>
                                            <p:strVal val="#ppt_h"/>
                                          </p:val>
                                        </p:tav>
                                      </p:tavLst>
                                    </p:anim>
                                    <p:animEffect transition="in" filter="fade">
                                      <p:cBhvr>
                                        <p:cTn id="45" dur="150"/>
                                        <p:tgtEl>
                                          <p:spTgt spid="103"/>
                                        </p:tgtEl>
                                      </p:cBhvr>
                                    </p:animEffect>
                                  </p:childTnLst>
                                </p:cTn>
                              </p:par>
                            </p:childTnLst>
                          </p:cTn>
                        </p:par>
                        <p:par>
                          <p:cTn id="46" fill="hold">
                            <p:stCondLst>
                              <p:cond delay="1050"/>
                            </p:stCondLst>
                            <p:childTnLst>
                              <p:par>
                                <p:cTn id="47" presetID="53" presetClass="entr" presetSubtype="16" fill="hold" nodeType="afterEffect">
                                  <p:stCondLst>
                                    <p:cond delay="0"/>
                                  </p:stCondLst>
                                  <p:childTnLst>
                                    <p:set>
                                      <p:cBhvr>
                                        <p:cTn id="48" dur="1" fill="hold">
                                          <p:stCondLst>
                                            <p:cond delay="0"/>
                                          </p:stCondLst>
                                        </p:cTn>
                                        <p:tgtEl>
                                          <p:spTgt spid="119"/>
                                        </p:tgtEl>
                                        <p:attrNameLst>
                                          <p:attrName>style.visibility</p:attrName>
                                        </p:attrNameLst>
                                      </p:cBhvr>
                                      <p:to>
                                        <p:strVal val="visible"/>
                                      </p:to>
                                    </p:set>
                                    <p:anim calcmode="lin" valueType="num">
                                      <p:cBhvr>
                                        <p:cTn id="49" dur="150" fill="hold"/>
                                        <p:tgtEl>
                                          <p:spTgt spid="119"/>
                                        </p:tgtEl>
                                        <p:attrNameLst>
                                          <p:attrName>ppt_w</p:attrName>
                                        </p:attrNameLst>
                                      </p:cBhvr>
                                      <p:tavLst>
                                        <p:tav tm="0">
                                          <p:val>
                                            <p:fltVal val="0"/>
                                          </p:val>
                                        </p:tav>
                                        <p:tav tm="100000">
                                          <p:val>
                                            <p:strVal val="#ppt_w"/>
                                          </p:val>
                                        </p:tav>
                                      </p:tavLst>
                                    </p:anim>
                                    <p:anim calcmode="lin" valueType="num">
                                      <p:cBhvr>
                                        <p:cTn id="50" dur="150" fill="hold"/>
                                        <p:tgtEl>
                                          <p:spTgt spid="119"/>
                                        </p:tgtEl>
                                        <p:attrNameLst>
                                          <p:attrName>ppt_h</p:attrName>
                                        </p:attrNameLst>
                                      </p:cBhvr>
                                      <p:tavLst>
                                        <p:tav tm="0">
                                          <p:val>
                                            <p:fltVal val="0"/>
                                          </p:val>
                                        </p:tav>
                                        <p:tav tm="100000">
                                          <p:val>
                                            <p:strVal val="#ppt_h"/>
                                          </p:val>
                                        </p:tav>
                                      </p:tavLst>
                                    </p:anim>
                                    <p:animEffect transition="in" filter="fade">
                                      <p:cBhvr>
                                        <p:cTn id="51" dur="150"/>
                                        <p:tgtEl>
                                          <p:spTgt spid="119"/>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105"/>
                                        </p:tgtEl>
                                        <p:attrNameLst>
                                          <p:attrName>style.visibility</p:attrName>
                                        </p:attrNameLst>
                                      </p:cBhvr>
                                      <p:to>
                                        <p:strVal val="visible"/>
                                      </p:to>
                                    </p:set>
                                    <p:anim calcmode="lin" valueType="num">
                                      <p:cBhvr>
                                        <p:cTn id="55" dur="150" fill="hold"/>
                                        <p:tgtEl>
                                          <p:spTgt spid="105"/>
                                        </p:tgtEl>
                                        <p:attrNameLst>
                                          <p:attrName>ppt_w</p:attrName>
                                        </p:attrNameLst>
                                      </p:cBhvr>
                                      <p:tavLst>
                                        <p:tav tm="0">
                                          <p:val>
                                            <p:fltVal val="0"/>
                                          </p:val>
                                        </p:tav>
                                        <p:tav tm="100000">
                                          <p:val>
                                            <p:strVal val="#ppt_w"/>
                                          </p:val>
                                        </p:tav>
                                      </p:tavLst>
                                    </p:anim>
                                    <p:anim calcmode="lin" valueType="num">
                                      <p:cBhvr>
                                        <p:cTn id="56" dur="150" fill="hold"/>
                                        <p:tgtEl>
                                          <p:spTgt spid="105"/>
                                        </p:tgtEl>
                                        <p:attrNameLst>
                                          <p:attrName>ppt_h</p:attrName>
                                        </p:attrNameLst>
                                      </p:cBhvr>
                                      <p:tavLst>
                                        <p:tav tm="0">
                                          <p:val>
                                            <p:fltVal val="0"/>
                                          </p:val>
                                        </p:tav>
                                        <p:tav tm="100000">
                                          <p:val>
                                            <p:strVal val="#ppt_h"/>
                                          </p:val>
                                        </p:tav>
                                      </p:tavLst>
                                    </p:anim>
                                    <p:animEffect transition="in" filter="fade">
                                      <p:cBhvr>
                                        <p:cTn id="57" dur="150"/>
                                        <p:tgtEl>
                                          <p:spTgt spid="105"/>
                                        </p:tgtEl>
                                      </p:cBhvr>
                                    </p:animEffect>
                                  </p:childTnLst>
                                </p:cTn>
                              </p:par>
                            </p:childTnLst>
                          </p:cTn>
                        </p:par>
                        <p:par>
                          <p:cTn id="58" fill="hold">
                            <p:stCondLst>
                              <p:cond delay="1350"/>
                            </p:stCondLst>
                            <p:childTnLst>
                              <p:par>
                                <p:cTn id="59" presetID="53" presetClass="entr" presetSubtype="16" fill="hold" nodeType="afterEffect">
                                  <p:stCondLst>
                                    <p:cond delay="0"/>
                                  </p:stCondLst>
                                  <p:childTnLst>
                                    <p:set>
                                      <p:cBhvr>
                                        <p:cTn id="60" dur="1" fill="hold">
                                          <p:stCondLst>
                                            <p:cond delay="0"/>
                                          </p:stCondLst>
                                        </p:cTn>
                                        <p:tgtEl>
                                          <p:spTgt spid="117"/>
                                        </p:tgtEl>
                                        <p:attrNameLst>
                                          <p:attrName>style.visibility</p:attrName>
                                        </p:attrNameLst>
                                      </p:cBhvr>
                                      <p:to>
                                        <p:strVal val="visible"/>
                                      </p:to>
                                    </p:set>
                                    <p:anim calcmode="lin" valueType="num">
                                      <p:cBhvr>
                                        <p:cTn id="61" dur="100" fill="hold"/>
                                        <p:tgtEl>
                                          <p:spTgt spid="117"/>
                                        </p:tgtEl>
                                        <p:attrNameLst>
                                          <p:attrName>ppt_w</p:attrName>
                                        </p:attrNameLst>
                                      </p:cBhvr>
                                      <p:tavLst>
                                        <p:tav tm="0">
                                          <p:val>
                                            <p:fltVal val="0"/>
                                          </p:val>
                                        </p:tav>
                                        <p:tav tm="100000">
                                          <p:val>
                                            <p:strVal val="#ppt_w"/>
                                          </p:val>
                                        </p:tav>
                                      </p:tavLst>
                                    </p:anim>
                                    <p:anim calcmode="lin" valueType="num">
                                      <p:cBhvr>
                                        <p:cTn id="62" dur="100" fill="hold"/>
                                        <p:tgtEl>
                                          <p:spTgt spid="117"/>
                                        </p:tgtEl>
                                        <p:attrNameLst>
                                          <p:attrName>ppt_h</p:attrName>
                                        </p:attrNameLst>
                                      </p:cBhvr>
                                      <p:tavLst>
                                        <p:tav tm="0">
                                          <p:val>
                                            <p:fltVal val="0"/>
                                          </p:val>
                                        </p:tav>
                                        <p:tav tm="100000">
                                          <p:val>
                                            <p:strVal val="#ppt_h"/>
                                          </p:val>
                                        </p:tav>
                                      </p:tavLst>
                                    </p:anim>
                                    <p:animEffect transition="in" filter="fade">
                                      <p:cBhvr>
                                        <p:cTn id="63" dur="1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ttotitolo 3">
            <a:extLst>
              <a:ext uri="{FF2B5EF4-FFF2-40B4-BE49-F238E27FC236}">
                <a16:creationId xmlns:a16="http://schemas.microsoft.com/office/drawing/2014/main" id="{48788C79-3DB0-465B-880F-3174F413B93B}"/>
              </a:ext>
            </a:extLst>
          </p:cNvPr>
          <p:cNvSpPr>
            <a:spLocks noGrp="1"/>
          </p:cNvSpPr>
          <p:nvPr>
            <p:ph type="subTitle" idx="4294967295"/>
          </p:nvPr>
        </p:nvSpPr>
        <p:spPr>
          <a:xfrm>
            <a:off x="616673" y="1856093"/>
            <a:ext cx="3800475" cy="2233612"/>
          </a:xfrm>
        </p:spPr>
        <p:txBody>
          <a:bodyPr vert="horz" lIns="0" tIns="45720" rIns="0" bIns="45720" rtlCol="0" anchor="t">
            <a:normAutofit fontScale="92500"/>
          </a:bodyPr>
          <a:lstStyle/>
          <a:p>
            <a:pPr algn="l"/>
            <a:r>
              <a:rPr lang="it-IT" sz="1600" b="1">
                <a:solidFill>
                  <a:srgbClr val="00B050"/>
                </a:solidFill>
                <a:latin typeface="Josefin Sans"/>
              </a:rPr>
              <a:t>Vantaggi:</a:t>
            </a:r>
          </a:p>
          <a:p>
            <a:pPr marL="287655" lvl="1" algn="l">
              <a:buFont typeface="Arial" panose="020B0604020202020204" pitchFamily="34" charset="0"/>
              <a:buChar char="•"/>
            </a:pPr>
            <a:r>
              <a:rPr lang="it-IT" sz="1400">
                <a:latin typeface="Josefin Sans"/>
              </a:rPr>
              <a:t>Dati consultabili in tempo reale</a:t>
            </a:r>
          </a:p>
          <a:p>
            <a:pPr marL="287655" lvl="1" algn="l">
              <a:buFont typeface="Arial" panose="020B0604020202020204" pitchFamily="34" charset="0"/>
              <a:buChar char="•"/>
            </a:pPr>
            <a:r>
              <a:rPr lang="it-IT" sz="1400">
                <a:latin typeface="Josefin Sans"/>
              </a:rPr>
              <a:t>Possibilità di confrontare i dati raccolti dalle arnie</a:t>
            </a:r>
          </a:p>
          <a:p>
            <a:pPr marL="158750" indent="0" algn="l"/>
            <a:r>
              <a:rPr lang="it-IT" sz="1600" b="1">
                <a:solidFill>
                  <a:srgbClr val="C00000"/>
                </a:solidFill>
                <a:latin typeface="Josefin Sans"/>
              </a:rPr>
              <a:t>Svantaggi:</a:t>
            </a:r>
          </a:p>
          <a:p>
            <a:pPr marL="287655" lvl="1" algn="l">
              <a:buFont typeface="Arial" panose="020B0604020202020204" pitchFamily="34" charset="0"/>
              <a:buChar char="•"/>
            </a:pPr>
            <a:r>
              <a:rPr lang="it-IT" sz="1400">
                <a:latin typeface="Josefin Sans"/>
              </a:rPr>
              <a:t>Costi</a:t>
            </a:r>
            <a:r>
              <a:rPr lang="it-IT" sz="1600">
                <a:latin typeface="Josefin Sans"/>
              </a:rPr>
              <a:t> </a:t>
            </a:r>
            <a:r>
              <a:rPr lang="it-IT" sz="1400">
                <a:latin typeface="Josefin Sans"/>
              </a:rPr>
              <a:t>poco accessibili</a:t>
            </a:r>
          </a:p>
          <a:p>
            <a:pPr marL="287655" lvl="1" algn="l">
              <a:buFont typeface="Arial" panose="020B0604020202020204" pitchFamily="34" charset="0"/>
              <a:buChar char="•"/>
            </a:pPr>
            <a:r>
              <a:rPr lang="it-IT" sz="1400">
                <a:latin typeface="Josefin Sans"/>
              </a:rPr>
              <a:t>Impossibilità di monitorare alcuni parametri importanti (ad esempio frequenza sonora emessa e presenza pesticidi)</a:t>
            </a:r>
            <a:endParaRPr lang="it-IT" sz="1600" b="1">
              <a:latin typeface="Josefin Sans"/>
              <a:cs typeface="Calibri" panose="020F0502020204030204"/>
            </a:endParaRPr>
          </a:p>
        </p:txBody>
      </p:sp>
      <p:pic>
        <p:nvPicPr>
          <p:cNvPr id="9" name="Immagine 8" descr="Immagine che contiene disegnando&#10;&#10;Descrizione generata automaticamente">
            <a:extLst>
              <a:ext uri="{FF2B5EF4-FFF2-40B4-BE49-F238E27FC236}">
                <a16:creationId xmlns:a16="http://schemas.microsoft.com/office/drawing/2014/main" id="{1E64228A-5DC4-4FDF-B948-80D3A3FB2C6F}"/>
              </a:ext>
            </a:extLst>
          </p:cNvPr>
          <p:cNvPicPr>
            <a:picLocks noChangeAspect="1"/>
          </p:cNvPicPr>
          <p:nvPr/>
        </p:nvPicPr>
        <p:blipFill>
          <a:blip r:embed="rId2"/>
          <a:stretch>
            <a:fillRect/>
          </a:stretch>
        </p:blipFill>
        <p:spPr>
          <a:xfrm>
            <a:off x="707304" y="1234086"/>
            <a:ext cx="2201593" cy="473070"/>
          </a:xfrm>
          <a:prstGeom prst="rect">
            <a:avLst/>
          </a:prstGeom>
        </p:spPr>
      </p:pic>
      <p:pic>
        <p:nvPicPr>
          <p:cNvPr id="10" name="Immagine 9" descr="Immagine che contiene fiore&#10;&#10;Descrizione generata automaticamente">
            <a:extLst>
              <a:ext uri="{FF2B5EF4-FFF2-40B4-BE49-F238E27FC236}">
                <a16:creationId xmlns:a16="http://schemas.microsoft.com/office/drawing/2014/main" id="{8710DCD2-CB24-4FC1-8C76-B3056B2BE738}"/>
              </a:ext>
            </a:extLst>
          </p:cNvPr>
          <p:cNvPicPr>
            <a:picLocks noChangeAspect="1"/>
          </p:cNvPicPr>
          <p:nvPr/>
        </p:nvPicPr>
        <p:blipFill>
          <a:blip r:embed="rId3"/>
          <a:stretch>
            <a:fillRect/>
          </a:stretch>
        </p:blipFill>
        <p:spPr>
          <a:xfrm>
            <a:off x="5251118" y="745211"/>
            <a:ext cx="2084781" cy="1450821"/>
          </a:xfrm>
          <a:prstGeom prst="rect">
            <a:avLst/>
          </a:prstGeom>
        </p:spPr>
      </p:pic>
      <p:sp>
        <p:nvSpPr>
          <p:cNvPr id="11" name="Sottotitolo 3">
            <a:extLst>
              <a:ext uri="{FF2B5EF4-FFF2-40B4-BE49-F238E27FC236}">
                <a16:creationId xmlns:a16="http://schemas.microsoft.com/office/drawing/2014/main" id="{BAFEB93F-5B37-4D0F-804F-31B710FB7742}"/>
              </a:ext>
            </a:extLst>
          </p:cNvPr>
          <p:cNvSpPr txBox="1">
            <a:spLocks/>
          </p:cNvSpPr>
          <p:nvPr/>
        </p:nvSpPr>
        <p:spPr>
          <a:xfrm>
            <a:off x="4695138" y="2046758"/>
            <a:ext cx="3196743" cy="2556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457200" marR="0" lvl="0" indent="-298450" algn="l" defTabSz="914400" rtl="0" eaLnBrk="1" fontAlgn="auto" latinLnBrk="0" hangingPunct="1">
              <a:lnSpc>
                <a:spcPct val="100000"/>
              </a:lnSpc>
              <a:spcBef>
                <a:spcPts val="0"/>
              </a:spcBef>
              <a:spcAft>
                <a:spcPts val="0"/>
              </a:spcAft>
              <a:buClr>
                <a:srgbClr val="505046"/>
              </a:buClr>
              <a:buSzPts val="1100"/>
              <a:buFont typeface="Josefin Sans"/>
              <a:buNone/>
              <a:tabLst/>
              <a:defRPr/>
            </a:pPr>
            <a:r>
              <a:rPr kumimoji="0" lang="it-IT" sz="1600" b="1" i="0" u="none" strike="noStrike" kern="0" cap="none" spc="0" normalizeH="0" baseline="0" noProof="0">
                <a:ln>
                  <a:noFill/>
                </a:ln>
                <a:solidFill>
                  <a:srgbClr val="00B050"/>
                </a:solidFill>
                <a:effectLst/>
                <a:uLnTx/>
                <a:uFillTx/>
                <a:latin typeface="Josefin Sans"/>
                <a:sym typeface="Josefin Sans"/>
              </a:rPr>
              <a:t>Vantaggi:</a:t>
            </a:r>
          </a:p>
          <a:p>
            <a:pPr marL="914400" marR="0" lvl="1" indent="-298450" algn="l" defTabSz="914400" rtl="0" eaLnBrk="1" fontAlgn="auto" latinLnBrk="0" hangingPunct="1">
              <a:lnSpc>
                <a:spcPct val="100000"/>
              </a:lnSpc>
              <a:spcBef>
                <a:spcPts val="0"/>
              </a:spcBef>
              <a:spcAft>
                <a:spcPts val="0"/>
              </a:spcAft>
              <a:buClr>
                <a:srgbClr val="505046"/>
              </a:buClr>
              <a:buSzPts val="1100"/>
              <a:buFont typeface="Arial" panose="020B0604020202020204" pitchFamily="34" charset="0"/>
              <a:buChar char="•"/>
              <a:tabLst/>
              <a:defRPr/>
            </a:pPr>
            <a:r>
              <a:rPr kumimoji="0" lang="it-IT" sz="1400" b="0" i="0" u="none" strike="noStrike" kern="0" cap="none" spc="0" normalizeH="0" baseline="0" noProof="0">
                <a:ln>
                  <a:noFill/>
                </a:ln>
                <a:solidFill>
                  <a:srgbClr val="505046"/>
                </a:solidFill>
                <a:effectLst/>
                <a:uLnTx/>
                <a:uFillTx/>
                <a:latin typeface="Josefin Sans"/>
                <a:sym typeface="Josefin Sans"/>
              </a:rPr>
              <a:t>Monitoraggio completo dell’arnia</a:t>
            </a:r>
          </a:p>
          <a:p>
            <a:pPr marL="158750" marR="0" lvl="0" indent="0" algn="l" defTabSz="914400" rtl="0" eaLnBrk="1" fontAlgn="auto" latinLnBrk="0" hangingPunct="1">
              <a:lnSpc>
                <a:spcPct val="100000"/>
              </a:lnSpc>
              <a:spcBef>
                <a:spcPts val="0"/>
              </a:spcBef>
              <a:spcAft>
                <a:spcPts val="0"/>
              </a:spcAft>
              <a:buClr>
                <a:srgbClr val="505046"/>
              </a:buClr>
              <a:buSzPts val="1100"/>
              <a:buFont typeface="Josefin Sans"/>
              <a:buNone/>
              <a:tabLst/>
              <a:defRPr/>
            </a:pPr>
            <a:r>
              <a:rPr kumimoji="0" lang="it-IT" sz="1600" b="1" i="0" u="none" strike="noStrike" kern="0" cap="none" spc="0" normalizeH="0" baseline="0" noProof="0">
                <a:ln>
                  <a:noFill/>
                </a:ln>
                <a:solidFill>
                  <a:srgbClr val="C00000"/>
                </a:solidFill>
                <a:effectLst/>
                <a:uLnTx/>
                <a:uFillTx/>
                <a:latin typeface="Josefin Sans"/>
                <a:sym typeface="Josefin Sans"/>
              </a:rPr>
              <a:t>Svantaggi:</a:t>
            </a:r>
          </a:p>
          <a:p>
            <a:pPr marL="914400" marR="0" lvl="1" indent="-298450" algn="l" defTabSz="914400" rtl="0" eaLnBrk="1" fontAlgn="auto" latinLnBrk="0" hangingPunct="1">
              <a:lnSpc>
                <a:spcPct val="100000"/>
              </a:lnSpc>
              <a:spcBef>
                <a:spcPts val="0"/>
              </a:spcBef>
              <a:spcAft>
                <a:spcPts val="0"/>
              </a:spcAft>
              <a:buClr>
                <a:srgbClr val="505046"/>
              </a:buClr>
              <a:buSzPts val="1100"/>
              <a:buFont typeface="Arial" panose="020B0604020202020204" pitchFamily="34" charset="0"/>
              <a:buChar char="•"/>
              <a:tabLst/>
              <a:defRPr/>
            </a:pPr>
            <a:r>
              <a:rPr kumimoji="0" lang="it-IT" sz="1400" b="0" i="0" u="none" strike="noStrike" kern="0" cap="none" spc="0" normalizeH="0" baseline="0" noProof="0">
                <a:ln>
                  <a:noFill/>
                </a:ln>
                <a:solidFill>
                  <a:srgbClr val="505046"/>
                </a:solidFill>
                <a:effectLst/>
                <a:uLnTx/>
                <a:uFillTx/>
                <a:latin typeface="Josefin Sans"/>
                <a:sym typeface="Josefin Sans"/>
              </a:rPr>
              <a:t>Dati NON consultabili in tempo reale (3 ore di ritardo)</a:t>
            </a:r>
          </a:p>
          <a:p>
            <a:pPr marL="914400" marR="0" lvl="1" indent="-298450" algn="l" defTabSz="914400" rtl="0" eaLnBrk="1" fontAlgn="auto" latinLnBrk="0" hangingPunct="1">
              <a:lnSpc>
                <a:spcPct val="100000"/>
              </a:lnSpc>
              <a:spcBef>
                <a:spcPts val="0"/>
              </a:spcBef>
              <a:spcAft>
                <a:spcPts val="0"/>
              </a:spcAft>
              <a:buClr>
                <a:srgbClr val="505046"/>
              </a:buClr>
              <a:buSzPts val="1100"/>
              <a:buFont typeface="Arial" panose="020B0604020202020204" pitchFamily="34" charset="0"/>
              <a:buChar char="•"/>
              <a:tabLst/>
              <a:defRPr/>
            </a:pPr>
            <a:endParaRPr kumimoji="0" lang="it-IT" sz="1600" b="0" i="0" u="none" strike="noStrike" kern="0" cap="none" spc="0" normalizeH="0" baseline="0" noProof="0">
              <a:ln>
                <a:noFill/>
              </a:ln>
              <a:solidFill>
                <a:srgbClr val="505046"/>
              </a:solidFill>
              <a:effectLst/>
              <a:uLnTx/>
              <a:uFillTx/>
              <a:latin typeface="Josefin Sans"/>
              <a:sym typeface="Josefin Sans"/>
            </a:endParaRPr>
          </a:p>
          <a:p>
            <a:pPr marL="914400" marR="0" lvl="1" indent="-298450" algn="l" defTabSz="914400" rtl="0" eaLnBrk="1" fontAlgn="auto" latinLnBrk="0" hangingPunct="1">
              <a:lnSpc>
                <a:spcPct val="100000"/>
              </a:lnSpc>
              <a:spcBef>
                <a:spcPts val="0"/>
              </a:spcBef>
              <a:spcAft>
                <a:spcPts val="0"/>
              </a:spcAft>
              <a:buClr>
                <a:srgbClr val="505046"/>
              </a:buClr>
              <a:buSzPts val="1100"/>
              <a:buFont typeface="Arial" panose="020B0604020202020204" pitchFamily="34" charset="0"/>
              <a:buChar char="•"/>
              <a:tabLst/>
              <a:defRPr/>
            </a:pPr>
            <a:endParaRPr kumimoji="0" lang="it-IT" sz="1400" b="0" i="0" u="none" strike="noStrike" kern="0" cap="none" spc="0" normalizeH="0" baseline="0" noProof="0">
              <a:ln>
                <a:noFill/>
              </a:ln>
              <a:solidFill>
                <a:srgbClr val="505046"/>
              </a:solidFill>
              <a:effectLst/>
              <a:uLnTx/>
              <a:uFillTx/>
              <a:latin typeface="Josefin Sans"/>
              <a:sym typeface="Josefin Sans"/>
            </a:endParaRPr>
          </a:p>
          <a:p>
            <a:pPr marL="158750" marR="0" lvl="0" indent="0" algn="l" defTabSz="914400" rtl="0" eaLnBrk="1" fontAlgn="auto" latinLnBrk="0" hangingPunct="1">
              <a:lnSpc>
                <a:spcPct val="100000"/>
              </a:lnSpc>
              <a:spcBef>
                <a:spcPts val="0"/>
              </a:spcBef>
              <a:spcAft>
                <a:spcPts val="0"/>
              </a:spcAft>
              <a:buClr>
                <a:srgbClr val="505046"/>
              </a:buClr>
              <a:buSzPts val="1100"/>
              <a:buFont typeface="Josefin Sans"/>
              <a:buNone/>
              <a:tabLst/>
              <a:defRPr/>
            </a:pPr>
            <a:endParaRPr kumimoji="0" lang="it-IT" sz="1600" b="1" i="0" u="none" strike="noStrike" kern="0" cap="none" spc="0" normalizeH="0" baseline="0" noProof="0">
              <a:ln>
                <a:noFill/>
              </a:ln>
              <a:solidFill>
                <a:srgbClr val="505046"/>
              </a:solidFill>
              <a:effectLst/>
              <a:uLnTx/>
              <a:uFillTx/>
              <a:latin typeface="Josefin Sans"/>
              <a:sym typeface="Josefin Sans"/>
            </a:endParaRPr>
          </a:p>
        </p:txBody>
      </p:sp>
      <p:sp>
        <p:nvSpPr>
          <p:cNvPr id="12" name="Titolo 1">
            <a:extLst>
              <a:ext uri="{FF2B5EF4-FFF2-40B4-BE49-F238E27FC236}">
                <a16:creationId xmlns:a16="http://schemas.microsoft.com/office/drawing/2014/main" id="{F5ABD22E-1414-4411-949C-9280FA326E56}"/>
              </a:ext>
            </a:extLst>
          </p:cNvPr>
          <p:cNvSpPr txBox="1">
            <a:spLocks/>
          </p:cNvSpPr>
          <p:nvPr/>
        </p:nvSpPr>
        <p:spPr>
          <a:xfrm>
            <a:off x="1440000" y="0"/>
            <a:ext cx="6315075" cy="1125643"/>
          </a:xfrm>
          <a:prstGeom prst="rect">
            <a:avLst/>
          </a:prstGeom>
        </p:spPr>
        <p:txBody>
          <a:bodyPr vert="horz" lIns="91440" tIns="45720" rIns="91440" bIns="45720" rtlCol="0" anchor="b">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a:buClrTx/>
              <a:buFontTx/>
            </a:pPr>
            <a:r>
              <a:rPr lang="it-IT" sz="2700">
                <a:solidFill>
                  <a:schemeClr val="tx1"/>
                </a:solidFill>
                <a:latin typeface="Lilita One" panose="020B0604020202020204" charset="0"/>
              </a:rPr>
              <a:t>Vantaggi/Svantaggi</a:t>
            </a:r>
            <a:br>
              <a:rPr lang="it-IT" sz="2800">
                <a:solidFill>
                  <a:schemeClr val="tx1">
                    <a:lumMod val="65000"/>
                    <a:lumOff val="35000"/>
                  </a:schemeClr>
                </a:solidFill>
                <a:latin typeface="Lilita One" panose="020B0604020202020204" charset="0"/>
              </a:rPr>
            </a:br>
            <a:endParaRPr lang="it-IT">
              <a:latin typeface="Lilita One" panose="020B0604020202020204" charset="0"/>
            </a:endParaRPr>
          </a:p>
        </p:txBody>
      </p:sp>
    </p:spTree>
    <p:extLst>
      <p:ext uri="{BB962C8B-B14F-4D97-AF65-F5344CB8AC3E}">
        <p14:creationId xmlns:p14="http://schemas.microsoft.com/office/powerpoint/2010/main" val="412346440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84E41684-7B1A-4117-8C78-683A99DFF78C}"/>
              </a:ext>
            </a:extLst>
          </p:cNvPr>
          <p:cNvPicPr>
            <a:picLocks noChangeAspect="1"/>
          </p:cNvPicPr>
          <p:nvPr/>
        </p:nvPicPr>
        <p:blipFill>
          <a:blip r:embed="rId2"/>
          <a:stretch>
            <a:fillRect/>
          </a:stretch>
        </p:blipFill>
        <p:spPr>
          <a:xfrm>
            <a:off x="1800948" y="2585691"/>
            <a:ext cx="4543425" cy="2093679"/>
          </a:xfrm>
          <a:prstGeom prst="rect">
            <a:avLst/>
          </a:prstGeom>
        </p:spPr>
      </p:pic>
      <p:pic>
        <p:nvPicPr>
          <p:cNvPr id="13" name="Immagine 12">
            <a:extLst>
              <a:ext uri="{FF2B5EF4-FFF2-40B4-BE49-F238E27FC236}">
                <a16:creationId xmlns:a16="http://schemas.microsoft.com/office/drawing/2014/main" id="{97EAF7EF-7DF3-4DDE-BC52-E913F8F5BF30}"/>
              </a:ext>
            </a:extLst>
          </p:cNvPr>
          <p:cNvPicPr>
            <a:picLocks noChangeAspect="1"/>
          </p:cNvPicPr>
          <p:nvPr/>
        </p:nvPicPr>
        <p:blipFill>
          <a:blip r:embed="rId3"/>
          <a:stretch>
            <a:fillRect/>
          </a:stretch>
        </p:blipFill>
        <p:spPr>
          <a:xfrm>
            <a:off x="0" y="756490"/>
            <a:ext cx="4543425" cy="1648569"/>
          </a:xfrm>
          <a:prstGeom prst="rect">
            <a:avLst/>
          </a:prstGeom>
        </p:spPr>
      </p:pic>
      <p:pic>
        <p:nvPicPr>
          <p:cNvPr id="14" name="Immagine 13">
            <a:extLst>
              <a:ext uri="{FF2B5EF4-FFF2-40B4-BE49-F238E27FC236}">
                <a16:creationId xmlns:a16="http://schemas.microsoft.com/office/drawing/2014/main" id="{10B187D6-04ED-4774-95F5-89F749CA374D}"/>
              </a:ext>
            </a:extLst>
          </p:cNvPr>
          <p:cNvPicPr>
            <a:picLocks noChangeAspect="1"/>
          </p:cNvPicPr>
          <p:nvPr/>
        </p:nvPicPr>
        <p:blipFill>
          <a:blip r:embed="rId4"/>
          <a:stretch>
            <a:fillRect/>
          </a:stretch>
        </p:blipFill>
        <p:spPr>
          <a:xfrm>
            <a:off x="5407396" y="742411"/>
            <a:ext cx="3733799" cy="1801318"/>
          </a:xfrm>
          <a:prstGeom prst="rect">
            <a:avLst/>
          </a:prstGeom>
        </p:spPr>
      </p:pic>
      <p:sp>
        <p:nvSpPr>
          <p:cNvPr id="15" name="Freccia a destra 14">
            <a:extLst>
              <a:ext uri="{FF2B5EF4-FFF2-40B4-BE49-F238E27FC236}">
                <a16:creationId xmlns:a16="http://schemas.microsoft.com/office/drawing/2014/main" id="{78A4BD95-ABDF-4E5F-BB6A-00E37372DF5E}"/>
              </a:ext>
            </a:extLst>
          </p:cNvPr>
          <p:cNvSpPr/>
          <p:nvPr/>
        </p:nvSpPr>
        <p:spPr>
          <a:xfrm rot="3000000">
            <a:off x="2777355" y="2278573"/>
            <a:ext cx="436226" cy="32477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6" name="Freccia a destra 15">
            <a:extLst>
              <a:ext uri="{FF2B5EF4-FFF2-40B4-BE49-F238E27FC236}">
                <a16:creationId xmlns:a16="http://schemas.microsoft.com/office/drawing/2014/main" id="{FAFC536B-D458-4361-B0D4-1F5013BAB954}"/>
              </a:ext>
            </a:extLst>
          </p:cNvPr>
          <p:cNvSpPr/>
          <p:nvPr/>
        </p:nvSpPr>
        <p:spPr>
          <a:xfrm rot="-1920000">
            <a:off x="4764965" y="2296856"/>
            <a:ext cx="420889" cy="32477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1" name="Titolo 1">
            <a:extLst>
              <a:ext uri="{FF2B5EF4-FFF2-40B4-BE49-F238E27FC236}">
                <a16:creationId xmlns:a16="http://schemas.microsoft.com/office/drawing/2014/main" id="{D469F738-3EFC-4F04-AAEC-82A95FF2B511}"/>
              </a:ext>
            </a:extLst>
          </p:cNvPr>
          <p:cNvSpPr txBox="1">
            <a:spLocks/>
          </p:cNvSpPr>
          <p:nvPr/>
        </p:nvSpPr>
        <p:spPr>
          <a:xfrm>
            <a:off x="1440000" y="0"/>
            <a:ext cx="6315075" cy="1116645"/>
          </a:xfrm>
          <a:prstGeom prst="rect">
            <a:avLst/>
          </a:prstGeom>
        </p:spPr>
        <p:txBody>
          <a:bodyPr vert="horz" lIns="91440" tIns="45720" rIns="91440" bIns="45720" rtlCol="0" anchor="b">
            <a:normAutofit fontScale="92500" lnSpcReduction="10000"/>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a:buClrTx/>
              <a:buFontTx/>
            </a:pPr>
            <a:r>
              <a:rPr lang="it-IT" sz="2700">
                <a:solidFill>
                  <a:schemeClr val="tx1"/>
                </a:solidFill>
                <a:latin typeface="Lilita One" panose="020B0604020202020204" charset="0"/>
              </a:rPr>
              <a:t>Proposte di progetto e primi paper sketch:</a:t>
            </a:r>
          </a:p>
          <a:p>
            <a:pPr algn="ctr">
              <a:buClrTx/>
              <a:buFontTx/>
            </a:pPr>
            <a:r>
              <a:rPr lang="it-IT" sz="2800">
                <a:solidFill>
                  <a:schemeClr val="tx1"/>
                </a:solidFill>
                <a:latin typeface="Lilita One" panose="020B0604020202020204" charset="0"/>
              </a:rPr>
              <a:t>Web </a:t>
            </a:r>
            <a:r>
              <a:rPr lang="it-IT" sz="2800" err="1">
                <a:solidFill>
                  <a:schemeClr val="tx1"/>
                </a:solidFill>
                <a:latin typeface="Lilita One" panose="020B0604020202020204" charset="0"/>
              </a:rPr>
              <a:t>application</a:t>
            </a:r>
            <a:br>
              <a:rPr lang="it-IT" sz="2800">
                <a:solidFill>
                  <a:schemeClr val="tx1">
                    <a:lumMod val="65000"/>
                    <a:lumOff val="35000"/>
                  </a:schemeClr>
                </a:solidFill>
                <a:latin typeface="Lilita One" panose="020B0604020202020204" charset="0"/>
              </a:rPr>
            </a:br>
            <a:endParaRPr lang="it-IT">
              <a:latin typeface="Lilita One" panose="020B0604020202020204" charset="0"/>
            </a:endParaRPr>
          </a:p>
        </p:txBody>
      </p:sp>
    </p:spTree>
    <p:extLst>
      <p:ext uri="{BB962C8B-B14F-4D97-AF65-F5344CB8AC3E}">
        <p14:creationId xmlns:p14="http://schemas.microsoft.com/office/powerpoint/2010/main" val="774477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FD0358A-5BFF-4C2D-A65B-C14ACA37EF77}"/>
              </a:ext>
            </a:extLst>
          </p:cNvPr>
          <p:cNvPicPr>
            <a:picLocks noChangeAspect="1"/>
          </p:cNvPicPr>
          <p:nvPr/>
        </p:nvPicPr>
        <p:blipFill>
          <a:blip r:embed="rId2"/>
          <a:stretch>
            <a:fillRect/>
          </a:stretch>
        </p:blipFill>
        <p:spPr>
          <a:xfrm>
            <a:off x="3044091" y="1530240"/>
            <a:ext cx="3284417" cy="2587983"/>
          </a:xfrm>
          <a:prstGeom prst="rect">
            <a:avLst/>
          </a:prstGeom>
        </p:spPr>
      </p:pic>
      <p:pic>
        <p:nvPicPr>
          <p:cNvPr id="5" name="Immagine 4">
            <a:extLst>
              <a:ext uri="{FF2B5EF4-FFF2-40B4-BE49-F238E27FC236}">
                <a16:creationId xmlns:a16="http://schemas.microsoft.com/office/drawing/2014/main" id="{7468AB22-919C-47FC-9F01-972AA08111AC}"/>
              </a:ext>
            </a:extLst>
          </p:cNvPr>
          <p:cNvPicPr>
            <a:picLocks noChangeAspect="1"/>
          </p:cNvPicPr>
          <p:nvPr/>
        </p:nvPicPr>
        <p:blipFill>
          <a:blip r:embed="rId3"/>
          <a:stretch>
            <a:fillRect/>
          </a:stretch>
        </p:blipFill>
        <p:spPr>
          <a:xfrm>
            <a:off x="6509560" y="1565809"/>
            <a:ext cx="2535701" cy="2587983"/>
          </a:xfrm>
          <a:prstGeom prst="rect">
            <a:avLst/>
          </a:prstGeom>
        </p:spPr>
      </p:pic>
      <p:sp>
        <p:nvSpPr>
          <p:cNvPr id="7" name="Rettangolo 6">
            <a:extLst>
              <a:ext uri="{FF2B5EF4-FFF2-40B4-BE49-F238E27FC236}">
                <a16:creationId xmlns:a16="http://schemas.microsoft.com/office/drawing/2014/main" id="{032CD14A-88A5-45E3-B061-18C3A4613D91}"/>
              </a:ext>
            </a:extLst>
          </p:cNvPr>
          <p:cNvSpPr/>
          <p:nvPr/>
        </p:nvSpPr>
        <p:spPr>
          <a:xfrm>
            <a:off x="6218781" y="2774930"/>
            <a:ext cx="219456" cy="2813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6" name="Immagine 5">
            <a:extLst>
              <a:ext uri="{FF2B5EF4-FFF2-40B4-BE49-F238E27FC236}">
                <a16:creationId xmlns:a16="http://schemas.microsoft.com/office/drawing/2014/main" id="{89D4DAAF-0C2A-4D1C-8D07-B0245800654C}"/>
              </a:ext>
            </a:extLst>
          </p:cNvPr>
          <p:cNvPicPr>
            <a:picLocks noChangeAspect="1"/>
          </p:cNvPicPr>
          <p:nvPr/>
        </p:nvPicPr>
        <p:blipFill>
          <a:blip r:embed="rId4"/>
          <a:stretch>
            <a:fillRect/>
          </a:stretch>
        </p:blipFill>
        <p:spPr>
          <a:xfrm>
            <a:off x="438250" y="1530240"/>
            <a:ext cx="2424789" cy="2775037"/>
          </a:xfrm>
          <a:prstGeom prst="rect">
            <a:avLst/>
          </a:prstGeom>
        </p:spPr>
      </p:pic>
      <p:sp>
        <p:nvSpPr>
          <p:cNvPr id="15" name="Freccia a destra 14">
            <a:extLst>
              <a:ext uri="{FF2B5EF4-FFF2-40B4-BE49-F238E27FC236}">
                <a16:creationId xmlns:a16="http://schemas.microsoft.com/office/drawing/2014/main" id="{78A4BD95-ABDF-4E5F-BB6A-00E37372DF5E}"/>
              </a:ext>
            </a:extLst>
          </p:cNvPr>
          <p:cNvSpPr/>
          <p:nvPr/>
        </p:nvSpPr>
        <p:spPr>
          <a:xfrm rot="21375071">
            <a:off x="2461863" y="3028492"/>
            <a:ext cx="532845" cy="25127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6" name="Freccia a destra 15">
            <a:extLst>
              <a:ext uri="{FF2B5EF4-FFF2-40B4-BE49-F238E27FC236}">
                <a16:creationId xmlns:a16="http://schemas.microsoft.com/office/drawing/2014/main" id="{FAFC536B-D458-4361-B0D4-1F5013BAB954}"/>
              </a:ext>
            </a:extLst>
          </p:cNvPr>
          <p:cNvSpPr/>
          <p:nvPr/>
        </p:nvSpPr>
        <p:spPr>
          <a:xfrm rot="21336156">
            <a:off x="6069084" y="2791096"/>
            <a:ext cx="431400" cy="25332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1" name="Titolo 1">
            <a:extLst>
              <a:ext uri="{FF2B5EF4-FFF2-40B4-BE49-F238E27FC236}">
                <a16:creationId xmlns:a16="http://schemas.microsoft.com/office/drawing/2014/main" id="{EF067E59-3A31-4DA7-A93C-30746CB24721}"/>
              </a:ext>
            </a:extLst>
          </p:cNvPr>
          <p:cNvSpPr txBox="1">
            <a:spLocks/>
          </p:cNvSpPr>
          <p:nvPr/>
        </p:nvSpPr>
        <p:spPr>
          <a:xfrm>
            <a:off x="835025" y="130175"/>
            <a:ext cx="7702550" cy="320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marL="0" marR="0" lvl="0" indent="0" algn="ctr" defTabSz="914400" rtl="0" eaLnBrk="1" fontAlgn="auto" latinLnBrk="0" hangingPunct="1">
              <a:lnSpc>
                <a:spcPct val="100000"/>
              </a:lnSpc>
              <a:spcBef>
                <a:spcPts val="0"/>
              </a:spcBef>
              <a:spcAft>
                <a:spcPts val="0"/>
              </a:spcAft>
              <a:buClr>
                <a:prstClr val="black"/>
              </a:buClr>
              <a:buSzPts val="2800"/>
              <a:buFont typeface="Lilita One"/>
              <a:buNone/>
              <a:tabLst/>
              <a:defRPr/>
            </a:pPr>
            <a:r>
              <a:rPr kumimoji="0" lang="it-IT" sz="2800" b="0" i="0" u="none" strike="noStrike" kern="0" cap="none" spc="0" normalizeH="0" baseline="0" noProof="0">
                <a:ln>
                  <a:noFill/>
                </a:ln>
                <a:solidFill>
                  <a:prstClr val="black"/>
                </a:solidFill>
                <a:effectLst/>
                <a:uLnTx/>
                <a:uFillTx/>
                <a:latin typeface="Lilita One"/>
                <a:sym typeface="Lilita One"/>
              </a:rPr>
              <a:t>Proposte di progetto e primi paper sketch:</a:t>
            </a:r>
            <a:br>
              <a:rPr kumimoji="0" lang="it-IT" sz="2800" b="0" i="0" u="none" strike="noStrike" kern="0" cap="none" spc="0" normalizeH="0" baseline="0" noProof="0">
                <a:ln>
                  <a:noFill/>
                </a:ln>
                <a:solidFill>
                  <a:prstClr val="black"/>
                </a:solidFill>
                <a:effectLst/>
                <a:uLnTx/>
                <a:uFillTx/>
                <a:latin typeface="Lilita One"/>
                <a:sym typeface="Lilita One"/>
              </a:rPr>
            </a:br>
            <a:endParaRPr kumimoji="0" lang="it-IT" sz="2800" b="0" i="0" u="none" strike="noStrike" kern="0" cap="none" spc="0" normalizeH="0" baseline="0" noProof="0">
              <a:ln>
                <a:noFill/>
              </a:ln>
              <a:solidFill>
                <a:prstClr val="black"/>
              </a:solidFill>
              <a:effectLst/>
              <a:uLnTx/>
              <a:uFillTx/>
              <a:latin typeface="Lilita One"/>
              <a:sym typeface="Lilita One"/>
            </a:endParaRPr>
          </a:p>
        </p:txBody>
      </p:sp>
      <p:sp>
        <p:nvSpPr>
          <p:cNvPr id="12" name="Rettangolo 11">
            <a:extLst>
              <a:ext uri="{FF2B5EF4-FFF2-40B4-BE49-F238E27FC236}">
                <a16:creationId xmlns:a16="http://schemas.microsoft.com/office/drawing/2014/main" id="{40B8D0AA-779A-421D-84E7-B6FD546780B5}"/>
              </a:ext>
            </a:extLst>
          </p:cNvPr>
          <p:cNvSpPr/>
          <p:nvPr/>
        </p:nvSpPr>
        <p:spPr>
          <a:xfrm>
            <a:off x="3301331" y="562182"/>
            <a:ext cx="32608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2800" b="0" i="0" u="none" strike="noStrike" kern="0" cap="none" spc="0" normalizeH="0" baseline="0" noProof="0">
                <a:ln>
                  <a:noFill/>
                </a:ln>
                <a:solidFill>
                  <a:prstClr val="black"/>
                </a:solidFill>
                <a:effectLst/>
                <a:uLnTx/>
                <a:uFillTx/>
                <a:latin typeface="Lilita One"/>
                <a:cs typeface="Arial"/>
                <a:sym typeface="Lilita One"/>
              </a:rPr>
              <a:t>Applicazione mobile</a:t>
            </a:r>
          </a:p>
        </p:txBody>
      </p:sp>
    </p:spTree>
    <p:extLst>
      <p:ext uri="{BB962C8B-B14F-4D97-AF65-F5344CB8AC3E}">
        <p14:creationId xmlns:p14="http://schemas.microsoft.com/office/powerpoint/2010/main" val="1556786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50"/>
                                        <p:tgtEl>
                                          <p:spTgt spid="16"/>
                                        </p:tgtEl>
                                      </p:cBhvr>
                                    </p:animEffec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32CD14A-88A5-45E3-B061-18C3A4613D91}"/>
              </a:ext>
            </a:extLst>
          </p:cNvPr>
          <p:cNvSpPr/>
          <p:nvPr/>
        </p:nvSpPr>
        <p:spPr>
          <a:xfrm>
            <a:off x="6218781" y="2774930"/>
            <a:ext cx="219456" cy="2813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1" name="Titolo 1">
            <a:extLst>
              <a:ext uri="{FF2B5EF4-FFF2-40B4-BE49-F238E27FC236}">
                <a16:creationId xmlns:a16="http://schemas.microsoft.com/office/drawing/2014/main" id="{EF067E59-3A31-4DA7-A93C-30746CB24721}"/>
              </a:ext>
            </a:extLst>
          </p:cNvPr>
          <p:cNvSpPr txBox="1">
            <a:spLocks/>
          </p:cNvSpPr>
          <p:nvPr/>
        </p:nvSpPr>
        <p:spPr>
          <a:xfrm>
            <a:off x="835025" y="130175"/>
            <a:ext cx="7702550" cy="320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marL="0" marR="0" lvl="0" indent="0" algn="ctr" defTabSz="914400" rtl="0" eaLnBrk="1" fontAlgn="auto" latinLnBrk="0" hangingPunct="1">
              <a:lnSpc>
                <a:spcPct val="100000"/>
              </a:lnSpc>
              <a:spcBef>
                <a:spcPts val="0"/>
              </a:spcBef>
              <a:spcAft>
                <a:spcPts val="0"/>
              </a:spcAft>
              <a:buClr>
                <a:prstClr val="black"/>
              </a:buClr>
              <a:buSzPts val="2800"/>
              <a:buFont typeface="Lilita One"/>
              <a:buNone/>
              <a:tabLst/>
              <a:defRPr/>
            </a:pPr>
            <a:r>
              <a:rPr kumimoji="0" lang="it-IT" sz="2800" b="0" i="0" u="none" strike="noStrike" kern="0" cap="none" spc="0" normalizeH="0" baseline="0" noProof="0">
                <a:ln>
                  <a:noFill/>
                </a:ln>
                <a:solidFill>
                  <a:srgbClr val="000000"/>
                </a:solidFill>
                <a:effectLst/>
                <a:uLnTx/>
                <a:uFillTx/>
                <a:latin typeface="Lilita One"/>
                <a:sym typeface="Lilita One"/>
              </a:rPr>
              <a:t>Design Pattern</a:t>
            </a:r>
          </a:p>
        </p:txBody>
      </p:sp>
      <p:sp>
        <p:nvSpPr>
          <p:cNvPr id="18" name="CasellaDiTesto 17">
            <a:extLst>
              <a:ext uri="{FF2B5EF4-FFF2-40B4-BE49-F238E27FC236}">
                <a16:creationId xmlns:a16="http://schemas.microsoft.com/office/drawing/2014/main" id="{020E8B03-CA61-4704-9AA1-6766C67AD91B}"/>
              </a:ext>
            </a:extLst>
          </p:cNvPr>
          <p:cNvSpPr txBox="1"/>
          <p:nvPr/>
        </p:nvSpPr>
        <p:spPr>
          <a:xfrm>
            <a:off x="807244" y="771525"/>
            <a:ext cx="2743200" cy="6265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200000"/>
              </a:lnSpc>
              <a:spcBef>
                <a:spcPts val="0"/>
              </a:spcBef>
              <a:spcAft>
                <a:spcPts val="0"/>
              </a:spcAft>
              <a:buClr>
                <a:srgbClr val="000000"/>
              </a:buClr>
              <a:buSzTx/>
              <a:buFont typeface="Arial"/>
              <a:buChar char="•"/>
              <a:tabLst/>
              <a:defRPr/>
            </a:pPr>
            <a:r>
              <a:rPr kumimoji="0" lang="it-IT" sz="2000" b="1" i="0" u="none" strike="noStrike" kern="0" cap="none" spc="0" normalizeH="0" baseline="0" noProof="0">
                <a:ln>
                  <a:noFill/>
                </a:ln>
                <a:solidFill>
                  <a:srgbClr val="000000"/>
                </a:solidFill>
                <a:effectLst/>
                <a:uLnTx/>
                <a:uFillTx/>
                <a:latin typeface="Josefin Sans"/>
                <a:cs typeface="Arial"/>
                <a:sym typeface="Arial"/>
              </a:rPr>
              <a:t>Input feedback</a:t>
            </a:r>
            <a:endParaRPr kumimoji="0" lang="it-IT" sz="2000" b="1" i="0" u="none" strike="noStrike" kern="0" cap="none" spc="0" normalizeH="0" baseline="0" noProof="0">
              <a:ln>
                <a:noFill/>
              </a:ln>
              <a:solidFill>
                <a:srgbClr val="000000"/>
              </a:solidFill>
              <a:effectLst/>
              <a:uLnTx/>
              <a:uFillTx/>
              <a:latin typeface="Arial"/>
              <a:cs typeface="Arial"/>
              <a:sym typeface="Arial"/>
            </a:endParaRPr>
          </a:p>
        </p:txBody>
      </p:sp>
      <p:sp>
        <p:nvSpPr>
          <p:cNvPr id="20" name="CasellaDiTesto 19">
            <a:extLst>
              <a:ext uri="{FF2B5EF4-FFF2-40B4-BE49-F238E27FC236}">
                <a16:creationId xmlns:a16="http://schemas.microsoft.com/office/drawing/2014/main" id="{99736042-B959-4E68-8B93-D06517C0EC8E}"/>
              </a:ext>
            </a:extLst>
          </p:cNvPr>
          <p:cNvSpPr txBox="1"/>
          <p:nvPr/>
        </p:nvSpPr>
        <p:spPr>
          <a:xfrm>
            <a:off x="807243" y="230743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2000" b="0" i="0" u="none" strike="noStrike" kern="0" cap="none" spc="0" normalizeH="0" baseline="0" noProof="0">
                <a:ln>
                  <a:noFill/>
                </a:ln>
                <a:solidFill>
                  <a:srgbClr val="000000"/>
                </a:solidFill>
                <a:effectLst/>
                <a:uLnTx/>
                <a:uFillTx/>
                <a:latin typeface="Josefin Sans"/>
                <a:cs typeface="Arial"/>
                <a:sym typeface="Arial"/>
              </a:rPr>
              <a:t>Dashboard</a:t>
            </a:r>
            <a:endParaRPr kumimoji="0" lang="it-IT" sz="2000" b="0" i="0" u="none" strike="noStrike" kern="0" cap="none" spc="0" normalizeH="0" baseline="0" noProof="0">
              <a:ln>
                <a:noFill/>
              </a:ln>
              <a:solidFill>
                <a:srgbClr val="000000"/>
              </a:solidFill>
              <a:effectLst/>
              <a:uLnTx/>
              <a:uFillTx/>
              <a:latin typeface="Josefin Sans"/>
              <a:cs typeface="Arial"/>
              <a:sym typeface="Arial"/>
            </a:endParaRPr>
          </a:p>
        </p:txBody>
      </p:sp>
      <p:sp>
        <p:nvSpPr>
          <p:cNvPr id="21" name="CasellaDiTesto 20">
            <a:extLst>
              <a:ext uri="{FF2B5EF4-FFF2-40B4-BE49-F238E27FC236}">
                <a16:creationId xmlns:a16="http://schemas.microsoft.com/office/drawing/2014/main" id="{D41461C4-A693-4439-936D-41E515B57EB8}"/>
              </a:ext>
            </a:extLst>
          </p:cNvPr>
          <p:cNvSpPr txBox="1"/>
          <p:nvPr/>
        </p:nvSpPr>
        <p:spPr>
          <a:xfrm>
            <a:off x="807243" y="187166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it-IT" sz="2000" b="0" i="0" u="none" strike="noStrike" kern="0" cap="none" spc="0" normalizeH="0" baseline="0" noProof="0" err="1">
                <a:ln>
                  <a:noFill/>
                </a:ln>
                <a:solidFill>
                  <a:srgbClr val="000000"/>
                </a:solidFill>
                <a:effectLst/>
                <a:uLnTx/>
                <a:uFillTx/>
                <a:latin typeface="Josefin Sans"/>
                <a:cs typeface="Arial"/>
                <a:sym typeface="Arial"/>
              </a:rPr>
              <a:t>Categorization</a:t>
            </a:r>
            <a:endParaRPr kumimoji="0" lang="it-IT" sz="1400" b="0" i="0" u="none" strike="noStrike" kern="0" cap="none" spc="0" normalizeH="0" baseline="0" noProof="0" err="1">
              <a:ln>
                <a:noFill/>
              </a:ln>
              <a:solidFill>
                <a:srgbClr val="000000"/>
              </a:solidFill>
              <a:effectLst/>
              <a:uLnTx/>
              <a:uFillTx/>
              <a:latin typeface="Arial"/>
              <a:cs typeface="Arial"/>
              <a:sym typeface="Arial"/>
            </a:endParaRPr>
          </a:p>
        </p:txBody>
      </p:sp>
      <p:sp>
        <p:nvSpPr>
          <p:cNvPr id="22" name="CasellaDiTesto 21">
            <a:extLst>
              <a:ext uri="{FF2B5EF4-FFF2-40B4-BE49-F238E27FC236}">
                <a16:creationId xmlns:a16="http://schemas.microsoft.com/office/drawing/2014/main" id="{DC3956F5-43BD-4D32-BF7F-8C6559974B68}"/>
              </a:ext>
            </a:extLst>
          </p:cNvPr>
          <p:cNvSpPr txBox="1"/>
          <p:nvPr/>
        </p:nvSpPr>
        <p:spPr>
          <a:xfrm>
            <a:off x="807244" y="143589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it-IT" sz="2000" b="0" i="0" u="none" strike="noStrike" kern="0" cap="none" spc="0" normalizeH="0" baseline="0" noProof="0">
                <a:ln>
                  <a:noFill/>
                </a:ln>
                <a:solidFill>
                  <a:srgbClr val="000000"/>
                </a:solidFill>
                <a:effectLst/>
                <a:uLnTx/>
                <a:uFillTx/>
                <a:latin typeface="Josefin Sans"/>
                <a:cs typeface="Arial"/>
                <a:sym typeface="Arial"/>
              </a:rPr>
              <a:t>Home Link</a:t>
            </a:r>
          </a:p>
        </p:txBody>
      </p:sp>
      <p:sp>
        <p:nvSpPr>
          <p:cNvPr id="24" name="CasellaDiTesto 23">
            <a:extLst>
              <a:ext uri="{FF2B5EF4-FFF2-40B4-BE49-F238E27FC236}">
                <a16:creationId xmlns:a16="http://schemas.microsoft.com/office/drawing/2014/main" id="{55611FEF-13EC-41B3-865A-4AB8B4C20E8D}"/>
              </a:ext>
            </a:extLst>
          </p:cNvPr>
          <p:cNvSpPr txBox="1"/>
          <p:nvPr/>
        </p:nvSpPr>
        <p:spPr>
          <a:xfrm>
            <a:off x="807243" y="27432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2000" b="0" i="0" u="none" strike="noStrike" kern="0" cap="none" spc="0" normalizeH="0" baseline="0" noProof="0">
                <a:ln>
                  <a:noFill/>
                </a:ln>
                <a:solidFill>
                  <a:srgbClr val="000000"/>
                </a:solidFill>
                <a:effectLst/>
                <a:uLnTx/>
                <a:uFillTx/>
                <a:latin typeface="Josefin Sans"/>
                <a:cs typeface="Arial"/>
                <a:sym typeface="Arial"/>
              </a:rPr>
              <a:t>Pull to refresh</a:t>
            </a:r>
            <a:endParaRPr kumimoji="0" lang="it-IT" sz="2000" b="0" i="0" u="none" strike="noStrike" kern="0" cap="none" spc="0" normalizeH="0" baseline="0" noProof="0">
              <a:ln>
                <a:noFill/>
              </a:ln>
              <a:solidFill>
                <a:srgbClr val="000000"/>
              </a:solidFill>
              <a:effectLst/>
              <a:uLnTx/>
              <a:uFillTx/>
              <a:latin typeface="Arial"/>
              <a:cs typeface="Arial"/>
              <a:sym typeface="Arial"/>
            </a:endParaRPr>
          </a:p>
        </p:txBody>
      </p:sp>
      <p:pic>
        <p:nvPicPr>
          <p:cNvPr id="2" name="Immagine 1">
            <a:extLst>
              <a:ext uri="{FF2B5EF4-FFF2-40B4-BE49-F238E27FC236}">
                <a16:creationId xmlns:a16="http://schemas.microsoft.com/office/drawing/2014/main" id="{2CF6303E-0938-475A-8900-358DDF61BC7A}"/>
              </a:ext>
            </a:extLst>
          </p:cNvPr>
          <p:cNvPicPr>
            <a:picLocks noChangeAspect="1"/>
          </p:cNvPicPr>
          <p:nvPr/>
        </p:nvPicPr>
        <p:blipFill rotWithShape="1">
          <a:blip r:embed="rId2"/>
          <a:srcRect t="5324" b="-5324"/>
          <a:stretch/>
        </p:blipFill>
        <p:spPr>
          <a:xfrm>
            <a:off x="4455536" y="827294"/>
            <a:ext cx="3745945" cy="3895271"/>
          </a:xfrm>
          <a:prstGeom prst="rect">
            <a:avLst/>
          </a:prstGeom>
        </p:spPr>
      </p:pic>
    </p:spTree>
    <p:extLst>
      <p:ext uri="{BB962C8B-B14F-4D97-AF65-F5344CB8AC3E}">
        <p14:creationId xmlns:p14="http://schemas.microsoft.com/office/powerpoint/2010/main" val="2298197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1250"/>
                            </p:stCondLst>
                            <p:childTnLst>
                              <p:par>
                                <p:cTn id="25" presetID="32" presetClass="emph" presetSubtype="0" fill="hold" grpId="0" nodeType="afterEffect">
                                  <p:stCondLst>
                                    <p:cond delay="0"/>
                                  </p:stCondLst>
                                  <p:childTnLst>
                                    <p:animRot by="120000">
                                      <p:cBhvr>
                                        <p:cTn id="26" dur="100" fill="hold">
                                          <p:stCondLst>
                                            <p:cond delay="0"/>
                                          </p:stCondLst>
                                        </p:cTn>
                                        <p:tgtEl>
                                          <p:spTgt spid="18"/>
                                        </p:tgtEl>
                                        <p:attrNameLst>
                                          <p:attrName>r</p:attrName>
                                        </p:attrNameLst>
                                      </p:cBhvr>
                                    </p:animRot>
                                    <p:animRot by="-240000">
                                      <p:cBhvr>
                                        <p:cTn id="27" dur="200" fill="hold">
                                          <p:stCondLst>
                                            <p:cond delay="200"/>
                                          </p:stCondLst>
                                        </p:cTn>
                                        <p:tgtEl>
                                          <p:spTgt spid="18"/>
                                        </p:tgtEl>
                                        <p:attrNameLst>
                                          <p:attrName>r</p:attrName>
                                        </p:attrNameLst>
                                      </p:cBhvr>
                                    </p:animRot>
                                    <p:animRot by="240000">
                                      <p:cBhvr>
                                        <p:cTn id="28" dur="200" fill="hold">
                                          <p:stCondLst>
                                            <p:cond delay="400"/>
                                          </p:stCondLst>
                                        </p:cTn>
                                        <p:tgtEl>
                                          <p:spTgt spid="18"/>
                                        </p:tgtEl>
                                        <p:attrNameLst>
                                          <p:attrName>r</p:attrName>
                                        </p:attrNameLst>
                                      </p:cBhvr>
                                    </p:animRot>
                                    <p:animRot by="-240000">
                                      <p:cBhvr>
                                        <p:cTn id="29" dur="200" fill="hold">
                                          <p:stCondLst>
                                            <p:cond delay="600"/>
                                          </p:stCondLst>
                                        </p:cTn>
                                        <p:tgtEl>
                                          <p:spTgt spid="18"/>
                                        </p:tgtEl>
                                        <p:attrNameLst>
                                          <p:attrName>r</p:attrName>
                                        </p:attrNameLst>
                                      </p:cBhvr>
                                    </p:animRot>
                                    <p:animRot by="120000">
                                      <p:cBhvr>
                                        <p:cTn id="3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p:bldP spid="21" grpId="0"/>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216" name="Google Shape;3216;p58"/>
          <p:cNvSpPr/>
          <p:nvPr/>
        </p:nvSpPr>
        <p:spPr>
          <a:xfrm rot="20478313">
            <a:off x="2257065" y="2287016"/>
            <a:ext cx="1905855" cy="396379"/>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rot="1301523">
            <a:off x="4951795" y="2130481"/>
            <a:ext cx="1908610" cy="580906"/>
          </a:xfrm>
          <a:custGeom>
            <a:avLst/>
            <a:gdLst/>
            <a:ahLst/>
            <a:cxnLst/>
            <a:rect l="l" t="t" r="r" b="b"/>
            <a:pathLst>
              <a:path w="59551" h="18125" extrusionOk="0">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4020948" y="1992034"/>
            <a:ext cx="1102103" cy="1104098"/>
          </a:xfrm>
          <a:custGeom>
            <a:avLst/>
            <a:gdLst/>
            <a:ahLst/>
            <a:cxnLst/>
            <a:rect l="l" t="t" r="r" b="b"/>
            <a:pathLst>
              <a:path w="34103" h="32337" extrusionOk="0">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1270090" y="2075204"/>
            <a:ext cx="1102103" cy="1104123"/>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6900182" y="2019701"/>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blipFill>
            <a:blip r:embed="rId5"/>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4">
            <a:extLst>
              <a:ext uri="{FF2B5EF4-FFF2-40B4-BE49-F238E27FC236}">
                <a16:creationId xmlns:a16="http://schemas.microsoft.com/office/drawing/2014/main" id="{0C392FEC-066B-A246-B1D8-D036DE164C15}"/>
              </a:ext>
            </a:extLst>
          </p:cNvPr>
          <p:cNvSpPr txBox="1"/>
          <p:nvPr/>
        </p:nvSpPr>
        <p:spPr>
          <a:xfrm>
            <a:off x="1015381" y="77754"/>
            <a:ext cx="7255277" cy="507831"/>
          </a:xfrm>
          <a:prstGeom prst="rect">
            <a:avLst/>
          </a:prstGeom>
          <a:noFill/>
        </p:spPr>
        <p:txBody>
          <a:bodyPr wrap="square" rtlCol="0" anchor="t">
            <a:spAutoFit/>
          </a:bodyPr>
          <a:lstStyle/>
          <a:p>
            <a:pPr algn="ctr" defTabSz="685800">
              <a:buClrTx/>
              <a:defRPr/>
            </a:pPr>
            <a:r>
              <a:rPr lang="en-US" sz="2700" b="1" kern="1200">
                <a:latin typeface="Lilita One"/>
              </a:rPr>
              <a:t>TEAM COMPOSITE</a:t>
            </a:r>
          </a:p>
        </p:txBody>
      </p:sp>
      <p:sp>
        <p:nvSpPr>
          <p:cNvPr id="39" name="TextBox 4">
            <a:extLst>
              <a:ext uri="{FF2B5EF4-FFF2-40B4-BE49-F238E27FC236}">
                <a16:creationId xmlns:a16="http://schemas.microsoft.com/office/drawing/2014/main" id="{776DBA08-2BDD-F44A-9B7A-B005BAA5E4FC}"/>
              </a:ext>
            </a:extLst>
          </p:cNvPr>
          <p:cNvSpPr txBox="1"/>
          <p:nvPr/>
        </p:nvSpPr>
        <p:spPr>
          <a:xfrm>
            <a:off x="3760469" y="3154061"/>
            <a:ext cx="1623059" cy="312663"/>
          </a:xfrm>
          <a:prstGeom prst="rect">
            <a:avLst/>
          </a:prstGeom>
          <a:noFill/>
        </p:spPr>
        <p:txBody>
          <a:bodyPr wrap="square" rtlCol="0" anchor="t">
            <a:spAutoFit/>
          </a:bodyPr>
          <a:lstStyle/>
          <a:p>
            <a:pPr algn="ctr" defTabSz="685800">
              <a:buClrTx/>
              <a:defRPr/>
            </a:pPr>
            <a:r>
              <a:rPr lang="en-US" b="1" kern="1200">
                <a:latin typeface="Lilita One"/>
              </a:rPr>
              <a:t>Vincenzo Fabiano</a:t>
            </a:r>
          </a:p>
        </p:txBody>
      </p:sp>
      <p:sp>
        <p:nvSpPr>
          <p:cNvPr id="40" name="TextBox 4">
            <a:extLst>
              <a:ext uri="{FF2B5EF4-FFF2-40B4-BE49-F238E27FC236}">
                <a16:creationId xmlns:a16="http://schemas.microsoft.com/office/drawing/2014/main" id="{5799FBAB-4C8A-C243-9B70-94CE756F2C75}"/>
              </a:ext>
            </a:extLst>
          </p:cNvPr>
          <p:cNvSpPr txBox="1"/>
          <p:nvPr/>
        </p:nvSpPr>
        <p:spPr>
          <a:xfrm>
            <a:off x="6648165" y="3143583"/>
            <a:ext cx="1623059" cy="312663"/>
          </a:xfrm>
          <a:prstGeom prst="rect">
            <a:avLst/>
          </a:prstGeom>
          <a:noFill/>
        </p:spPr>
        <p:txBody>
          <a:bodyPr wrap="square" rtlCol="0" anchor="t">
            <a:spAutoFit/>
          </a:bodyPr>
          <a:lstStyle/>
          <a:p>
            <a:pPr algn="ctr" defTabSz="685800">
              <a:buClrTx/>
              <a:defRPr/>
            </a:pPr>
            <a:r>
              <a:rPr lang="en-US" b="1" kern="1200">
                <a:latin typeface="Lilita One"/>
              </a:rPr>
              <a:t>Maria Natale</a:t>
            </a:r>
          </a:p>
        </p:txBody>
      </p:sp>
      <p:sp>
        <p:nvSpPr>
          <p:cNvPr id="41" name="TextBox 4">
            <a:extLst>
              <a:ext uri="{FF2B5EF4-FFF2-40B4-BE49-F238E27FC236}">
                <a16:creationId xmlns:a16="http://schemas.microsoft.com/office/drawing/2014/main" id="{3DF7FA1F-1429-814D-9546-F429C65648D1}"/>
              </a:ext>
            </a:extLst>
          </p:cNvPr>
          <p:cNvSpPr txBox="1"/>
          <p:nvPr/>
        </p:nvSpPr>
        <p:spPr>
          <a:xfrm>
            <a:off x="936885" y="3154061"/>
            <a:ext cx="1828050" cy="312663"/>
          </a:xfrm>
          <a:prstGeom prst="rect">
            <a:avLst/>
          </a:prstGeom>
          <a:noFill/>
        </p:spPr>
        <p:txBody>
          <a:bodyPr wrap="square" rtlCol="0" anchor="t">
            <a:spAutoFit/>
          </a:bodyPr>
          <a:lstStyle/>
          <a:p>
            <a:pPr algn="ctr" defTabSz="685800">
              <a:buClrTx/>
              <a:defRPr/>
            </a:pPr>
            <a:r>
              <a:rPr lang="en-US" b="1" kern="1200">
                <a:latin typeface="Lilita One"/>
              </a:rPr>
              <a:t>Pasquale </a:t>
            </a:r>
            <a:r>
              <a:rPr lang="en-US" b="1" kern="1200" err="1">
                <a:latin typeface="Lilita One"/>
              </a:rPr>
              <a:t>Caramante</a:t>
            </a:r>
            <a:endParaRPr lang="en-US" b="1" kern="1200">
              <a:latin typeface="Lilita One"/>
            </a:endParaRPr>
          </a:p>
        </p:txBody>
      </p:sp>
      <p:sp>
        <p:nvSpPr>
          <p:cNvPr id="42" name="Google Shape;532;p19">
            <a:extLst>
              <a:ext uri="{FF2B5EF4-FFF2-40B4-BE49-F238E27FC236}">
                <a16:creationId xmlns:a16="http://schemas.microsoft.com/office/drawing/2014/main" id="{BC32802F-D319-CD4A-9499-6EA38423F9FB}"/>
              </a:ext>
            </a:extLst>
          </p:cNvPr>
          <p:cNvSpPr txBox="1">
            <a:spLocks/>
          </p:cNvSpPr>
          <p:nvPr/>
        </p:nvSpPr>
        <p:spPr>
          <a:xfrm>
            <a:off x="3577916" y="3358646"/>
            <a:ext cx="1988164" cy="332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gn="ctr">
              <a:lnSpc>
                <a:spcPct val="100000"/>
              </a:lnSpc>
              <a:spcAft>
                <a:spcPts val="1600"/>
              </a:spcAft>
              <a:buFont typeface="Josefin Sans"/>
              <a:buNone/>
            </a:pPr>
            <a:r>
              <a:rPr lang="it-IT" sz="1200" b="1">
                <a:solidFill>
                  <a:schemeClr val="bg2">
                    <a:lumMod val="50000"/>
                  </a:schemeClr>
                </a:solidFill>
              </a:rPr>
              <a:t>Manager di gruppo</a:t>
            </a:r>
          </a:p>
        </p:txBody>
      </p:sp>
      <p:sp>
        <p:nvSpPr>
          <p:cNvPr id="43" name="Google Shape;532;p19">
            <a:extLst>
              <a:ext uri="{FF2B5EF4-FFF2-40B4-BE49-F238E27FC236}">
                <a16:creationId xmlns:a16="http://schemas.microsoft.com/office/drawing/2014/main" id="{0C25DDA9-AF24-CE41-9A5D-D270DDBD5FE5}"/>
              </a:ext>
            </a:extLst>
          </p:cNvPr>
          <p:cNvSpPr txBox="1">
            <a:spLocks/>
          </p:cNvSpPr>
          <p:nvPr/>
        </p:nvSpPr>
        <p:spPr>
          <a:xfrm>
            <a:off x="3457738" y="3577238"/>
            <a:ext cx="2228524" cy="428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gn="ctr">
              <a:lnSpc>
                <a:spcPct val="100000"/>
              </a:lnSpc>
              <a:spcAft>
                <a:spcPts val="1600"/>
              </a:spcAft>
              <a:buFont typeface="Josefin Sans"/>
              <a:buNone/>
            </a:pPr>
            <a:r>
              <a:rPr lang="it-IT" sz="1200" b="1">
                <a:solidFill>
                  <a:schemeClr val="bg2">
                    <a:lumMod val="50000"/>
                  </a:schemeClr>
                </a:solidFill>
              </a:rPr>
              <a:t>Manager della valutazione</a:t>
            </a:r>
          </a:p>
        </p:txBody>
      </p:sp>
      <p:sp>
        <p:nvSpPr>
          <p:cNvPr id="44" name="Google Shape;532;p19">
            <a:extLst>
              <a:ext uri="{FF2B5EF4-FFF2-40B4-BE49-F238E27FC236}">
                <a16:creationId xmlns:a16="http://schemas.microsoft.com/office/drawing/2014/main" id="{D6A28958-66B4-AD46-B206-0A7B43A66C5A}"/>
              </a:ext>
            </a:extLst>
          </p:cNvPr>
          <p:cNvSpPr txBox="1">
            <a:spLocks/>
          </p:cNvSpPr>
          <p:nvPr/>
        </p:nvSpPr>
        <p:spPr>
          <a:xfrm>
            <a:off x="6344441" y="3342021"/>
            <a:ext cx="2228524" cy="428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gn="ctr">
              <a:lnSpc>
                <a:spcPct val="100000"/>
              </a:lnSpc>
              <a:spcAft>
                <a:spcPts val="1600"/>
              </a:spcAft>
              <a:buFont typeface="Josefin Sans"/>
              <a:buNone/>
            </a:pPr>
            <a:r>
              <a:rPr lang="it-IT" sz="1200" b="1">
                <a:solidFill>
                  <a:srgbClr val="C00000"/>
                </a:solidFill>
              </a:rPr>
              <a:t>Manager di progetto</a:t>
            </a:r>
          </a:p>
        </p:txBody>
      </p:sp>
      <p:sp>
        <p:nvSpPr>
          <p:cNvPr id="45" name="Google Shape;532;p19">
            <a:extLst>
              <a:ext uri="{FF2B5EF4-FFF2-40B4-BE49-F238E27FC236}">
                <a16:creationId xmlns:a16="http://schemas.microsoft.com/office/drawing/2014/main" id="{C71131A6-B853-234A-9D57-A3EA7D7CE175}"/>
              </a:ext>
            </a:extLst>
          </p:cNvPr>
          <p:cNvSpPr txBox="1">
            <a:spLocks/>
          </p:cNvSpPr>
          <p:nvPr/>
        </p:nvSpPr>
        <p:spPr>
          <a:xfrm>
            <a:off x="731447" y="3380276"/>
            <a:ext cx="2228524" cy="428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gn="ctr">
              <a:lnSpc>
                <a:spcPct val="100000"/>
              </a:lnSpc>
              <a:spcAft>
                <a:spcPts val="1600"/>
              </a:spcAft>
              <a:buFont typeface="Josefin Sans"/>
              <a:buNone/>
            </a:pPr>
            <a:r>
              <a:rPr lang="it-IT" sz="1200" b="1">
                <a:solidFill>
                  <a:srgbClr val="00B050"/>
                </a:solidFill>
              </a:rPr>
              <a:t>Manager della documentazione</a:t>
            </a:r>
          </a:p>
        </p:txBody>
      </p:sp>
    </p:spTree>
    <p:extLst>
      <p:ext uri="{BB962C8B-B14F-4D97-AF65-F5344CB8AC3E}">
        <p14:creationId xmlns:p14="http://schemas.microsoft.com/office/powerpoint/2010/main" val="6757084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32CD14A-88A5-45E3-B061-18C3A4613D91}"/>
              </a:ext>
            </a:extLst>
          </p:cNvPr>
          <p:cNvSpPr/>
          <p:nvPr/>
        </p:nvSpPr>
        <p:spPr>
          <a:xfrm>
            <a:off x="6218781" y="2774930"/>
            <a:ext cx="219456" cy="2813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1" name="Titolo 1">
            <a:extLst>
              <a:ext uri="{FF2B5EF4-FFF2-40B4-BE49-F238E27FC236}">
                <a16:creationId xmlns:a16="http://schemas.microsoft.com/office/drawing/2014/main" id="{EF067E59-3A31-4DA7-A93C-30746CB24721}"/>
              </a:ext>
            </a:extLst>
          </p:cNvPr>
          <p:cNvSpPr txBox="1">
            <a:spLocks/>
          </p:cNvSpPr>
          <p:nvPr/>
        </p:nvSpPr>
        <p:spPr>
          <a:xfrm>
            <a:off x="835025" y="130175"/>
            <a:ext cx="7702550" cy="320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marL="0" marR="0" lvl="0" indent="0" algn="ctr" defTabSz="914400" rtl="0" eaLnBrk="1" fontAlgn="auto" latinLnBrk="0" hangingPunct="1">
              <a:lnSpc>
                <a:spcPct val="100000"/>
              </a:lnSpc>
              <a:spcBef>
                <a:spcPts val="0"/>
              </a:spcBef>
              <a:spcAft>
                <a:spcPts val="0"/>
              </a:spcAft>
              <a:buClr>
                <a:prstClr val="black"/>
              </a:buClr>
              <a:buSzPts val="2800"/>
              <a:buFont typeface="Lilita One"/>
              <a:buNone/>
              <a:tabLst/>
              <a:defRPr/>
            </a:pPr>
            <a:r>
              <a:rPr kumimoji="0" lang="it-IT" sz="2800" b="0" i="0" u="none" strike="noStrike" kern="0" cap="none" spc="0" normalizeH="0" baseline="0" noProof="0">
                <a:ln>
                  <a:noFill/>
                </a:ln>
                <a:solidFill>
                  <a:srgbClr val="000000"/>
                </a:solidFill>
                <a:effectLst/>
                <a:uLnTx/>
                <a:uFillTx/>
                <a:latin typeface="Lilita One"/>
                <a:sym typeface="Lilita One"/>
              </a:rPr>
              <a:t>Design Pattern</a:t>
            </a:r>
          </a:p>
        </p:txBody>
      </p:sp>
      <p:sp>
        <p:nvSpPr>
          <p:cNvPr id="18" name="CasellaDiTesto 17">
            <a:extLst>
              <a:ext uri="{FF2B5EF4-FFF2-40B4-BE49-F238E27FC236}">
                <a16:creationId xmlns:a16="http://schemas.microsoft.com/office/drawing/2014/main" id="{020E8B03-CA61-4704-9AA1-6766C67AD91B}"/>
              </a:ext>
            </a:extLst>
          </p:cNvPr>
          <p:cNvSpPr txBox="1"/>
          <p:nvPr/>
        </p:nvSpPr>
        <p:spPr>
          <a:xfrm>
            <a:off x="807244" y="771525"/>
            <a:ext cx="2743200" cy="6265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200000"/>
              </a:lnSpc>
              <a:spcBef>
                <a:spcPts val="0"/>
              </a:spcBef>
              <a:spcAft>
                <a:spcPts val="0"/>
              </a:spcAft>
              <a:buClr>
                <a:srgbClr val="000000"/>
              </a:buClr>
              <a:buSzTx/>
              <a:buFont typeface="Arial"/>
              <a:buChar char="•"/>
              <a:tabLst/>
              <a:defRPr/>
            </a:pPr>
            <a:r>
              <a:rPr kumimoji="0" lang="it-IT" sz="2000" b="0" i="0" u="none" strike="noStrike" kern="0" cap="none" spc="0" normalizeH="0" baseline="0" noProof="0">
                <a:ln>
                  <a:noFill/>
                </a:ln>
                <a:solidFill>
                  <a:srgbClr val="000000"/>
                </a:solidFill>
                <a:effectLst/>
                <a:uLnTx/>
                <a:uFillTx/>
                <a:latin typeface="Josefin Sans"/>
                <a:cs typeface="Arial"/>
                <a:sym typeface="Arial"/>
              </a:rPr>
              <a:t>Input feedback</a:t>
            </a:r>
            <a:endParaRPr kumimoji="0" lang="it-IT" sz="2000" b="0" i="0" u="none" strike="noStrike" kern="0" cap="none" spc="0" normalizeH="0" baseline="0" noProof="0">
              <a:ln>
                <a:noFill/>
              </a:ln>
              <a:solidFill>
                <a:srgbClr val="000000"/>
              </a:solidFill>
              <a:effectLst/>
              <a:uLnTx/>
              <a:uFillTx/>
              <a:latin typeface="Arial"/>
              <a:cs typeface="Arial"/>
              <a:sym typeface="Arial"/>
            </a:endParaRPr>
          </a:p>
        </p:txBody>
      </p:sp>
      <p:sp>
        <p:nvSpPr>
          <p:cNvPr id="20" name="CasellaDiTesto 19">
            <a:extLst>
              <a:ext uri="{FF2B5EF4-FFF2-40B4-BE49-F238E27FC236}">
                <a16:creationId xmlns:a16="http://schemas.microsoft.com/office/drawing/2014/main" id="{99736042-B959-4E68-8B93-D06517C0EC8E}"/>
              </a:ext>
            </a:extLst>
          </p:cNvPr>
          <p:cNvSpPr txBox="1"/>
          <p:nvPr/>
        </p:nvSpPr>
        <p:spPr>
          <a:xfrm>
            <a:off x="807243" y="230743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2000" b="0" i="0" u="none" strike="noStrike" kern="0" cap="none" spc="0" normalizeH="0" baseline="0" noProof="0">
                <a:ln>
                  <a:noFill/>
                </a:ln>
                <a:solidFill>
                  <a:srgbClr val="000000"/>
                </a:solidFill>
                <a:effectLst/>
                <a:uLnTx/>
                <a:uFillTx/>
                <a:latin typeface="Josefin Sans"/>
                <a:cs typeface="Arial"/>
                <a:sym typeface="Arial"/>
              </a:rPr>
              <a:t>Dashboard</a:t>
            </a:r>
            <a:endParaRPr kumimoji="0" lang="it-IT" sz="2000" b="0" i="0" u="none" strike="noStrike" kern="0" cap="none" spc="0" normalizeH="0" baseline="0" noProof="0">
              <a:ln>
                <a:noFill/>
              </a:ln>
              <a:solidFill>
                <a:srgbClr val="000000"/>
              </a:solidFill>
              <a:effectLst/>
              <a:uLnTx/>
              <a:uFillTx/>
              <a:latin typeface="Josefin Sans"/>
              <a:cs typeface="Arial"/>
              <a:sym typeface="Arial"/>
            </a:endParaRPr>
          </a:p>
        </p:txBody>
      </p:sp>
      <p:sp>
        <p:nvSpPr>
          <p:cNvPr id="21" name="CasellaDiTesto 20">
            <a:extLst>
              <a:ext uri="{FF2B5EF4-FFF2-40B4-BE49-F238E27FC236}">
                <a16:creationId xmlns:a16="http://schemas.microsoft.com/office/drawing/2014/main" id="{D41461C4-A693-4439-936D-41E515B57EB8}"/>
              </a:ext>
            </a:extLst>
          </p:cNvPr>
          <p:cNvSpPr txBox="1"/>
          <p:nvPr/>
        </p:nvSpPr>
        <p:spPr>
          <a:xfrm>
            <a:off x="807243" y="187166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it-IT" sz="2000" b="0" i="0" u="none" strike="noStrike" kern="0" cap="none" spc="0" normalizeH="0" baseline="0" noProof="0" err="1">
                <a:ln>
                  <a:noFill/>
                </a:ln>
                <a:solidFill>
                  <a:srgbClr val="000000"/>
                </a:solidFill>
                <a:effectLst/>
                <a:uLnTx/>
                <a:uFillTx/>
                <a:latin typeface="Josefin Sans"/>
                <a:cs typeface="Arial"/>
                <a:sym typeface="Arial"/>
              </a:rPr>
              <a:t>Categorization</a:t>
            </a:r>
            <a:endParaRPr kumimoji="0" lang="it-IT" sz="1400" b="0" i="0" u="none" strike="noStrike" kern="0" cap="none" spc="0" normalizeH="0" baseline="0" noProof="0" err="1">
              <a:ln>
                <a:noFill/>
              </a:ln>
              <a:solidFill>
                <a:srgbClr val="000000"/>
              </a:solidFill>
              <a:effectLst/>
              <a:uLnTx/>
              <a:uFillTx/>
              <a:latin typeface="Arial"/>
              <a:cs typeface="Arial"/>
              <a:sym typeface="Arial"/>
            </a:endParaRPr>
          </a:p>
        </p:txBody>
      </p:sp>
      <p:sp>
        <p:nvSpPr>
          <p:cNvPr id="22" name="CasellaDiTesto 21">
            <a:extLst>
              <a:ext uri="{FF2B5EF4-FFF2-40B4-BE49-F238E27FC236}">
                <a16:creationId xmlns:a16="http://schemas.microsoft.com/office/drawing/2014/main" id="{DC3956F5-43BD-4D32-BF7F-8C6559974B68}"/>
              </a:ext>
            </a:extLst>
          </p:cNvPr>
          <p:cNvSpPr txBox="1"/>
          <p:nvPr/>
        </p:nvSpPr>
        <p:spPr>
          <a:xfrm>
            <a:off x="807244" y="143589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it-IT" sz="2000" b="1" i="0" u="none" strike="noStrike" kern="0" cap="none" spc="0" normalizeH="0" baseline="0" noProof="0">
                <a:ln>
                  <a:noFill/>
                </a:ln>
                <a:solidFill>
                  <a:srgbClr val="000000"/>
                </a:solidFill>
                <a:effectLst/>
                <a:uLnTx/>
                <a:uFillTx/>
                <a:latin typeface="Josefin Sans"/>
                <a:cs typeface="Arial"/>
                <a:sym typeface="Arial"/>
              </a:rPr>
              <a:t>Home Link</a:t>
            </a:r>
          </a:p>
        </p:txBody>
      </p:sp>
      <p:sp>
        <p:nvSpPr>
          <p:cNvPr id="24" name="CasellaDiTesto 23">
            <a:extLst>
              <a:ext uri="{FF2B5EF4-FFF2-40B4-BE49-F238E27FC236}">
                <a16:creationId xmlns:a16="http://schemas.microsoft.com/office/drawing/2014/main" id="{55611FEF-13EC-41B3-865A-4AB8B4C20E8D}"/>
              </a:ext>
            </a:extLst>
          </p:cNvPr>
          <p:cNvSpPr txBox="1"/>
          <p:nvPr/>
        </p:nvSpPr>
        <p:spPr>
          <a:xfrm>
            <a:off x="807243" y="27432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2000" b="0" i="0" u="none" strike="noStrike" kern="0" cap="none" spc="0" normalizeH="0" baseline="0" noProof="0">
                <a:ln>
                  <a:noFill/>
                </a:ln>
                <a:solidFill>
                  <a:srgbClr val="000000"/>
                </a:solidFill>
                <a:effectLst/>
                <a:uLnTx/>
                <a:uFillTx/>
                <a:latin typeface="Josefin Sans"/>
                <a:cs typeface="Arial"/>
                <a:sym typeface="Arial"/>
              </a:rPr>
              <a:t>Pull to refresh</a:t>
            </a:r>
            <a:endParaRPr kumimoji="0" lang="it-IT" sz="2000" b="0" i="0" u="none" strike="noStrike" kern="0" cap="none" spc="0" normalizeH="0" baseline="0" noProof="0">
              <a:ln>
                <a:noFill/>
              </a:ln>
              <a:solidFill>
                <a:srgbClr val="000000"/>
              </a:solidFill>
              <a:effectLst/>
              <a:uLnTx/>
              <a:uFillTx/>
              <a:latin typeface="Arial"/>
              <a:cs typeface="Arial"/>
              <a:sym typeface="Arial"/>
            </a:endParaRPr>
          </a:p>
        </p:txBody>
      </p:sp>
      <p:pic>
        <p:nvPicPr>
          <p:cNvPr id="3" name="Immagine 2">
            <a:extLst>
              <a:ext uri="{FF2B5EF4-FFF2-40B4-BE49-F238E27FC236}">
                <a16:creationId xmlns:a16="http://schemas.microsoft.com/office/drawing/2014/main" id="{955132BC-23BD-4BAE-A7D0-B247A047840D}"/>
              </a:ext>
            </a:extLst>
          </p:cNvPr>
          <p:cNvPicPr>
            <a:picLocks noChangeAspect="1"/>
          </p:cNvPicPr>
          <p:nvPr/>
        </p:nvPicPr>
        <p:blipFill>
          <a:blip r:embed="rId2"/>
          <a:stretch>
            <a:fillRect/>
          </a:stretch>
        </p:blipFill>
        <p:spPr>
          <a:xfrm>
            <a:off x="3134722" y="713140"/>
            <a:ext cx="5971955" cy="3844017"/>
          </a:xfrm>
          <a:prstGeom prst="rect">
            <a:avLst/>
          </a:prstGeom>
        </p:spPr>
      </p:pic>
    </p:spTree>
    <p:extLst>
      <p:ext uri="{BB962C8B-B14F-4D97-AF65-F5344CB8AC3E}">
        <p14:creationId xmlns:p14="http://schemas.microsoft.com/office/powerpoint/2010/main" val="35575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22">
                                            <p:txEl>
                                              <p:pRg st="0" end="0"/>
                                            </p:txEl>
                                          </p:spTgt>
                                        </p:tgtEl>
                                        <p:attrNameLst>
                                          <p:attrName>r</p:attrName>
                                        </p:attrNameLst>
                                      </p:cBhvr>
                                    </p:animRot>
                                    <p:animRot by="-240000">
                                      <p:cBhvr>
                                        <p:cTn id="7" dur="200" fill="hold">
                                          <p:stCondLst>
                                            <p:cond delay="200"/>
                                          </p:stCondLst>
                                        </p:cTn>
                                        <p:tgtEl>
                                          <p:spTgt spid="22">
                                            <p:txEl>
                                              <p:pRg st="0" end="0"/>
                                            </p:txEl>
                                          </p:spTgt>
                                        </p:tgtEl>
                                        <p:attrNameLst>
                                          <p:attrName>r</p:attrName>
                                        </p:attrNameLst>
                                      </p:cBhvr>
                                    </p:animRot>
                                    <p:animRot by="240000">
                                      <p:cBhvr>
                                        <p:cTn id="8" dur="200" fill="hold">
                                          <p:stCondLst>
                                            <p:cond delay="400"/>
                                          </p:stCondLst>
                                        </p:cTn>
                                        <p:tgtEl>
                                          <p:spTgt spid="22">
                                            <p:txEl>
                                              <p:pRg st="0" end="0"/>
                                            </p:txEl>
                                          </p:spTgt>
                                        </p:tgtEl>
                                        <p:attrNameLst>
                                          <p:attrName>r</p:attrName>
                                        </p:attrNameLst>
                                      </p:cBhvr>
                                    </p:animRot>
                                    <p:animRot by="-240000">
                                      <p:cBhvr>
                                        <p:cTn id="9" dur="200" fill="hold">
                                          <p:stCondLst>
                                            <p:cond delay="600"/>
                                          </p:stCondLst>
                                        </p:cTn>
                                        <p:tgtEl>
                                          <p:spTgt spid="22">
                                            <p:txEl>
                                              <p:pRg st="0" end="0"/>
                                            </p:txEl>
                                          </p:spTgt>
                                        </p:tgtEl>
                                        <p:attrNameLst>
                                          <p:attrName>r</p:attrName>
                                        </p:attrNameLst>
                                      </p:cBhvr>
                                    </p:animRot>
                                    <p:animRot by="120000">
                                      <p:cBhvr>
                                        <p:cTn id="10" dur="200" fill="hold">
                                          <p:stCondLst>
                                            <p:cond delay="800"/>
                                          </p:stCondLst>
                                        </p:cTn>
                                        <p:tgtEl>
                                          <p:spTgt spid="2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32CD14A-88A5-45E3-B061-18C3A4613D91}"/>
              </a:ext>
            </a:extLst>
          </p:cNvPr>
          <p:cNvSpPr/>
          <p:nvPr/>
        </p:nvSpPr>
        <p:spPr>
          <a:xfrm>
            <a:off x="6218781" y="2774930"/>
            <a:ext cx="219456" cy="2813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1" name="Titolo 1">
            <a:extLst>
              <a:ext uri="{FF2B5EF4-FFF2-40B4-BE49-F238E27FC236}">
                <a16:creationId xmlns:a16="http://schemas.microsoft.com/office/drawing/2014/main" id="{EF067E59-3A31-4DA7-A93C-30746CB24721}"/>
              </a:ext>
            </a:extLst>
          </p:cNvPr>
          <p:cNvSpPr txBox="1">
            <a:spLocks/>
          </p:cNvSpPr>
          <p:nvPr/>
        </p:nvSpPr>
        <p:spPr>
          <a:xfrm>
            <a:off x="835025" y="130175"/>
            <a:ext cx="7702550" cy="320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marL="0" marR="0" lvl="0" indent="0" algn="ctr" defTabSz="914400" rtl="0" eaLnBrk="1" fontAlgn="auto" latinLnBrk="0" hangingPunct="1">
              <a:lnSpc>
                <a:spcPct val="100000"/>
              </a:lnSpc>
              <a:spcBef>
                <a:spcPts val="0"/>
              </a:spcBef>
              <a:spcAft>
                <a:spcPts val="0"/>
              </a:spcAft>
              <a:buClr>
                <a:prstClr val="black"/>
              </a:buClr>
              <a:buSzPts val="2800"/>
              <a:buFont typeface="Lilita One"/>
              <a:buNone/>
              <a:tabLst/>
              <a:defRPr/>
            </a:pPr>
            <a:r>
              <a:rPr kumimoji="0" lang="it-IT" sz="2800" b="0" i="0" u="none" strike="noStrike" kern="0" cap="none" spc="0" normalizeH="0" baseline="0" noProof="0">
                <a:ln>
                  <a:noFill/>
                </a:ln>
                <a:solidFill>
                  <a:srgbClr val="000000"/>
                </a:solidFill>
                <a:effectLst/>
                <a:uLnTx/>
                <a:uFillTx/>
                <a:latin typeface="Lilita One"/>
                <a:sym typeface="Lilita One"/>
              </a:rPr>
              <a:t>Design Pattern</a:t>
            </a:r>
          </a:p>
        </p:txBody>
      </p:sp>
      <p:sp>
        <p:nvSpPr>
          <p:cNvPr id="18" name="CasellaDiTesto 17">
            <a:extLst>
              <a:ext uri="{FF2B5EF4-FFF2-40B4-BE49-F238E27FC236}">
                <a16:creationId xmlns:a16="http://schemas.microsoft.com/office/drawing/2014/main" id="{020E8B03-CA61-4704-9AA1-6766C67AD91B}"/>
              </a:ext>
            </a:extLst>
          </p:cNvPr>
          <p:cNvSpPr txBox="1"/>
          <p:nvPr/>
        </p:nvSpPr>
        <p:spPr>
          <a:xfrm>
            <a:off x="807244" y="771525"/>
            <a:ext cx="2743200" cy="6265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200000"/>
              </a:lnSpc>
              <a:spcBef>
                <a:spcPts val="0"/>
              </a:spcBef>
              <a:spcAft>
                <a:spcPts val="0"/>
              </a:spcAft>
              <a:buClr>
                <a:srgbClr val="000000"/>
              </a:buClr>
              <a:buSzTx/>
              <a:buFont typeface="Arial"/>
              <a:buChar char="•"/>
              <a:tabLst/>
              <a:defRPr/>
            </a:pPr>
            <a:r>
              <a:rPr kumimoji="0" lang="it-IT" sz="2000" b="0" i="0" u="none" strike="noStrike" kern="0" cap="none" spc="0" normalizeH="0" baseline="0" noProof="0">
                <a:ln>
                  <a:noFill/>
                </a:ln>
                <a:solidFill>
                  <a:srgbClr val="000000"/>
                </a:solidFill>
                <a:effectLst/>
                <a:uLnTx/>
                <a:uFillTx/>
                <a:latin typeface="Josefin Sans"/>
                <a:cs typeface="Arial"/>
                <a:sym typeface="Arial"/>
              </a:rPr>
              <a:t>Input feedback</a:t>
            </a:r>
            <a:endParaRPr kumimoji="0" lang="it-IT" sz="2000" b="0" i="0" u="none" strike="noStrike" kern="0" cap="none" spc="0" normalizeH="0" baseline="0" noProof="0">
              <a:ln>
                <a:noFill/>
              </a:ln>
              <a:solidFill>
                <a:srgbClr val="000000"/>
              </a:solidFill>
              <a:effectLst/>
              <a:uLnTx/>
              <a:uFillTx/>
              <a:latin typeface="Arial"/>
              <a:cs typeface="Arial"/>
              <a:sym typeface="Arial"/>
            </a:endParaRPr>
          </a:p>
        </p:txBody>
      </p:sp>
      <p:sp>
        <p:nvSpPr>
          <p:cNvPr id="20" name="CasellaDiTesto 19">
            <a:extLst>
              <a:ext uri="{FF2B5EF4-FFF2-40B4-BE49-F238E27FC236}">
                <a16:creationId xmlns:a16="http://schemas.microsoft.com/office/drawing/2014/main" id="{99736042-B959-4E68-8B93-D06517C0EC8E}"/>
              </a:ext>
            </a:extLst>
          </p:cNvPr>
          <p:cNvSpPr txBox="1"/>
          <p:nvPr/>
        </p:nvSpPr>
        <p:spPr>
          <a:xfrm>
            <a:off x="807243" y="230743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2000" b="0" i="0" u="none" strike="noStrike" kern="0" cap="none" spc="0" normalizeH="0" baseline="0" noProof="0">
                <a:ln>
                  <a:noFill/>
                </a:ln>
                <a:solidFill>
                  <a:srgbClr val="000000"/>
                </a:solidFill>
                <a:effectLst/>
                <a:uLnTx/>
                <a:uFillTx/>
                <a:latin typeface="Josefin Sans"/>
                <a:cs typeface="Arial"/>
                <a:sym typeface="Arial"/>
              </a:rPr>
              <a:t>Dashboard</a:t>
            </a:r>
            <a:endParaRPr kumimoji="0" lang="it-IT" sz="2000" b="0" i="0" u="none" strike="noStrike" kern="0" cap="none" spc="0" normalizeH="0" baseline="0" noProof="0">
              <a:ln>
                <a:noFill/>
              </a:ln>
              <a:solidFill>
                <a:srgbClr val="000000"/>
              </a:solidFill>
              <a:effectLst/>
              <a:uLnTx/>
              <a:uFillTx/>
              <a:latin typeface="Josefin Sans"/>
              <a:cs typeface="Arial"/>
              <a:sym typeface="Arial"/>
            </a:endParaRPr>
          </a:p>
        </p:txBody>
      </p:sp>
      <p:sp>
        <p:nvSpPr>
          <p:cNvPr id="21" name="CasellaDiTesto 20">
            <a:extLst>
              <a:ext uri="{FF2B5EF4-FFF2-40B4-BE49-F238E27FC236}">
                <a16:creationId xmlns:a16="http://schemas.microsoft.com/office/drawing/2014/main" id="{D41461C4-A693-4439-936D-41E515B57EB8}"/>
              </a:ext>
            </a:extLst>
          </p:cNvPr>
          <p:cNvSpPr txBox="1"/>
          <p:nvPr/>
        </p:nvSpPr>
        <p:spPr>
          <a:xfrm>
            <a:off x="807243" y="187166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it-IT" sz="2000" b="1" i="0" u="none" strike="noStrike" kern="0" cap="none" spc="0" normalizeH="0" baseline="0" noProof="0" err="1">
                <a:ln>
                  <a:noFill/>
                </a:ln>
                <a:solidFill>
                  <a:srgbClr val="000000"/>
                </a:solidFill>
                <a:effectLst/>
                <a:uLnTx/>
                <a:uFillTx/>
                <a:latin typeface="Josefin Sans"/>
                <a:cs typeface="Arial"/>
                <a:sym typeface="Arial"/>
              </a:rPr>
              <a:t>Categorization</a:t>
            </a:r>
            <a:endParaRPr kumimoji="0" lang="it-IT" sz="1400" b="1" i="0" u="none" strike="noStrike" kern="0" cap="none" spc="0" normalizeH="0" baseline="0" noProof="0" err="1">
              <a:ln>
                <a:noFill/>
              </a:ln>
              <a:solidFill>
                <a:srgbClr val="000000"/>
              </a:solidFill>
              <a:effectLst/>
              <a:uLnTx/>
              <a:uFillTx/>
              <a:latin typeface="Arial"/>
              <a:cs typeface="Arial"/>
              <a:sym typeface="Arial"/>
            </a:endParaRPr>
          </a:p>
        </p:txBody>
      </p:sp>
      <p:sp>
        <p:nvSpPr>
          <p:cNvPr id="22" name="CasellaDiTesto 21">
            <a:extLst>
              <a:ext uri="{FF2B5EF4-FFF2-40B4-BE49-F238E27FC236}">
                <a16:creationId xmlns:a16="http://schemas.microsoft.com/office/drawing/2014/main" id="{DC3956F5-43BD-4D32-BF7F-8C6559974B68}"/>
              </a:ext>
            </a:extLst>
          </p:cNvPr>
          <p:cNvSpPr txBox="1"/>
          <p:nvPr/>
        </p:nvSpPr>
        <p:spPr>
          <a:xfrm>
            <a:off x="807244" y="143589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it-IT" sz="2000" b="0" i="0" u="none" strike="noStrike" kern="0" cap="none" spc="0" normalizeH="0" baseline="0" noProof="0">
                <a:ln>
                  <a:noFill/>
                </a:ln>
                <a:solidFill>
                  <a:srgbClr val="000000"/>
                </a:solidFill>
                <a:effectLst/>
                <a:uLnTx/>
                <a:uFillTx/>
                <a:latin typeface="Josefin Sans"/>
                <a:cs typeface="Arial"/>
                <a:sym typeface="Arial"/>
              </a:rPr>
              <a:t>Home Link</a:t>
            </a:r>
          </a:p>
        </p:txBody>
      </p:sp>
      <p:sp>
        <p:nvSpPr>
          <p:cNvPr id="24" name="CasellaDiTesto 23">
            <a:extLst>
              <a:ext uri="{FF2B5EF4-FFF2-40B4-BE49-F238E27FC236}">
                <a16:creationId xmlns:a16="http://schemas.microsoft.com/office/drawing/2014/main" id="{55611FEF-13EC-41B3-865A-4AB8B4C20E8D}"/>
              </a:ext>
            </a:extLst>
          </p:cNvPr>
          <p:cNvSpPr txBox="1"/>
          <p:nvPr/>
        </p:nvSpPr>
        <p:spPr>
          <a:xfrm>
            <a:off x="807243" y="27432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2000" b="0" i="0" u="none" strike="noStrike" kern="0" cap="none" spc="0" normalizeH="0" baseline="0" noProof="0">
                <a:ln>
                  <a:noFill/>
                </a:ln>
                <a:solidFill>
                  <a:srgbClr val="000000"/>
                </a:solidFill>
                <a:effectLst/>
                <a:uLnTx/>
                <a:uFillTx/>
                <a:latin typeface="Josefin Sans"/>
                <a:cs typeface="Arial"/>
                <a:sym typeface="Arial"/>
              </a:rPr>
              <a:t>Pull to refresh</a:t>
            </a:r>
            <a:endParaRPr kumimoji="0" lang="it-IT" sz="2000" b="0" i="0" u="none" strike="noStrike" kern="0" cap="none" spc="0" normalizeH="0" baseline="0" noProof="0">
              <a:ln>
                <a:noFill/>
              </a:ln>
              <a:solidFill>
                <a:srgbClr val="000000"/>
              </a:solidFill>
              <a:effectLst/>
              <a:uLnTx/>
              <a:uFillTx/>
              <a:latin typeface="Arial"/>
              <a:cs typeface="Arial"/>
              <a:sym typeface="Arial"/>
            </a:endParaRPr>
          </a:p>
        </p:txBody>
      </p:sp>
      <p:pic>
        <p:nvPicPr>
          <p:cNvPr id="3" name="Immagine 2">
            <a:extLst>
              <a:ext uri="{FF2B5EF4-FFF2-40B4-BE49-F238E27FC236}">
                <a16:creationId xmlns:a16="http://schemas.microsoft.com/office/drawing/2014/main" id="{C549FADC-4598-491A-9663-680A26A8772D}"/>
              </a:ext>
            </a:extLst>
          </p:cNvPr>
          <p:cNvPicPr>
            <a:picLocks noChangeAspect="1"/>
          </p:cNvPicPr>
          <p:nvPr/>
        </p:nvPicPr>
        <p:blipFill>
          <a:blip r:embed="rId2"/>
          <a:stretch>
            <a:fillRect/>
          </a:stretch>
        </p:blipFill>
        <p:spPr>
          <a:xfrm>
            <a:off x="3550444" y="727439"/>
            <a:ext cx="5215877" cy="3960203"/>
          </a:xfrm>
          <a:prstGeom prst="rect">
            <a:avLst/>
          </a:prstGeom>
        </p:spPr>
      </p:pic>
    </p:spTree>
    <p:extLst>
      <p:ext uri="{BB962C8B-B14F-4D97-AF65-F5344CB8AC3E}">
        <p14:creationId xmlns:p14="http://schemas.microsoft.com/office/powerpoint/2010/main" val="260450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21">
                                            <p:txEl>
                                              <p:pRg st="0" end="0"/>
                                            </p:txEl>
                                          </p:spTgt>
                                        </p:tgtEl>
                                        <p:attrNameLst>
                                          <p:attrName>r</p:attrName>
                                        </p:attrNameLst>
                                      </p:cBhvr>
                                    </p:animRot>
                                    <p:animRot by="-240000">
                                      <p:cBhvr>
                                        <p:cTn id="7" dur="200" fill="hold">
                                          <p:stCondLst>
                                            <p:cond delay="200"/>
                                          </p:stCondLst>
                                        </p:cTn>
                                        <p:tgtEl>
                                          <p:spTgt spid="21">
                                            <p:txEl>
                                              <p:pRg st="0" end="0"/>
                                            </p:txEl>
                                          </p:spTgt>
                                        </p:tgtEl>
                                        <p:attrNameLst>
                                          <p:attrName>r</p:attrName>
                                        </p:attrNameLst>
                                      </p:cBhvr>
                                    </p:animRot>
                                    <p:animRot by="240000">
                                      <p:cBhvr>
                                        <p:cTn id="8" dur="200" fill="hold">
                                          <p:stCondLst>
                                            <p:cond delay="400"/>
                                          </p:stCondLst>
                                        </p:cTn>
                                        <p:tgtEl>
                                          <p:spTgt spid="21">
                                            <p:txEl>
                                              <p:pRg st="0" end="0"/>
                                            </p:txEl>
                                          </p:spTgt>
                                        </p:tgtEl>
                                        <p:attrNameLst>
                                          <p:attrName>r</p:attrName>
                                        </p:attrNameLst>
                                      </p:cBhvr>
                                    </p:animRot>
                                    <p:animRot by="-240000">
                                      <p:cBhvr>
                                        <p:cTn id="9" dur="200" fill="hold">
                                          <p:stCondLst>
                                            <p:cond delay="600"/>
                                          </p:stCondLst>
                                        </p:cTn>
                                        <p:tgtEl>
                                          <p:spTgt spid="21">
                                            <p:txEl>
                                              <p:pRg st="0" end="0"/>
                                            </p:txEl>
                                          </p:spTgt>
                                        </p:tgtEl>
                                        <p:attrNameLst>
                                          <p:attrName>r</p:attrName>
                                        </p:attrNameLst>
                                      </p:cBhvr>
                                    </p:animRot>
                                    <p:animRot by="120000">
                                      <p:cBhvr>
                                        <p:cTn id="10" dur="200" fill="hold">
                                          <p:stCondLst>
                                            <p:cond delay="800"/>
                                          </p:stCondLst>
                                        </p:cTn>
                                        <p:tgtEl>
                                          <p:spTgt spid="21">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32CD14A-88A5-45E3-B061-18C3A4613D91}"/>
              </a:ext>
            </a:extLst>
          </p:cNvPr>
          <p:cNvSpPr/>
          <p:nvPr/>
        </p:nvSpPr>
        <p:spPr>
          <a:xfrm>
            <a:off x="6218781" y="2774930"/>
            <a:ext cx="219456" cy="2813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1" name="Titolo 1">
            <a:extLst>
              <a:ext uri="{FF2B5EF4-FFF2-40B4-BE49-F238E27FC236}">
                <a16:creationId xmlns:a16="http://schemas.microsoft.com/office/drawing/2014/main" id="{EF067E59-3A31-4DA7-A93C-30746CB24721}"/>
              </a:ext>
            </a:extLst>
          </p:cNvPr>
          <p:cNvSpPr txBox="1">
            <a:spLocks/>
          </p:cNvSpPr>
          <p:nvPr/>
        </p:nvSpPr>
        <p:spPr>
          <a:xfrm>
            <a:off x="835025" y="130175"/>
            <a:ext cx="7702550" cy="320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marL="0" marR="0" lvl="0" indent="0" algn="ctr" defTabSz="914400" rtl="0" eaLnBrk="1" fontAlgn="auto" latinLnBrk="0" hangingPunct="1">
              <a:lnSpc>
                <a:spcPct val="100000"/>
              </a:lnSpc>
              <a:spcBef>
                <a:spcPts val="0"/>
              </a:spcBef>
              <a:spcAft>
                <a:spcPts val="0"/>
              </a:spcAft>
              <a:buClr>
                <a:prstClr val="black"/>
              </a:buClr>
              <a:buSzPts val="2800"/>
              <a:buFont typeface="Lilita One"/>
              <a:buNone/>
              <a:tabLst/>
              <a:defRPr/>
            </a:pPr>
            <a:r>
              <a:rPr kumimoji="0" lang="it-IT" sz="2800" b="0" i="0" u="none" strike="noStrike" kern="0" cap="none" spc="0" normalizeH="0" baseline="0" noProof="0">
                <a:ln>
                  <a:noFill/>
                </a:ln>
                <a:solidFill>
                  <a:srgbClr val="000000"/>
                </a:solidFill>
                <a:effectLst/>
                <a:uLnTx/>
                <a:uFillTx/>
                <a:latin typeface="Lilita One"/>
                <a:sym typeface="Lilita One"/>
              </a:rPr>
              <a:t>Design Pattern</a:t>
            </a:r>
          </a:p>
        </p:txBody>
      </p:sp>
      <p:sp>
        <p:nvSpPr>
          <p:cNvPr id="18" name="CasellaDiTesto 17">
            <a:extLst>
              <a:ext uri="{FF2B5EF4-FFF2-40B4-BE49-F238E27FC236}">
                <a16:creationId xmlns:a16="http://schemas.microsoft.com/office/drawing/2014/main" id="{020E8B03-CA61-4704-9AA1-6766C67AD91B}"/>
              </a:ext>
            </a:extLst>
          </p:cNvPr>
          <p:cNvSpPr txBox="1"/>
          <p:nvPr/>
        </p:nvSpPr>
        <p:spPr>
          <a:xfrm>
            <a:off x="807244" y="771525"/>
            <a:ext cx="2743200" cy="6265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200000"/>
              </a:lnSpc>
              <a:spcBef>
                <a:spcPts val="0"/>
              </a:spcBef>
              <a:spcAft>
                <a:spcPts val="0"/>
              </a:spcAft>
              <a:buClr>
                <a:srgbClr val="000000"/>
              </a:buClr>
              <a:buSzTx/>
              <a:buFont typeface="Arial"/>
              <a:buChar char="•"/>
              <a:tabLst/>
              <a:defRPr/>
            </a:pPr>
            <a:r>
              <a:rPr kumimoji="0" lang="it-IT" sz="2000" b="0" i="0" u="none" strike="noStrike" kern="0" cap="none" spc="0" normalizeH="0" baseline="0" noProof="0">
                <a:ln>
                  <a:noFill/>
                </a:ln>
                <a:solidFill>
                  <a:srgbClr val="000000"/>
                </a:solidFill>
                <a:effectLst/>
                <a:uLnTx/>
                <a:uFillTx/>
                <a:latin typeface="Josefin Sans"/>
                <a:cs typeface="Arial"/>
                <a:sym typeface="Arial"/>
              </a:rPr>
              <a:t>Input feedback</a:t>
            </a:r>
            <a:endParaRPr kumimoji="0" lang="it-IT" sz="2000" b="0" i="0" u="none" strike="noStrike" kern="0" cap="none" spc="0" normalizeH="0" baseline="0" noProof="0">
              <a:ln>
                <a:noFill/>
              </a:ln>
              <a:solidFill>
                <a:srgbClr val="000000"/>
              </a:solidFill>
              <a:effectLst/>
              <a:uLnTx/>
              <a:uFillTx/>
              <a:latin typeface="Arial"/>
              <a:cs typeface="Arial"/>
              <a:sym typeface="Arial"/>
            </a:endParaRPr>
          </a:p>
        </p:txBody>
      </p:sp>
      <p:sp>
        <p:nvSpPr>
          <p:cNvPr id="20" name="CasellaDiTesto 19">
            <a:extLst>
              <a:ext uri="{FF2B5EF4-FFF2-40B4-BE49-F238E27FC236}">
                <a16:creationId xmlns:a16="http://schemas.microsoft.com/office/drawing/2014/main" id="{99736042-B959-4E68-8B93-D06517C0EC8E}"/>
              </a:ext>
            </a:extLst>
          </p:cNvPr>
          <p:cNvSpPr txBox="1"/>
          <p:nvPr/>
        </p:nvSpPr>
        <p:spPr>
          <a:xfrm>
            <a:off x="807243" y="230743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2000" b="1" i="0" u="none" strike="noStrike" kern="0" cap="none" spc="0" normalizeH="0" baseline="0" noProof="0">
                <a:ln>
                  <a:noFill/>
                </a:ln>
                <a:solidFill>
                  <a:srgbClr val="000000"/>
                </a:solidFill>
                <a:effectLst/>
                <a:uLnTx/>
                <a:uFillTx/>
                <a:latin typeface="Josefin Sans"/>
                <a:cs typeface="Arial"/>
                <a:sym typeface="Arial"/>
              </a:rPr>
              <a:t>Dashboard</a:t>
            </a:r>
            <a:endParaRPr kumimoji="0" lang="it-IT" sz="2000" b="1" i="0" u="none" strike="noStrike" kern="0" cap="none" spc="0" normalizeH="0" baseline="0" noProof="0">
              <a:ln>
                <a:noFill/>
              </a:ln>
              <a:solidFill>
                <a:srgbClr val="000000"/>
              </a:solidFill>
              <a:effectLst/>
              <a:uLnTx/>
              <a:uFillTx/>
              <a:latin typeface="Josefin Sans"/>
              <a:cs typeface="Arial"/>
              <a:sym typeface="Arial"/>
            </a:endParaRPr>
          </a:p>
        </p:txBody>
      </p:sp>
      <p:sp>
        <p:nvSpPr>
          <p:cNvPr id="21" name="CasellaDiTesto 20">
            <a:extLst>
              <a:ext uri="{FF2B5EF4-FFF2-40B4-BE49-F238E27FC236}">
                <a16:creationId xmlns:a16="http://schemas.microsoft.com/office/drawing/2014/main" id="{D41461C4-A693-4439-936D-41E515B57EB8}"/>
              </a:ext>
            </a:extLst>
          </p:cNvPr>
          <p:cNvSpPr txBox="1"/>
          <p:nvPr/>
        </p:nvSpPr>
        <p:spPr>
          <a:xfrm>
            <a:off x="807243" y="187166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it-IT" sz="2000" b="0" i="0" u="none" strike="noStrike" kern="0" cap="none" spc="0" normalizeH="0" baseline="0" noProof="0" err="1">
                <a:ln>
                  <a:noFill/>
                </a:ln>
                <a:solidFill>
                  <a:srgbClr val="000000"/>
                </a:solidFill>
                <a:effectLst/>
                <a:uLnTx/>
                <a:uFillTx/>
                <a:latin typeface="Josefin Sans"/>
                <a:cs typeface="Arial"/>
                <a:sym typeface="Arial"/>
              </a:rPr>
              <a:t>Categorization</a:t>
            </a:r>
            <a:endParaRPr kumimoji="0" lang="it-IT" sz="1400" b="0" i="0" u="none" strike="noStrike" kern="0" cap="none" spc="0" normalizeH="0" baseline="0" noProof="0" err="1">
              <a:ln>
                <a:noFill/>
              </a:ln>
              <a:solidFill>
                <a:srgbClr val="000000"/>
              </a:solidFill>
              <a:effectLst/>
              <a:uLnTx/>
              <a:uFillTx/>
              <a:latin typeface="Arial"/>
              <a:cs typeface="Arial"/>
              <a:sym typeface="Arial"/>
            </a:endParaRPr>
          </a:p>
        </p:txBody>
      </p:sp>
      <p:sp>
        <p:nvSpPr>
          <p:cNvPr id="22" name="CasellaDiTesto 21">
            <a:extLst>
              <a:ext uri="{FF2B5EF4-FFF2-40B4-BE49-F238E27FC236}">
                <a16:creationId xmlns:a16="http://schemas.microsoft.com/office/drawing/2014/main" id="{DC3956F5-43BD-4D32-BF7F-8C6559974B68}"/>
              </a:ext>
            </a:extLst>
          </p:cNvPr>
          <p:cNvSpPr txBox="1"/>
          <p:nvPr/>
        </p:nvSpPr>
        <p:spPr>
          <a:xfrm>
            <a:off x="807244" y="143589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it-IT" sz="2000" b="0" i="0" u="none" strike="noStrike" kern="0" cap="none" spc="0" normalizeH="0" baseline="0" noProof="0">
                <a:ln>
                  <a:noFill/>
                </a:ln>
                <a:solidFill>
                  <a:srgbClr val="000000"/>
                </a:solidFill>
                <a:effectLst/>
                <a:uLnTx/>
                <a:uFillTx/>
                <a:latin typeface="Josefin Sans"/>
                <a:cs typeface="Arial"/>
                <a:sym typeface="Arial"/>
              </a:rPr>
              <a:t>Home Link</a:t>
            </a:r>
          </a:p>
        </p:txBody>
      </p:sp>
      <p:sp>
        <p:nvSpPr>
          <p:cNvPr id="24" name="CasellaDiTesto 23">
            <a:extLst>
              <a:ext uri="{FF2B5EF4-FFF2-40B4-BE49-F238E27FC236}">
                <a16:creationId xmlns:a16="http://schemas.microsoft.com/office/drawing/2014/main" id="{55611FEF-13EC-41B3-865A-4AB8B4C20E8D}"/>
              </a:ext>
            </a:extLst>
          </p:cNvPr>
          <p:cNvSpPr txBox="1"/>
          <p:nvPr/>
        </p:nvSpPr>
        <p:spPr>
          <a:xfrm>
            <a:off x="807243" y="27432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2000" b="1" i="0" u="none" strike="noStrike" kern="0" cap="none" spc="0" normalizeH="0" baseline="0" noProof="0">
                <a:ln>
                  <a:noFill/>
                </a:ln>
                <a:solidFill>
                  <a:srgbClr val="000000"/>
                </a:solidFill>
                <a:effectLst/>
                <a:uLnTx/>
                <a:uFillTx/>
                <a:latin typeface="Josefin Sans"/>
                <a:cs typeface="Arial"/>
                <a:sym typeface="Arial"/>
              </a:rPr>
              <a:t>Pull to refresh</a:t>
            </a:r>
            <a:endParaRPr kumimoji="0" lang="it-IT" sz="2000" b="1" i="0" u="none" strike="noStrike" kern="0" cap="none" spc="0" normalizeH="0" baseline="0" noProof="0">
              <a:ln>
                <a:noFill/>
              </a:ln>
              <a:solidFill>
                <a:srgbClr val="000000"/>
              </a:solidFill>
              <a:effectLst/>
              <a:uLnTx/>
              <a:uFillTx/>
              <a:latin typeface="Arial"/>
              <a:cs typeface="Arial"/>
              <a:sym typeface="Arial"/>
            </a:endParaRPr>
          </a:p>
        </p:txBody>
      </p:sp>
      <p:pic>
        <p:nvPicPr>
          <p:cNvPr id="3" name="Immagine 2">
            <a:extLst>
              <a:ext uri="{FF2B5EF4-FFF2-40B4-BE49-F238E27FC236}">
                <a16:creationId xmlns:a16="http://schemas.microsoft.com/office/drawing/2014/main" id="{468DCAF9-7E93-44F1-90D5-2471EA2023D7}"/>
              </a:ext>
            </a:extLst>
          </p:cNvPr>
          <p:cNvPicPr>
            <a:picLocks noChangeAspect="1"/>
          </p:cNvPicPr>
          <p:nvPr/>
        </p:nvPicPr>
        <p:blipFill>
          <a:blip r:embed="rId2"/>
          <a:stretch>
            <a:fillRect/>
          </a:stretch>
        </p:blipFill>
        <p:spPr>
          <a:xfrm>
            <a:off x="4523202" y="771525"/>
            <a:ext cx="3830070" cy="3861137"/>
          </a:xfrm>
          <a:prstGeom prst="rect">
            <a:avLst/>
          </a:prstGeom>
        </p:spPr>
      </p:pic>
    </p:spTree>
    <p:extLst>
      <p:ext uri="{BB962C8B-B14F-4D97-AF65-F5344CB8AC3E}">
        <p14:creationId xmlns:p14="http://schemas.microsoft.com/office/powerpoint/2010/main" val="9930874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20">
                                            <p:txEl>
                                              <p:pRg st="0" end="0"/>
                                            </p:txEl>
                                          </p:spTgt>
                                        </p:tgtEl>
                                        <p:attrNameLst>
                                          <p:attrName>r</p:attrName>
                                        </p:attrNameLst>
                                      </p:cBhvr>
                                    </p:animRot>
                                    <p:animRot by="-240000">
                                      <p:cBhvr>
                                        <p:cTn id="7" dur="200" fill="hold">
                                          <p:stCondLst>
                                            <p:cond delay="200"/>
                                          </p:stCondLst>
                                        </p:cTn>
                                        <p:tgtEl>
                                          <p:spTgt spid="20">
                                            <p:txEl>
                                              <p:pRg st="0" end="0"/>
                                            </p:txEl>
                                          </p:spTgt>
                                        </p:tgtEl>
                                        <p:attrNameLst>
                                          <p:attrName>r</p:attrName>
                                        </p:attrNameLst>
                                      </p:cBhvr>
                                    </p:animRot>
                                    <p:animRot by="240000">
                                      <p:cBhvr>
                                        <p:cTn id="8" dur="200" fill="hold">
                                          <p:stCondLst>
                                            <p:cond delay="400"/>
                                          </p:stCondLst>
                                        </p:cTn>
                                        <p:tgtEl>
                                          <p:spTgt spid="20">
                                            <p:txEl>
                                              <p:pRg st="0" end="0"/>
                                            </p:txEl>
                                          </p:spTgt>
                                        </p:tgtEl>
                                        <p:attrNameLst>
                                          <p:attrName>r</p:attrName>
                                        </p:attrNameLst>
                                      </p:cBhvr>
                                    </p:animRot>
                                    <p:animRot by="-240000">
                                      <p:cBhvr>
                                        <p:cTn id="9" dur="200" fill="hold">
                                          <p:stCondLst>
                                            <p:cond delay="600"/>
                                          </p:stCondLst>
                                        </p:cTn>
                                        <p:tgtEl>
                                          <p:spTgt spid="20">
                                            <p:txEl>
                                              <p:pRg st="0" end="0"/>
                                            </p:txEl>
                                          </p:spTgt>
                                        </p:tgtEl>
                                        <p:attrNameLst>
                                          <p:attrName>r</p:attrName>
                                        </p:attrNameLst>
                                      </p:cBhvr>
                                    </p:animRot>
                                    <p:animRot by="120000">
                                      <p:cBhvr>
                                        <p:cTn id="10" dur="200" fill="hold">
                                          <p:stCondLst>
                                            <p:cond delay="800"/>
                                          </p:stCondLst>
                                        </p:cTn>
                                        <p:tgtEl>
                                          <p:spTgt spid="20">
                                            <p:txEl>
                                              <p:pRg st="0" end="0"/>
                                            </p:txEl>
                                          </p:spTgt>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24">
                                            <p:txEl>
                                              <p:pRg st="0" end="0"/>
                                            </p:txEl>
                                          </p:spTgt>
                                        </p:tgtEl>
                                        <p:attrNameLst>
                                          <p:attrName>r</p:attrName>
                                        </p:attrNameLst>
                                      </p:cBhvr>
                                    </p:animRot>
                                    <p:animRot by="-240000">
                                      <p:cBhvr>
                                        <p:cTn id="14" dur="200" fill="hold">
                                          <p:stCondLst>
                                            <p:cond delay="200"/>
                                          </p:stCondLst>
                                        </p:cTn>
                                        <p:tgtEl>
                                          <p:spTgt spid="24">
                                            <p:txEl>
                                              <p:pRg st="0" end="0"/>
                                            </p:txEl>
                                          </p:spTgt>
                                        </p:tgtEl>
                                        <p:attrNameLst>
                                          <p:attrName>r</p:attrName>
                                        </p:attrNameLst>
                                      </p:cBhvr>
                                    </p:animRot>
                                    <p:animRot by="240000">
                                      <p:cBhvr>
                                        <p:cTn id="15" dur="200" fill="hold">
                                          <p:stCondLst>
                                            <p:cond delay="400"/>
                                          </p:stCondLst>
                                        </p:cTn>
                                        <p:tgtEl>
                                          <p:spTgt spid="24">
                                            <p:txEl>
                                              <p:pRg st="0" end="0"/>
                                            </p:txEl>
                                          </p:spTgt>
                                        </p:tgtEl>
                                        <p:attrNameLst>
                                          <p:attrName>r</p:attrName>
                                        </p:attrNameLst>
                                      </p:cBhvr>
                                    </p:animRot>
                                    <p:animRot by="-240000">
                                      <p:cBhvr>
                                        <p:cTn id="16" dur="200" fill="hold">
                                          <p:stCondLst>
                                            <p:cond delay="600"/>
                                          </p:stCondLst>
                                        </p:cTn>
                                        <p:tgtEl>
                                          <p:spTgt spid="24">
                                            <p:txEl>
                                              <p:pRg st="0" end="0"/>
                                            </p:txEl>
                                          </p:spTgt>
                                        </p:tgtEl>
                                        <p:attrNameLst>
                                          <p:attrName>r</p:attrName>
                                        </p:attrNameLst>
                                      </p:cBhvr>
                                    </p:animRot>
                                    <p:animRot by="120000">
                                      <p:cBhvr>
                                        <p:cTn id="17" dur="200" fill="hold">
                                          <p:stCondLst>
                                            <p:cond delay="800"/>
                                          </p:stCondLst>
                                        </p:cTn>
                                        <p:tgtEl>
                                          <p:spTgt spid="2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169;p57">
            <a:extLst>
              <a:ext uri="{FF2B5EF4-FFF2-40B4-BE49-F238E27FC236}">
                <a16:creationId xmlns:a16="http://schemas.microsoft.com/office/drawing/2014/main" id="{C084E33E-DB18-4D42-9239-88214F26F761}"/>
              </a:ext>
            </a:extLst>
          </p:cNvPr>
          <p:cNvSpPr txBox="1">
            <a:spLocks/>
          </p:cNvSpPr>
          <p:nvPr/>
        </p:nvSpPr>
        <p:spPr>
          <a:xfrm>
            <a:off x="5205408" y="969984"/>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endParaRPr lang="en-US">
              <a:latin typeface="Josefin Sans" panose="020B0604020202020204" charset="0"/>
            </a:endParaRPr>
          </a:p>
        </p:txBody>
      </p:sp>
      <p:sp>
        <p:nvSpPr>
          <p:cNvPr id="95" name="Google Shape;3169;p57">
            <a:extLst>
              <a:ext uri="{FF2B5EF4-FFF2-40B4-BE49-F238E27FC236}">
                <a16:creationId xmlns:a16="http://schemas.microsoft.com/office/drawing/2014/main" id="{6285A244-5220-49B2-A5CC-4BFD7199595C}"/>
              </a:ext>
            </a:extLst>
          </p:cNvPr>
          <p:cNvSpPr txBox="1">
            <a:spLocks/>
          </p:cNvSpPr>
          <p:nvPr/>
        </p:nvSpPr>
        <p:spPr>
          <a:xfrm>
            <a:off x="5205408" y="959773"/>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endParaRPr lang="en-US">
              <a:latin typeface="Josefin Sans" panose="020B0604020202020204" charset="0"/>
            </a:endParaRPr>
          </a:p>
        </p:txBody>
      </p:sp>
      <p:sp>
        <p:nvSpPr>
          <p:cNvPr id="137" name="Google Shape;9635;p70">
            <a:extLst>
              <a:ext uri="{FF2B5EF4-FFF2-40B4-BE49-F238E27FC236}">
                <a16:creationId xmlns:a16="http://schemas.microsoft.com/office/drawing/2014/main" id="{1A31ACCC-67E5-4E58-80A7-088C065150C0}"/>
              </a:ext>
            </a:extLst>
          </p:cNvPr>
          <p:cNvSpPr/>
          <p:nvPr/>
        </p:nvSpPr>
        <p:spPr>
          <a:xfrm>
            <a:off x="7930505" y="2949541"/>
            <a:ext cx="223633" cy="19483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91425" tIns="91425" rIns="91425" bIns="91425" anchor="ctr" anchorCtr="0">
            <a:noAutofit/>
          </a:bodyPr>
          <a:lstStyle/>
          <a:p>
            <a:pPr defTabSz="914378"/>
            <a:endParaRPr/>
          </a:p>
        </p:txBody>
      </p:sp>
      <p:grpSp>
        <p:nvGrpSpPr>
          <p:cNvPr id="91" name="Google Shape;2301;p46">
            <a:extLst>
              <a:ext uri="{FF2B5EF4-FFF2-40B4-BE49-F238E27FC236}">
                <a16:creationId xmlns:a16="http://schemas.microsoft.com/office/drawing/2014/main" id="{3E6BCB0B-537B-4F03-B6B7-566F4A0CECD1}"/>
              </a:ext>
            </a:extLst>
          </p:cNvPr>
          <p:cNvGrpSpPr/>
          <p:nvPr/>
        </p:nvGrpSpPr>
        <p:grpSpPr>
          <a:xfrm>
            <a:off x="725510" y="3028379"/>
            <a:ext cx="1932678" cy="1472195"/>
            <a:chOff x="303700" y="238475"/>
            <a:chExt cx="6849825" cy="5217775"/>
          </a:xfrm>
        </p:grpSpPr>
        <p:sp>
          <p:nvSpPr>
            <p:cNvPr id="96" name="Google Shape;2302;p46">
              <a:extLst>
                <a:ext uri="{FF2B5EF4-FFF2-40B4-BE49-F238E27FC236}">
                  <a16:creationId xmlns:a16="http://schemas.microsoft.com/office/drawing/2014/main" id="{C3A18BFC-A9D7-4117-B717-7EB4DBF70A52}"/>
                </a:ext>
              </a:extLst>
            </p:cNvPr>
            <p:cNvSpPr/>
            <p:nvPr/>
          </p:nvSpPr>
          <p:spPr>
            <a:xfrm>
              <a:off x="1082925" y="2507525"/>
              <a:ext cx="2946975" cy="2948725"/>
            </a:xfrm>
            <a:custGeom>
              <a:avLst/>
              <a:gdLst/>
              <a:ahLst/>
              <a:cxnLst/>
              <a:rect l="l" t="t" r="r" b="b"/>
              <a:pathLst>
                <a:path w="117879" h="117949" extrusionOk="0">
                  <a:moveTo>
                    <a:pt x="63315" y="1"/>
                  </a:moveTo>
                  <a:cubicBezTo>
                    <a:pt x="59699" y="1"/>
                    <a:pt x="56080" y="128"/>
                    <a:pt x="52465" y="380"/>
                  </a:cubicBezTo>
                  <a:cubicBezTo>
                    <a:pt x="52465" y="380"/>
                    <a:pt x="52094" y="365"/>
                    <a:pt x="51417" y="365"/>
                  </a:cubicBezTo>
                  <a:cubicBezTo>
                    <a:pt x="46330" y="365"/>
                    <a:pt x="23990" y="1209"/>
                    <a:pt x="12742" y="15598"/>
                  </a:cubicBezTo>
                  <a:lnTo>
                    <a:pt x="0" y="39019"/>
                  </a:lnTo>
                  <a:lnTo>
                    <a:pt x="25381" y="64452"/>
                  </a:lnTo>
                  <a:lnTo>
                    <a:pt x="38846" y="117949"/>
                  </a:lnTo>
                  <a:lnTo>
                    <a:pt x="117878" y="116349"/>
                  </a:lnTo>
                  <a:lnTo>
                    <a:pt x="114783" y="73583"/>
                  </a:lnTo>
                  <a:lnTo>
                    <a:pt x="111894" y="21118"/>
                  </a:lnTo>
                  <a:cubicBezTo>
                    <a:pt x="111894" y="21118"/>
                    <a:pt x="113648" y="6931"/>
                    <a:pt x="92239" y="2753"/>
                  </a:cubicBezTo>
                  <a:cubicBezTo>
                    <a:pt x="82695" y="912"/>
                    <a:pt x="73014" y="1"/>
                    <a:pt x="63315" y="1"/>
                  </a:cubicBezTo>
                  <a:close/>
                </a:path>
              </a:pathLst>
            </a:custGeom>
            <a:solidFill>
              <a:srgbClr val="045A68"/>
            </a:solidFill>
            <a:ln>
              <a:noFill/>
            </a:ln>
          </p:spPr>
          <p:txBody>
            <a:bodyPr spcFirstLastPara="1" wrap="square" lIns="68569" tIns="68569" rIns="68569" bIns="68569" anchor="ctr" anchorCtr="0">
              <a:noAutofit/>
            </a:bodyPr>
            <a:lstStyle/>
            <a:p>
              <a:endParaRPr sz="1050"/>
            </a:p>
          </p:txBody>
        </p:sp>
        <p:sp>
          <p:nvSpPr>
            <p:cNvPr id="138" name="Google Shape;2303;p46">
              <a:extLst>
                <a:ext uri="{FF2B5EF4-FFF2-40B4-BE49-F238E27FC236}">
                  <a16:creationId xmlns:a16="http://schemas.microsoft.com/office/drawing/2014/main" id="{6FEAD91B-50D6-4882-9F37-B9B94735AACD}"/>
                </a:ext>
              </a:extLst>
            </p:cNvPr>
            <p:cNvSpPr/>
            <p:nvPr/>
          </p:nvSpPr>
          <p:spPr>
            <a:xfrm>
              <a:off x="303700" y="3192800"/>
              <a:ext cx="2588675" cy="2223525"/>
            </a:xfrm>
            <a:custGeom>
              <a:avLst/>
              <a:gdLst/>
              <a:ahLst/>
              <a:cxnLst/>
              <a:rect l="l" t="t" r="r" b="b"/>
              <a:pathLst>
                <a:path w="103547" h="88941" extrusionOk="0">
                  <a:moveTo>
                    <a:pt x="37514" y="1"/>
                  </a:moveTo>
                  <a:lnTo>
                    <a:pt x="7232" y="56077"/>
                  </a:lnTo>
                  <a:cubicBezTo>
                    <a:pt x="0" y="71361"/>
                    <a:pt x="11177" y="88940"/>
                    <a:pt x="28037" y="88940"/>
                  </a:cubicBezTo>
                  <a:cubicBezTo>
                    <a:pt x="28135" y="88940"/>
                    <a:pt x="28233" y="88940"/>
                    <a:pt x="28332" y="88938"/>
                  </a:cubicBezTo>
                  <a:lnTo>
                    <a:pt x="99059" y="88061"/>
                  </a:lnTo>
                  <a:lnTo>
                    <a:pt x="103547" y="58656"/>
                  </a:lnTo>
                  <a:lnTo>
                    <a:pt x="46284" y="57625"/>
                  </a:lnTo>
                  <a:lnTo>
                    <a:pt x="65062" y="18624"/>
                  </a:lnTo>
                  <a:lnTo>
                    <a:pt x="37514" y="1"/>
                  </a:lnTo>
                  <a:close/>
                </a:path>
              </a:pathLst>
            </a:custGeom>
            <a:solidFill>
              <a:srgbClr val="045A68"/>
            </a:solidFill>
            <a:ln>
              <a:noFill/>
            </a:ln>
          </p:spPr>
          <p:txBody>
            <a:bodyPr spcFirstLastPara="1" wrap="square" lIns="68569" tIns="68569" rIns="68569" bIns="68569" anchor="ctr" anchorCtr="0">
              <a:noAutofit/>
            </a:bodyPr>
            <a:lstStyle/>
            <a:p>
              <a:endParaRPr sz="1050"/>
            </a:p>
          </p:txBody>
        </p:sp>
        <p:sp>
          <p:nvSpPr>
            <p:cNvPr id="139" name="Google Shape;2304;p46">
              <a:extLst>
                <a:ext uri="{FF2B5EF4-FFF2-40B4-BE49-F238E27FC236}">
                  <a16:creationId xmlns:a16="http://schemas.microsoft.com/office/drawing/2014/main" id="{5C157297-F27E-487F-876D-FADA694C8D8F}"/>
                </a:ext>
              </a:extLst>
            </p:cNvPr>
            <p:cNvSpPr/>
            <p:nvPr/>
          </p:nvSpPr>
          <p:spPr>
            <a:xfrm>
              <a:off x="3817075" y="2821375"/>
              <a:ext cx="1419975" cy="2246675"/>
            </a:xfrm>
            <a:custGeom>
              <a:avLst/>
              <a:gdLst/>
              <a:ahLst/>
              <a:cxnLst/>
              <a:rect l="l" t="t" r="r" b="b"/>
              <a:pathLst>
                <a:path w="56799" h="89867" extrusionOk="0">
                  <a:moveTo>
                    <a:pt x="0" y="1"/>
                  </a:moveTo>
                  <a:lnTo>
                    <a:pt x="0" y="1"/>
                  </a:lnTo>
                  <a:cubicBezTo>
                    <a:pt x="0" y="2"/>
                    <a:pt x="5059" y="59344"/>
                    <a:pt x="4356" y="59344"/>
                  </a:cubicBezTo>
                  <a:cubicBezTo>
                    <a:pt x="4349" y="59344"/>
                    <a:pt x="4342" y="59338"/>
                    <a:pt x="4334" y="59327"/>
                  </a:cubicBezTo>
                  <a:cubicBezTo>
                    <a:pt x="4329" y="59319"/>
                    <a:pt x="4326" y="59316"/>
                    <a:pt x="4326" y="59316"/>
                  </a:cubicBezTo>
                  <a:lnTo>
                    <a:pt x="4326" y="59316"/>
                  </a:lnTo>
                  <a:cubicBezTo>
                    <a:pt x="4288" y="59316"/>
                    <a:pt x="23679" y="89867"/>
                    <a:pt x="23679" y="89867"/>
                  </a:cubicBezTo>
                  <a:lnTo>
                    <a:pt x="56798" y="87700"/>
                  </a:lnTo>
                  <a:lnTo>
                    <a:pt x="0" y="1"/>
                  </a:lnTo>
                  <a:close/>
                </a:path>
              </a:pathLst>
            </a:custGeom>
            <a:solidFill>
              <a:srgbClr val="045A68"/>
            </a:solidFill>
            <a:ln>
              <a:noFill/>
            </a:ln>
          </p:spPr>
          <p:txBody>
            <a:bodyPr spcFirstLastPara="1" wrap="square" lIns="68569" tIns="68569" rIns="68569" bIns="68569" anchor="ctr" anchorCtr="0">
              <a:noAutofit/>
            </a:bodyPr>
            <a:lstStyle/>
            <a:p>
              <a:endParaRPr sz="1050"/>
            </a:p>
          </p:txBody>
        </p:sp>
        <p:sp>
          <p:nvSpPr>
            <p:cNvPr id="140" name="Google Shape;2305;p46">
              <a:extLst>
                <a:ext uri="{FF2B5EF4-FFF2-40B4-BE49-F238E27FC236}">
                  <a16:creationId xmlns:a16="http://schemas.microsoft.com/office/drawing/2014/main" id="{B10CF58E-1E65-4494-934D-A3DA0F65BDD9}"/>
                </a:ext>
              </a:extLst>
            </p:cNvPr>
            <p:cNvSpPr/>
            <p:nvPr/>
          </p:nvSpPr>
          <p:spPr>
            <a:xfrm>
              <a:off x="1660700" y="2777525"/>
              <a:ext cx="317275" cy="1007275"/>
            </a:xfrm>
            <a:custGeom>
              <a:avLst/>
              <a:gdLst/>
              <a:ahLst/>
              <a:cxnLst/>
              <a:rect l="l" t="t" r="r" b="b"/>
              <a:pathLst>
                <a:path w="12691" h="40291" extrusionOk="0">
                  <a:moveTo>
                    <a:pt x="0" y="1"/>
                  </a:moveTo>
                  <a:cubicBezTo>
                    <a:pt x="413" y="413"/>
                    <a:pt x="877" y="774"/>
                    <a:pt x="1342" y="1135"/>
                  </a:cubicBezTo>
                  <a:cubicBezTo>
                    <a:pt x="2580" y="2167"/>
                    <a:pt x="3715" y="3302"/>
                    <a:pt x="4798" y="4489"/>
                  </a:cubicBezTo>
                  <a:cubicBezTo>
                    <a:pt x="6397" y="6191"/>
                    <a:pt x="7790" y="8100"/>
                    <a:pt x="8977" y="10163"/>
                  </a:cubicBezTo>
                  <a:cubicBezTo>
                    <a:pt x="10473" y="12640"/>
                    <a:pt x="11453" y="15374"/>
                    <a:pt x="11917" y="18211"/>
                  </a:cubicBezTo>
                  <a:cubicBezTo>
                    <a:pt x="12278" y="21100"/>
                    <a:pt x="12227" y="23989"/>
                    <a:pt x="11917" y="26878"/>
                  </a:cubicBezTo>
                  <a:cubicBezTo>
                    <a:pt x="11608" y="29509"/>
                    <a:pt x="11195" y="31882"/>
                    <a:pt x="10782" y="33842"/>
                  </a:cubicBezTo>
                  <a:cubicBezTo>
                    <a:pt x="10370" y="35854"/>
                    <a:pt x="10008" y="37453"/>
                    <a:pt x="9750" y="38537"/>
                  </a:cubicBezTo>
                  <a:cubicBezTo>
                    <a:pt x="9596" y="39053"/>
                    <a:pt x="9544" y="39465"/>
                    <a:pt x="9441" y="39826"/>
                  </a:cubicBezTo>
                  <a:cubicBezTo>
                    <a:pt x="9389" y="39981"/>
                    <a:pt x="9389" y="40136"/>
                    <a:pt x="9338" y="40291"/>
                  </a:cubicBezTo>
                  <a:cubicBezTo>
                    <a:pt x="9441" y="40136"/>
                    <a:pt x="9493" y="39981"/>
                    <a:pt x="9544" y="39826"/>
                  </a:cubicBezTo>
                  <a:cubicBezTo>
                    <a:pt x="9596" y="39568"/>
                    <a:pt x="9750" y="39156"/>
                    <a:pt x="9905" y="38588"/>
                  </a:cubicBezTo>
                  <a:cubicBezTo>
                    <a:pt x="10215" y="37505"/>
                    <a:pt x="10627" y="35906"/>
                    <a:pt x="11092" y="33945"/>
                  </a:cubicBezTo>
                  <a:cubicBezTo>
                    <a:pt x="11608" y="31624"/>
                    <a:pt x="12020" y="29251"/>
                    <a:pt x="12278" y="26878"/>
                  </a:cubicBezTo>
                  <a:cubicBezTo>
                    <a:pt x="12691" y="23989"/>
                    <a:pt x="12691" y="21048"/>
                    <a:pt x="12381" y="18159"/>
                  </a:cubicBezTo>
                  <a:cubicBezTo>
                    <a:pt x="11917" y="15219"/>
                    <a:pt x="10885" y="12433"/>
                    <a:pt x="9338" y="9957"/>
                  </a:cubicBezTo>
                  <a:cubicBezTo>
                    <a:pt x="8100" y="7894"/>
                    <a:pt x="6655" y="5985"/>
                    <a:pt x="5004" y="4231"/>
                  </a:cubicBezTo>
                  <a:cubicBezTo>
                    <a:pt x="3921" y="3096"/>
                    <a:pt x="2735" y="2012"/>
                    <a:pt x="1445" y="981"/>
                  </a:cubicBezTo>
                  <a:cubicBezTo>
                    <a:pt x="1032" y="620"/>
                    <a:pt x="619" y="413"/>
                    <a:pt x="413" y="207"/>
                  </a:cubicBezTo>
                  <a:cubicBezTo>
                    <a:pt x="310" y="104"/>
                    <a:pt x="155" y="52"/>
                    <a:pt x="0"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41" name="Google Shape;2306;p46">
              <a:extLst>
                <a:ext uri="{FF2B5EF4-FFF2-40B4-BE49-F238E27FC236}">
                  <a16:creationId xmlns:a16="http://schemas.microsoft.com/office/drawing/2014/main" id="{FEAEF9AE-A983-4D4F-A36D-44EA80E33512}"/>
                </a:ext>
              </a:extLst>
            </p:cNvPr>
            <p:cNvSpPr/>
            <p:nvPr/>
          </p:nvSpPr>
          <p:spPr>
            <a:xfrm>
              <a:off x="1458225" y="3859575"/>
              <a:ext cx="379175" cy="773850"/>
            </a:xfrm>
            <a:custGeom>
              <a:avLst/>
              <a:gdLst/>
              <a:ahLst/>
              <a:cxnLst/>
              <a:rect l="l" t="t" r="r" b="b"/>
              <a:pathLst>
                <a:path w="15167" h="30954" extrusionOk="0">
                  <a:moveTo>
                    <a:pt x="15167" y="1"/>
                  </a:moveTo>
                  <a:cubicBezTo>
                    <a:pt x="14961" y="413"/>
                    <a:pt x="14703" y="775"/>
                    <a:pt x="14548" y="1187"/>
                  </a:cubicBezTo>
                  <a:cubicBezTo>
                    <a:pt x="14135" y="2064"/>
                    <a:pt x="13568" y="3199"/>
                    <a:pt x="12949" y="4541"/>
                  </a:cubicBezTo>
                  <a:cubicBezTo>
                    <a:pt x="11556" y="7429"/>
                    <a:pt x="9647" y="11247"/>
                    <a:pt x="7635" y="15529"/>
                  </a:cubicBezTo>
                  <a:lnTo>
                    <a:pt x="2167" y="26414"/>
                  </a:lnTo>
                  <a:lnTo>
                    <a:pt x="516" y="29715"/>
                  </a:lnTo>
                  <a:cubicBezTo>
                    <a:pt x="310" y="30128"/>
                    <a:pt x="155" y="30541"/>
                    <a:pt x="0" y="30954"/>
                  </a:cubicBezTo>
                  <a:cubicBezTo>
                    <a:pt x="258" y="30592"/>
                    <a:pt x="464" y="30231"/>
                    <a:pt x="671" y="29819"/>
                  </a:cubicBezTo>
                  <a:cubicBezTo>
                    <a:pt x="1135" y="29045"/>
                    <a:pt x="1702" y="27961"/>
                    <a:pt x="2476" y="26569"/>
                  </a:cubicBezTo>
                  <a:cubicBezTo>
                    <a:pt x="3921" y="23834"/>
                    <a:pt x="5881" y="19965"/>
                    <a:pt x="7996" y="15684"/>
                  </a:cubicBezTo>
                  <a:cubicBezTo>
                    <a:pt x="10111" y="11402"/>
                    <a:pt x="11917" y="7533"/>
                    <a:pt x="13207" y="4644"/>
                  </a:cubicBezTo>
                  <a:cubicBezTo>
                    <a:pt x="13826" y="3251"/>
                    <a:pt x="14342" y="2064"/>
                    <a:pt x="14703" y="1290"/>
                  </a:cubicBezTo>
                  <a:cubicBezTo>
                    <a:pt x="14909" y="878"/>
                    <a:pt x="15064" y="465"/>
                    <a:pt x="15167"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42" name="Google Shape;2307;p46">
              <a:extLst>
                <a:ext uri="{FF2B5EF4-FFF2-40B4-BE49-F238E27FC236}">
                  <a16:creationId xmlns:a16="http://schemas.microsoft.com/office/drawing/2014/main" id="{FCFB386B-A3AE-4186-8789-00F47DCAA1A7}"/>
                </a:ext>
              </a:extLst>
            </p:cNvPr>
            <p:cNvSpPr/>
            <p:nvPr/>
          </p:nvSpPr>
          <p:spPr>
            <a:xfrm>
              <a:off x="1057125" y="4624375"/>
              <a:ext cx="1819775" cy="769975"/>
            </a:xfrm>
            <a:custGeom>
              <a:avLst/>
              <a:gdLst/>
              <a:ahLst/>
              <a:cxnLst/>
              <a:rect l="l" t="t" r="r" b="b"/>
              <a:pathLst>
                <a:path w="72791" h="30799" extrusionOk="0">
                  <a:moveTo>
                    <a:pt x="51691" y="0"/>
                  </a:moveTo>
                  <a:lnTo>
                    <a:pt x="15116" y="52"/>
                  </a:lnTo>
                  <a:cubicBezTo>
                    <a:pt x="10473" y="104"/>
                    <a:pt x="6707" y="104"/>
                    <a:pt x="4024" y="155"/>
                  </a:cubicBezTo>
                  <a:lnTo>
                    <a:pt x="1032" y="155"/>
                  </a:lnTo>
                  <a:lnTo>
                    <a:pt x="258" y="207"/>
                  </a:lnTo>
                  <a:lnTo>
                    <a:pt x="0" y="207"/>
                  </a:lnTo>
                  <a:cubicBezTo>
                    <a:pt x="52" y="258"/>
                    <a:pt x="155" y="258"/>
                    <a:pt x="258" y="258"/>
                  </a:cubicBezTo>
                  <a:lnTo>
                    <a:pt x="1032" y="258"/>
                  </a:lnTo>
                  <a:cubicBezTo>
                    <a:pt x="1754" y="258"/>
                    <a:pt x="2734" y="310"/>
                    <a:pt x="4024" y="310"/>
                  </a:cubicBezTo>
                  <a:cubicBezTo>
                    <a:pt x="6707" y="310"/>
                    <a:pt x="10473" y="362"/>
                    <a:pt x="15116" y="362"/>
                  </a:cubicBezTo>
                  <a:cubicBezTo>
                    <a:pt x="24504" y="413"/>
                    <a:pt x="37401" y="413"/>
                    <a:pt x="51691" y="413"/>
                  </a:cubicBezTo>
                  <a:lnTo>
                    <a:pt x="72354" y="413"/>
                  </a:lnTo>
                  <a:cubicBezTo>
                    <a:pt x="71333" y="9300"/>
                    <a:pt x="70465" y="16860"/>
                    <a:pt x="69850" y="22286"/>
                  </a:cubicBezTo>
                  <a:cubicBezTo>
                    <a:pt x="69541" y="24917"/>
                    <a:pt x="69283" y="27084"/>
                    <a:pt x="69128" y="28580"/>
                  </a:cubicBezTo>
                  <a:cubicBezTo>
                    <a:pt x="69076" y="29251"/>
                    <a:pt x="69025" y="29818"/>
                    <a:pt x="68973" y="30231"/>
                  </a:cubicBezTo>
                  <a:cubicBezTo>
                    <a:pt x="68973" y="30386"/>
                    <a:pt x="68973" y="30540"/>
                    <a:pt x="68922" y="30644"/>
                  </a:cubicBezTo>
                  <a:cubicBezTo>
                    <a:pt x="68922" y="30695"/>
                    <a:pt x="68922" y="30747"/>
                    <a:pt x="68922" y="30798"/>
                  </a:cubicBezTo>
                  <a:cubicBezTo>
                    <a:pt x="68973" y="30747"/>
                    <a:pt x="68973" y="30695"/>
                    <a:pt x="68973" y="30644"/>
                  </a:cubicBezTo>
                  <a:cubicBezTo>
                    <a:pt x="68973" y="30540"/>
                    <a:pt x="69025" y="30386"/>
                    <a:pt x="69025" y="30231"/>
                  </a:cubicBezTo>
                  <a:cubicBezTo>
                    <a:pt x="69076" y="29818"/>
                    <a:pt x="69180" y="29302"/>
                    <a:pt x="69283" y="28580"/>
                  </a:cubicBezTo>
                  <a:cubicBezTo>
                    <a:pt x="69437" y="27084"/>
                    <a:pt x="69747" y="24969"/>
                    <a:pt x="70057" y="22286"/>
                  </a:cubicBezTo>
                  <a:cubicBezTo>
                    <a:pt x="70727" y="16870"/>
                    <a:pt x="71656" y="9235"/>
                    <a:pt x="72791" y="258"/>
                  </a:cubicBezTo>
                  <a:lnTo>
                    <a:pt x="72791" y="0"/>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43" name="Google Shape;2308;p46">
              <a:extLst>
                <a:ext uri="{FF2B5EF4-FFF2-40B4-BE49-F238E27FC236}">
                  <a16:creationId xmlns:a16="http://schemas.microsoft.com/office/drawing/2014/main" id="{7CC32A39-A806-448C-914C-2A470BB629A9}"/>
                </a:ext>
              </a:extLst>
            </p:cNvPr>
            <p:cNvSpPr/>
            <p:nvPr/>
          </p:nvSpPr>
          <p:spPr>
            <a:xfrm>
              <a:off x="1182225" y="4402550"/>
              <a:ext cx="290200" cy="246350"/>
            </a:xfrm>
            <a:custGeom>
              <a:avLst/>
              <a:gdLst/>
              <a:ahLst/>
              <a:cxnLst/>
              <a:rect l="l" t="t" r="r" b="b"/>
              <a:pathLst>
                <a:path w="11608" h="9854" extrusionOk="0">
                  <a:moveTo>
                    <a:pt x="0" y="0"/>
                  </a:moveTo>
                  <a:cubicBezTo>
                    <a:pt x="619" y="413"/>
                    <a:pt x="1290" y="774"/>
                    <a:pt x="1961" y="1135"/>
                  </a:cubicBezTo>
                  <a:cubicBezTo>
                    <a:pt x="3560" y="2012"/>
                    <a:pt x="5056" y="3044"/>
                    <a:pt x="6449" y="4179"/>
                  </a:cubicBezTo>
                  <a:cubicBezTo>
                    <a:pt x="7790" y="5365"/>
                    <a:pt x="9080" y="6655"/>
                    <a:pt x="10215" y="8048"/>
                  </a:cubicBezTo>
                  <a:cubicBezTo>
                    <a:pt x="10627" y="8667"/>
                    <a:pt x="11143" y="9286"/>
                    <a:pt x="11608" y="9854"/>
                  </a:cubicBezTo>
                  <a:cubicBezTo>
                    <a:pt x="11350" y="9131"/>
                    <a:pt x="10937" y="8461"/>
                    <a:pt x="10473" y="7893"/>
                  </a:cubicBezTo>
                  <a:cubicBezTo>
                    <a:pt x="8306" y="4901"/>
                    <a:pt x="5417" y="2477"/>
                    <a:pt x="2115" y="826"/>
                  </a:cubicBezTo>
                  <a:cubicBezTo>
                    <a:pt x="1445" y="465"/>
                    <a:pt x="723" y="207"/>
                    <a:pt x="0"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44" name="Google Shape;2309;p46">
              <a:extLst>
                <a:ext uri="{FF2B5EF4-FFF2-40B4-BE49-F238E27FC236}">
                  <a16:creationId xmlns:a16="http://schemas.microsoft.com/office/drawing/2014/main" id="{745E248D-9114-40F7-ABCB-5F932371E9FC}"/>
                </a:ext>
              </a:extLst>
            </p:cNvPr>
            <p:cNvSpPr/>
            <p:nvPr/>
          </p:nvSpPr>
          <p:spPr>
            <a:xfrm>
              <a:off x="3871225" y="2989025"/>
              <a:ext cx="110950" cy="1797875"/>
            </a:xfrm>
            <a:custGeom>
              <a:avLst/>
              <a:gdLst/>
              <a:ahLst/>
              <a:cxnLst/>
              <a:rect l="l" t="t" r="r" b="b"/>
              <a:pathLst>
                <a:path w="4438" h="71915" extrusionOk="0">
                  <a:moveTo>
                    <a:pt x="53" y="1"/>
                  </a:moveTo>
                  <a:cubicBezTo>
                    <a:pt x="1" y="207"/>
                    <a:pt x="1" y="465"/>
                    <a:pt x="1" y="723"/>
                  </a:cubicBezTo>
                  <a:cubicBezTo>
                    <a:pt x="1" y="1239"/>
                    <a:pt x="53" y="1910"/>
                    <a:pt x="53" y="2787"/>
                  </a:cubicBezTo>
                  <a:cubicBezTo>
                    <a:pt x="104" y="4644"/>
                    <a:pt x="156" y="7275"/>
                    <a:pt x="259" y="10525"/>
                  </a:cubicBezTo>
                  <a:cubicBezTo>
                    <a:pt x="517" y="17077"/>
                    <a:pt x="930" y="26053"/>
                    <a:pt x="1497" y="36009"/>
                  </a:cubicBezTo>
                  <a:cubicBezTo>
                    <a:pt x="2116" y="45914"/>
                    <a:pt x="2787" y="54942"/>
                    <a:pt x="3354" y="61442"/>
                  </a:cubicBezTo>
                  <a:cubicBezTo>
                    <a:pt x="3612" y="64692"/>
                    <a:pt x="3870" y="67323"/>
                    <a:pt x="4076" y="69129"/>
                  </a:cubicBezTo>
                  <a:cubicBezTo>
                    <a:pt x="4180" y="70006"/>
                    <a:pt x="4231" y="70676"/>
                    <a:pt x="4334" y="71192"/>
                  </a:cubicBezTo>
                  <a:cubicBezTo>
                    <a:pt x="4334" y="71450"/>
                    <a:pt x="4386" y="71708"/>
                    <a:pt x="4437" y="71914"/>
                  </a:cubicBezTo>
                  <a:cubicBezTo>
                    <a:pt x="4437" y="71708"/>
                    <a:pt x="4437" y="71450"/>
                    <a:pt x="4386" y="71192"/>
                  </a:cubicBezTo>
                  <a:cubicBezTo>
                    <a:pt x="4386" y="70676"/>
                    <a:pt x="4334" y="70006"/>
                    <a:pt x="4231" y="69129"/>
                  </a:cubicBezTo>
                  <a:cubicBezTo>
                    <a:pt x="4128" y="67220"/>
                    <a:pt x="3922" y="64641"/>
                    <a:pt x="3664" y="61391"/>
                  </a:cubicBezTo>
                  <a:cubicBezTo>
                    <a:pt x="3148" y="54890"/>
                    <a:pt x="2529" y="45914"/>
                    <a:pt x="1961" y="35958"/>
                  </a:cubicBezTo>
                  <a:cubicBezTo>
                    <a:pt x="1342" y="26053"/>
                    <a:pt x="930" y="17025"/>
                    <a:pt x="568" y="10525"/>
                  </a:cubicBezTo>
                  <a:cubicBezTo>
                    <a:pt x="414" y="7275"/>
                    <a:pt x="310" y="4644"/>
                    <a:pt x="207" y="2787"/>
                  </a:cubicBezTo>
                  <a:cubicBezTo>
                    <a:pt x="156" y="1910"/>
                    <a:pt x="104" y="1239"/>
                    <a:pt x="104" y="723"/>
                  </a:cubicBezTo>
                  <a:cubicBezTo>
                    <a:pt x="104" y="465"/>
                    <a:pt x="53" y="207"/>
                    <a:pt x="53"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45" name="Google Shape;2310;p46">
              <a:extLst>
                <a:ext uri="{FF2B5EF4-FFF2-40B4-BE49-F238E27FC236}">
                  <a16:creationId xmlns:a16="http://schemas.microsoft.com/office/drawing/2014/main" id="{0C5BF0DA-C08D-42E2-ABD3-F165E38DF46E}"/>
                </a:ext>
              </a:extLst>
            </p:cNvPr>
            <p:cNvSpPr/>
            <p:nvPr/>
          </p:nvSpPr>
          <p:spPr>
            <a:xfrm>
              <a:off x="2175275" y="3026450"/>
              <a:ext cx="287650" cy="568775"/>
            </a:xfrm>
            <a:custGeom>
              <a:avLst/>
              <a:gdLst/>
              <a:ahLst/>
              <a:cxnLst/>
              <a:rect l="l" t="t" r="r" b="b"/>
              <a:pathLst>
                <a:path w="11506" h="22751" extrusionOk="0">
                  <a:moveTo>
                    <a:pt x="2477" y="0"/>
                  </a:moveTo>
                  <a:lnTo>
                    <a:pt x="2477" y="0"/>
                  </a:lnTo>
                  <a:cubicBezTo>
                    <a:pt x="2374" y="361"/>
                    <a:pt x="2322" y="722"/>
                    <a:pt x="2271" y="1135"/>
                  </a:cubicBezTo>
                  <a:cubicBezTo>
                    <a:pt x="2116" y="1909"/>
                    <a:pt x="1961" y="2941"/>
                    <a:pt x="1755" y="4230"/>
                  </a:cubicBezTo>
                  <a:cubicBezTo>
                    <a:pt x="1342" y="6964"/>
                    <a:pt x="775" y="10730"/>
                    <a:pt x="104" y="15115"/>
                  </a:cubicBezTo>
                  <a:lnTo>
                    <a:pt x="1" y="15580"/>
                  </a:lnTo>
                  <a:lnTo>
                    <a:pt x="414" y="15322"/>
                  </a:lnTo>
                  <a:cubicBezTo>
                    <a:pt x="2116" y="14084"/>
                    <a:pt x="3973" y="12794"/>
                    <a:pt x="5934" y="11453"/>
                  </a:cubicBezTo>
                  <a:cubicBezTo>
                    <a:pt x="7705" y="10208"/>
                    <a:pt x="9388" y="9007"/>
                    <a:pt x="10982" y="7933"/>
                  </a:cubicBezTo>
                  <a:lnTo>
                    <a:pt x="10982" y="7933"/>
                  </a:lnTo>
                  <a:cubicBezTo>
                    <a:pt x="10438" y="12125"/>
                    <a:pt x="9945" y="15728"/>
                    <a:pt x="9596" y="18417"/>
                  </a:cubicBezTo>
                  <a:cubicBezTo>
                    <a:pt x="9442" y="19707"/>
                    <a:pt x="9287" y="20790"/>
                    <a:pt x="9184" y="21615"/>
                  </a:cubicBezTo>
                  <a:cubicBezTo>
                    <a:pt x="9132" y="21976"/>
                    <a:pt x="9080" y="22338"/>
                    <a:pt x="9132" y="22750"/>
                  </a:cubicBezTo>
                  <a:cubicBezTo>
                    <a:pt x="9235" y="22389"/>
                    <a:pt x="9287" y="21976"/>
                    <a:pt x="9338" y="21615"/>
                  </a:cubicBezTo>
                  <a:cubicBezTo>
                    <a:pt x="9442" y="20790"/>
                    <a:pt x="9648" y="19758"/>
                    <a:pt x="9854" y="18468"/>
                  </a:cubicBezTo>
                  <a:cubicBezTo>
                    <a:pt x="10267" y="15683"/>
                    <a:pt x="10783" y="11917"/>
                    <a:pt x="11453" y="7532"/>
                  </a:cubicBezTo>
                  <a:lnTo>
                    <a:pt x="11505" y="7068"/>
                  </a:lnTo>
                  <a:lnTo>
                    <a:pt x="11505" y="7068"/>
                  </a:lnTo>
                  <a:lnTo>
                    <a:pt x="11144" y="7325"/>
                  </a:lnTo>
                  <a:cubicBezTo>
                    <a:pt x="9442" y="8512"/>
                    <a:pt x="7584" y="9802"/>
                    <a:pt x="5676" y="11091"/>
                  </a:cubicBezTo>
                  <a:lnTo>
                    <a:pt x="582" y="14661"/>
                  </a:lnTo>
                  <a:lnTo>
                    <a:pt x="582" y="14661"/>
                  </a:lnTo>
                  <a:cubicBezTo>
                    <a:pt x="1124" y="10492"/>
                    <a:pt x="1616" y="6910"/>
                    <a:pt x="2013" y="4282"/>
                  </a:cubicBezTo>
                  <a:cubicBezTo>
                    <a:pt x="2168" y="2992"/>
                    <a:pt x="2322" y="1909"/>
                    <a:pt x="2426" y="1135"/>
                  </a:cubicBezTo>
                  <a:cubicBezTo>
                    <a:pt x="2477" y="774"/>
                    <a:pt x="2477" y="361"/>
                    <a:pt x="2477" y="0"/>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46" name="Google Shape;2311;p46">
              <a:extLst>
                <a:ext uri="{FF2B5EF4-FFF2-40B4-BE49-F238E27FC236}">
                  <a16:creationId xmlns:a16="http://schemas.microsoft.com/office/drawing/2014/main" id="{A6E40683-56BE-45DB-AA85-6991D3C52D22}"/>
                </a:ext>
              </a:extLst>
            </p:cNvPr>
            <p:cNvSpPr/>
            <p:nvPr/>
          </p:nvSpPr>
          <p:spPr>
            <a:xfrm>
              <a:off x="2649900" y="3382400"/>
              <a:ext cx="542975" cy="358550"/>
            </a:xfrm>
            <a:custGeom>
              <a:avLst/>
              <a:gdLst/>
              <a:ahLst/>
              <a:cxnLst/>
              <a:rect l="l" t="t" r="r" b="b"/>
              <a:pathLst>
                <a:path w="21719" h="14342" extrusionOk="0">
                  <a:moveTo>
                    <a:pt x="11195" y="0"/>
                  </a:moveTo>
                  <a:lnTo>
                    <a:pt x="11143" y="516"/>
                  </a:lnTo>
                  <a:cubicBezTo>
                    <a:pt x="10937" y="2580"/>
                    <a:pt x="10782" y="4798"/>
                    <a:pt x="10576" y="7119"/>
                  </a:cubicBezTo>
                  <a:cubicBezTo>
                    <a:pt x="10386" y="9257"/>
                    <a:pt x="10196" y="11350"/>
                    <a:pt x="10046" y="13320"/>
                  </a:cubicBezTo>
                  <a:lnTo>
                    <a:pt x="10046" y="13320"/>
                  </a:lnTo>
                  <a:cubicBezTo>
                    <a:pt x="7195" y="10220"/>
                    <a:pt x="4780" y="7561"/>
                    <a:pt x="2941" y="5572"/>
                  </a:cubicBezTo>
                  <a:cubicBezTo>
                    <a:pt x="2064" y="4592"/>
                    <a:pt x="1342" y="3818"/>
                    <a:pt x="774" y="3250"/>
                  </a:cubicBezTo>
                  <a:cubicBezTo>
                    <a:pt x="568" y="2941"/>
                    <a:pt x="258" y="2683"/>
                    <a:pt x="0" y="2425"/>
                  </a:cubicBezTo>
                  <a:lnTo>
                    <a:pt x="0" y="2425"/>
                  </a:lnTo>
                  <a:cubicBezTo>
                    <a:pt x="207" y="2786"/>
                    <a:pt x="413" y="3044"/>
                    <a:pt x="671" y="3353"/>
                  </a:cubicBezTo>
                  <a:cubicBezTo>
                    <a:pt x="1238" y="3973"/>
                    <a:pt x="1909" y="4746"/>
                    <a:pt x="2786" y="5727"/>
                  </a:cubicBezTo>
                  <a:cubicBezTo>
                    <a:pt x="4592" y="7842"/>
                    <a:pt x="7119" y="10679"/>
                    <a:pt x="10060" y="13981"/>
                  </a:cubicBezTo>
                  <a:lnTo>
                    <a:pt x="10369" y="14342"/>
                  </a:lnTo>
                  <a:lnTo>
                    <a:pt x="10421" y="13826"/>
                  </a:lnTo>
                  <a:cubicBezTo>
                    <a:pt x="10627" y="11762"/>
                    <a:pt x="10782" y="9492"/>
                    <a:pt x="10988" y="7119"/>
                  </a:cubicBezTo>
                  <a:cubicBezTo>
                    <a:pt x="11178" y="4986"/>
                    <a:pt x="11368" y="2939"/>
                    <a:pt x="11517" y="1020"/>
                  </a:cubicBezTo>
                  <a:lnTo>
                    <a:pt x="11517" y="1020"/>
                  </a:lnTo>
                  <a:lnTo>
                    <a:pt x="18675" y="8770"/>
                  </a:lnTo>
                  <a:cubicBezTo>
                    <a:pt x="19604" y="9750"/>
                    <a:pt x="20326" y="10524"/>
                    <a:pt x="20893" y="11092"/>
                  </a:cubicBezTo>
                  <a:cubicBezTo>
                    <a:pt x="21151" y="11401"/>
                    <a:pt x="21409" y="11659"/>
                    <a:pt x="21719" y="11917"/>
                  </a:cubicBezTo>
                  <a:cubicBezTo>
                    <a:pt x="21512" y="11608"/>
                    <a:pt x="21254" y="11298"/>
                    <a:pt x="20996" y="10988"/>
                  </a:cubicBezTo>
                  <a:cubicBezTo>
                    <a:pt x="20429" y="10421"/>
                    <a:pt x="19758" y="9596"/>
                    <a:pt x="18881" y="8615"/>
                  </a:cubicBezTo>
                  <a:cubicBezTo>
                    <a:pt x="17024" y="6500"/>
                    <a:pt x="14445" y="3663"/>
                    <a:pt x="11504" y="361"/>
                  </a:cubicBezTo>
                  <a:lnTo>
                    <a:pt x="11195" y="0"/>
                  </a:ln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47" name="Google Shape;2312;p46">
              <a:extLst>
                <a:ext uri="{FF2B5EF4-FFF2-40B4-BE49-F238E27FC236}">
                  <a16:creationId xmlns:a16="http://schemas.microsoft.com/office/drawing/2014/main" id="{30AC5B14-B674-43A2-AD6E-C08E71D7A156}"/>
                </a:ext>
              </a:extLst>
            </p:cNvPr>
            <p:cNvSpPr/>
            <p:nvPr/>
          </p:nvSpPr>
          <p:spPr>
            <a:xfrm>
              <a:off x="3368250" y="3651950"/>
              <a:ext cx="350825" cy="584250"/>
            </a:xfrm>
            <a:custGeom>
              <a:avLst/>
              <a:gdLst/>
              <a:ahLst/>
              <a:cxnLst/>
              <a:rect l="l" t="t" r="r" b="b"/>
              <a:pathLst>
                <a:path w="14033" h="23370" extrusionOk="0">
                  <a:moveTo>
                    <a:pt x="8874" y="0"/>
                  </a:moveTo>
                  <a:lnTo>
                    <a:pt x="8874" y="0"/>
                  </a:lnTo>
                  <a:cubicBezTo>
                    <a:pt x="8616" y="258"/>
                    <a:pt x="8358" y="568"/>
                    <a:pt x="8152" y="929"/>
                  </a:cubicBezTo>
                  <a:lnTo>
                    <a:pt x="6398" y="3560"/>
                  </a:lnTo>
                  <a:cubicBezTo>
                    <a:pt x="4850" y="5881"/>
                    <a:pt x="2735" y="9080"/>
                    <a:pt x="259" y="12794"/>
                  </a:cubicBezTo>
                  <a:lnTo>
                    <a:pt x="1" y="13155"/>
                  </a:lnTo>
                  <a:lnTo>
                    <a:pt x="465" y="13103"/>
                  </a:lnTo>
                  <a:lnTo>
                    <a:pt x="7017" y="11969"/>
                  </a:lnTo>
                  <a:lnTo>
                    <a:pt x="13160" y="10913"/>
                  </a:lnTo>
                  <a:lnTo>
                    <a:pt x="13160" y="10913"/>
                  </a:lnTo>
                  <a:lnTo>
                    <a:pt x="7429" y="19707"/>
                  </a:lnTo>
                  <a:lnTo>
                    <a:pt x="5727" y="22389"/>
                  </a:lnTo>
                  <a:cubicBezTo>
                    <a:pt x="5521" y="22699"/>
                    <a:pt x="5314" y="23060"/>
                    <a:pt x="5159" y="23369"/>
                  </a:cubicBezTo>
                  <a:cubicBezTo>
                    <a:pt x="5417" y="23112"/>
                    <a:pt x="5624" y="22802"/>
                    <a:pt x="5830" y="22492"/>
                  </a:cubicBezTo>
                  <a:cubicBezTo>
                    <a:pt x="6294" y="21822"/>
                    <a:pt x="6913" y="20945"/>
                    <a:pt x="7636" y="19861"/>
                  </a:cubicBezTo>
                  <a:lnTo>
                    <a:pt x="13775" y="10730"/>
                  </a:lnTo>
                  <a:lnTo>
                    <a:pt x="14033" y="10369"/>
                  </a:lnTo>
                  <a:lnTo>
                    <a:pt x="13568" y="10421"/>
                  </a:lnTo>
                  <a:lnTo>
                    <a:pt x="6913" y="11556"/>
                  </a:lnTo>
                  <a:lnTo>
                    <a:pt x="868" y="12611"/>
                  </a:lnTo>
                  <a:lnTo>
                    <a:pt x="868" y="12611"/>
                  </a:lnTo>
                  <a:cubicBezTo>
                    <a:pt x="3137" y="9059"/>
                    <a:pt x="5111" y="5955"/>
                    <a:pt x="6604" y="3714"/>
                  </a:cubicBezTo>
                  <a:lnTo>
                    <a:pt x="8306" y="980"/>
                  </a:lnTo>
                  <a:cubicBezTo>
                    <a:pt x="8513" y="671"/>
                    <a:pt x="8719" y="361"/>
                    <a:pt x="8874" y="0"/>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48" name="Google Shape;2313;p46">
              <a:extLst>
                <a:ext uri="{FF2B5EF4-FFF2-40B4-BE49-F238E27FC236}">
                  <a16:creationId xmlns:a16="http://schemas.microsoft.com/office/drawing/2014/main" id="{49FE45E4-130A-4DD6-B342-93CC6A3C02FC}"/>
                </a:ext>
              </a:extLst>
            </p:cNvPr>
            <p:cNvSpPr/>
            <p:nvPr/>
          </p:nvSpPr>
          <p:spPr>
            <a:xfrm>
              <a:off x="2839475" y="4058200"/>
              <a:ext cx="350825" cy="585550"/>
            </a:xfrm>
            <a:custGeom>
              <a:avLst/>
              <a:gdLst/>
              <a:ahLst/>
              <a:cxnLst/>
              <a:rect l="l" t="t" r="r" b="b"/>
              <a:pathLst>
                <a:path w="14033" h="23422" extrusionOk="0">
                  <a:moveTo>
                    <a:pt x="8874" y="0"/>
                  </a:moveTo>
                  <a:cubicBezTo>
                    <a:pt x="8616" y="310"/>
                    <a:pt x="8409" y="619"/>
                    <a:pt x="8203" y="929"/>
                  </a:cubicBezTo>
                  <a:lnTo>
                    <a:pt x="6398" y="3560"/>
                  </a:lnTo>
                  <a:cubicBezTo>
                    <a:pt x="4850" y="5881"/>
                    <a:pt x="2735" y="9080"/>
                    <a:pt x="259" y="12794"/>
                  </a:cubicBezTo>
                  <a:lnTo>
                    <a:pt x="1" y="13155"/>
                  </a:lnTo>
                  <a:lnTo>
                    <a:pt x="465" y="13104"/>
                  </a:lnTo>
                  <a:lnTo>
                    <a:pt x="7017" y="11969"/>
                  </a:lnTo>
                  <a:lnTo>
                    <a:pt x="13210" y="10913"/>
                  </a:lnTo>
                  <a:lnTo>
                    <a:pt x="13210" y="10913"/>
                  </a:lnTo>
                  <a:lnTo>
                    <a:pt x="7429" y="19707"/>
                  </a:lnTo>
                  <a:cubicBezTo>
                    <a:pt x="6759" y="20842"/>
                    <a:pt x="6191" y="21719"/>
                    <a:pt x="5727" y="22389"/>
                  </a:cubicBezTo>
                  <a:cubicBezTo>
                    <a:pt x="5521" y="22699"/>
                    <a:pt x="5314" y="23060"/>
                    <a:pt x="5159" y="23421"/>
                  </a:cubicBezTo>
                  <a:cubicBezTo>
                    <a:pt x="5417" y="23112"/>
                    <a:pt x="5675" y="22802"/>
                    <a:pt x="5882" y="22493"/>
                  </a:cubicBezTo>
                  <a:cubicBezTo>
                    <a:pt x="6294" y="21822"/>
                    <a:pt x="6913" y="20945"/>
                    <a:pt x="7636" y="19862"/>
                  </a:cubicBezTo>
                  <a:lnTo>
                    <a:pt x="13775" y="10731"/>
                  </a:lnTo>
                  <a:lnTo>
                    <a:pt x="14033" y="10369"/>
                  </a:lnTo>
                  <a:lnTo>
                    <a:pt x="13568" y="10421"/>
                  </a:lnTo>
                  <a:lnTo>
                    <a:pt x="6965" y="11556"/>
                  </a:lnTo>
                  <a:lnTo>
                    <a:pt x="874" y="12611"/>
                  </a:lnTo>
                  <a:lnTo>
                    <a:pt x="874" y="12611"/>
                  </a:lnTo>
                  <a:cubicBezTo>
                    <a:pt x="3189" y="9063"/>
                    <a:pt x="5160" y="6004"/>
                    <a:pt x="6604" y="3715"/>
                  </a:cubicBezTo>
                  <a:lnTo>
                    <a:pt x="8306" y="981"/>
                  </a:lnTo>
                  <a:cubicBezTo>
                    <a:pt x="8513" y="671"/>
                    <a:pt x="8719" y="361"/>
                    <a:pt x="8874" y="0"/>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49" name="Google Shape;2314;p46">
              <a:extLst>
                <a:ext uri="{FF2B5EF4-FFF2-40B4-BE49-F238E27FC236}">
                  <a16:creationId xmlns:a16="http://schemas.microsoft.com/office/drawing/2014/main" id="{7722A98D-91BC-4532-9B1E-91A48726273C}"/>
                </a:ext>
              </a:extLst>
            </p:cNvPr>
            <p:cNvSpPr/>
            <p:nvPr/>
          </p:nvSpPr>
          <p:spPr>
            <a:xfrm>
              <a:off x="3980850" y="3646775"/>
              <a:ext cx="352125" cy="584275"/>
            </a:xfrm>
            <a:custGeom>
              <a:avLst/>
              <a:gdLst/>
              <a:ahLst/>
              <a:cxnLst/>
              <a:rect l="l" t="t" r="r" b="b"/>
              <a:pathLst>
                <a:path w="14085" h="23371" extrusionOk="0">
                  <a:moveTo>
                    <a:pt x="8874" y="1"/>
                  </a:moveTo>
                  <a:cubicBezTo>
                    <a:pt x="8616" y="259"/>
                    <a:pt x="8410" y="568"/>
                    <a:pt x="8203" y="878"/>
                  </a:cubicBezTo>
                  <a:cubicBezTo>
                    <a:pt x="7739" y="1548"/>
                    <a:pt x="7120" y="2477"/>
                    <a:pt x="6398" y="3560"/>
                  </a:cubicBezTo>
                  <a:lnTo>
                    <a:pt x="259" y="12743"/>
                  </a:lnTo>
                  <a:lnTo>
                    <a:pt x="1" y="13156"/>
                  </a:lnTo>
                  <a:lnTo>
                    <a:pt x="1" y="13156"/>
                  </a:lnTo>
                  <a:lnTo>
                    <a:pt x="517" y="13053"/>
                  </a:lnTo>
                  <a:cubicBezTo>
                    <a:pt x="2529" y="12743"/>
                    <a:pt x="4747" y="12330"/>
                    <a:pt x="7017" y="11969"/>
                  </a:cubicBezTo>
                  <a:cubicBezTo>
                    <a:pt x="9153" y="11589"/>
                    <a:pt x="11245" y="11253"/>
                    <a:pt x="13173" y="10921"/>
                  </a:cubicBezTo>
                  <a:lnTo>
                    <a:pt x="13173" y="10921"/>
                  </a:lnTo>
                  <a:lnTo>
                    <a:pt x="7430" y="19707"/>
                  </a:lnTo>
                  <a:cubicBezTo>
                    <a:pt x="6759" y="20791"/>
                    <a:pt x="6191" y="21719"/>
                    <a:pt x="5727" y="22390"/>
                  </a:cubicBezTo>
                  <a:cubicBezTo>
                    <a:pt x="5521" y="22699"/>
                    <a:pt x="5366" y="23009"/>
                    <a:pt x="5160" y="23370"/>
                  </a:cubicBezTo>
                  <a:cubicBezTo>
                    <a:pt x="5418" y="23061"/>
                    <a:pt x="5676" y="22803"/>
                    <a:pt x="5882" y="22442"/>
                  </a:cubicBezTo>
                  <a:lnTo>
                    <a:pt x="7687" y="19862"/>
                  </a:lnTo>
                  <a:cubicBezTo>
                    <a:pt x="9235" y="17541"/>
                    <a:pt x="11350" y="14394"/>
                    <a:pt x="13775" y="10731"/>
                  </a:cubicBezTo>
                  <a:lnTo>
                    <a:pt x="14084" y="10318"/>
                  </a:lnTo>
                  <a:lnTo>
                    <a:pt x="13568" y="10422"/>
                  </a:lnTo>
                  <a:lnTo>
                    <a:pt x="6965" y="11505"/>
                  </a:lnTo>
                  <a:cubicBezTo>
                    <a:pt x="4816" y="11887"/>
                    <a:pt x="2799" y="12225"/>
                    <a:pt x="874" y="12559"/>
                  </a:cubicBezTo>
                  <a:lnTo>
                    <a:pt x="874" y="12559"/>
                  </a:lnTo>
                  <a:cubicBezTo>
                    <a:pt x="3189" y="9011"/>
                    <a:pt x="5161" y="5953"/>
                    <a:pt x="6604" y="3664"/>
                  </a:cubicBezTo>
                  <a:lnTo>
                    <a:pt x="8307" y="981"/>
                  </a:lnTo>
                  <a:cubicBezTo>
                    <a:pt x="8513" y="671"/>
                    <a:pt x="8719" y="310"/>
                    <a:pt x="8874" y="1"/>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50" name="Google Shape;2315;p46">
              <a:extLst>
                <a:ext uri="{FF2B5EF4-FFF2-40B4-BE49-F238E27FC236}">
                  <a16:creationId xmlns:a16="http://schemas.microsoft.com/office/drawing/2014/main" id="{040EF701-9402-4111-B445-AD39E7013D70}"/>
                </a:ext>
              </a:extLst>
            </p:cNvPr>
            <p:cNvSpPr/>
            <p:nvPr/>
          </p:nvSpPr>
          <p:spPr>
            <a:xfrm>
              <a:off x="1307325" y="3310175"/>
              <a:ext cx="352100" cy="585550"/>
            </a:xfrm>
            <a:custGeom>
              <a:avLst/>
              <a:gdLst/>
              <a:ahLst/>
              <a:cxnLst/>
              <a:rect l="l" t="t" r="r" b="b"/>
              <a:pathLst>
                <a:path w="14084" h="23422" extrusionOk="0">
                  <a:moveTo>
                    <a:pt x="8873" y="0"/>
                  </a:moveTo>
                  <a:cubicBezTo>
                    <a:pt x="8615" y="310"/>
                    <a:pt x="8409" y="619"/>
                    <a:pt x="8203" y="929"/>
                  </a:cubicBezTo>
                  <a:lnTo>
                    <a:pt x="6397" y="3560"/>
                  </a:lnTo>
                  <a:cubicBezTo>
                    <a:pt x="4850" y="5881"/>
                    <a:pt x="2734" y="9080"/>
                    <a:pt x="310" y="12794"/>
                  </a:cubicBezTo>
                  <a:lnTo>
                    <a:pt x="0" y="13155"/>
                  </a:lnTo>
                  <a:lnTo>
                    <a:pt x="516" y="13104"/>
                  </a:lnTo>
                  <a:lnTo>
                    <a:pt x="7016" y="11969"/>
                  </a:lnTo>
                  <a:lnTo>
                    <a:pt x="13212" y="10912"/>
                  </a:lnTo>
                  <a:lnTo>
                    <a:pt x="13212" y="10912"/>
                  </a:lnTo>
                  <a:lnTo>
                    <a:pt x="7481" y="19707"/>
                  </a:lnTo>
                  <a:cubicBezTo>
                    <a:pt x="6758" y="20842"/>
                    <a:pt x="6191" y="21719"/>
                    <a:pt x="5778" y="22389"/>
                  </a:cubicBezTo>
                  <a:cubicBezTo>
                    <a:pt x="5520" y="22699"/>
                    <a:pt x="5365" y="23060"/>
                    <a:pt x="5159" y="23421"/>
                  </a:cubicBezTo>
                  <a:cubicBezTo>
                    <a:pt x="5417" y="23112"/>
                    <a:pt x="5675" y="22802"/>
                    <a:pt x="5881" y="22493"/>
                  </a:cubicBezTo>
                  <a:cubicBezTo>
                    <a:pt x="6346" y="21822"/>
                    <a:pt x="6913" y="20945"/>
                    <a:pt x="7687" y="19862"/>
                  </a:cubicBezTo>
                  <a:cubicBezTo>
                    <a:pt x="9235" y="17592"/>
                    <a:pt x="11350" y="14393"/>
                    <a:pt x="13774" y="10782"/>
                  </a:cubicBezTo>
                  <a:lnTo>
                    <a:pt x="14084" y="10370"/>
                  </a:lnTo>
                  <a:lnTo>
                    <a:pt x="13568" y="10421"/>
                  </a:lnTo>
                  <a:lnTo>
                    <a:pt x="6965" y="11556"/>
                  </a:lnTo>
                  <a:lnTo>
                    <a:pt x="873" y="12611"/>
                  </a:lnTo>
                  <a:lnTo>
                    <a:pt x="873" y="12611"/>
                  </a:lnTo>
                  <a:cubicBezTo>
                    <a:pt x="3188" y="9063"/>
                    <a:pt x="5160" y="6004"/>
                    <a:pt x="6604" y="3715"/>
                  </a:cubicBezTo>
                  <a:cubicBezTo>
                    <a:pt x="7326" y="2580"/>
                    <a:pt x="7893" y="1703"/>
                    <a:pt x="8306" y="1032"/>
                  </a:cubicBezTo>
                  <a:cubicBezTo>
                    <a:pt x="8512" y="671"/>
                    <a:pt x="8719" y="361"/>
                    <a:pt x="8873" y="0"/>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51" name="Google Shape;2316;p46">
              <a:extLst>
                <a:ext uri="{FF2B5EF4-FFF2-40B4-BE49-F238E27FC236}">
                  <a16:creationId xmlns:a16="http://schemas.microsoft.com/office/drawing/2014/main" id="{1ED215D1-9B6A-4B6D-B39C-9EB2DEC972CE}"/>
                </a:ext>
              </a:extLst>
            </p:cNvPr>
            <p:cNvSpPr/>
            <p:nvPr/>
          </p:nvSpPr>
          <p:spPr>
            <a:xfrm>
              <a:off x="699875" y="4835875"/>
              <a:ext cx="527500" cy="356000"/>
            </a:xfrm>
            <a:custGeom>
              <a:avLst/>
              <a:gdLst/>
              <a:ahLst/>
              <a:cxnLst/>
              <a:rect l="l" t="t" r="r" b="b"/>
              <a:pathLst>
                <a:path w="21100" h="14240" extrusionOk="0">
                  <a:moveTo>
                    <a:pt x="11453" y="1"/>
                  </a:moveTo>
                  <a:lnTo>
                    <a:pt x="11401" y="465"/>
                  </a:lnTo>
                  <a:cubicBezTo>
                    <a:pt x="11092" y="2580"/>
                    <a:pt x="10731" y="4799"/>
                    <a:pt x="10421" y="7120"/>
                  </a:cubicBezTo>
                  <a:cubicBezTo>
                    <a:pt x="10087" y="9268"/>
                    <a:pt x="9797" y="11328"/>
                    <a:pt x="9510" y="13258"/>
                  </a:cubicBezTo>
                  <a:lnTo>
                    <a:pt x="9510" y="13258"/>
                  </a:lnTo>
                  <a:cubicBezTo>
                    <a:pt x="6847" y="9955"/>
                    <a:pt x="4530" y="7096"/>
                    <a:pt x="2838" y="5005"/>
                  </a:cubicBezTo>
                  <a:cubicBezTo>
                    <a:pt x="2012" y="4025"/>
                    <a:pt x="1290" y="3199"/>
                    <a:pt x="774" y="2580"/>
                  </a:cubicBezTo>
                  <a:cubicBezTo>
                    <a:pt x="568" y="2271"/>
                    <a:pt x="310" y="1961"/>
                    <a:pt x="0" y="1703"/>
                  </a:cubicBezTo>
                  <a:lnTo>
                    <a:pt x="0" y="1703"/>
                  </a:lnTo>
                  <a:cubicBezTo>
                    <a:pt x="207" y="2064"/>
                    <a:pt x="413" y="2374"/>
                    <a:pt x="671" y="2683"/>
                  </a:cubicBezTo>
                  <a:lnTo>
                    <a:pt x="2631" y="5211"/>
                  </a:lnTo>
                  <a:cubicBezTo>
                    <a:pt x="4385" y="7378"/>
                    <a:pt x="6758" y="10370"/>
                    <a:pt x="9493" y="13878"/>
                  </a:cubicBezTo>
                  <a:lnTo>
                    <a:pt x="9802" y="14239"/>
                  </a:lnTo>
                  <a:lnTo>
                    <a:pt x="9854" y="13775"/>
                  </a:lnTo>
                  <a:lnTo>
                    <a:pt x="10834" y="7223"/>
                  </a:lnTo>
                  <a:lnTo>
                    <a:pt x="11745" y="1036"/>
                  </a:lnTo>
                  <a:lnTo>
                    <a:pt x="18314" y="9235"/>
                  </a:lnTo>
                  <a:cubicBezTo>
                    <a:pt x="19140" y="10215"/>
                    <a:pt x="19810" y="11041"/>
                    <a:pt x="20326" y="11660"/>
                  </a:cubicBezTo>
                  <a:cubicBezTo>
                    <a:pt x="20584" y="11969"/>
                    <a:pt x="20842" y="12227"/>
                    <a:pt x="21100" y="12537"/>
                  </a:cubicBezTo>
                  <a:cubicBezTo>
                    <a:pt x="20894" y="12176"/>
                    <a:pt x="20687" y="11866"/>
                    <a:pt x="20429" y="11557"/>
                  </a:cubicBezTo>
                  <a:lnTo>
                    <a:pt x="18520" y="9029"/>
                  </a:lnTo>
                  <a:lnTo>
                    <a:pt x="11762" y="414"/>
                  </a:lnTo>
                  <a:lnTo>
                    <a:pt x="11453" y="1"/>
                  </a:ln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52" name="Google Shape;2317;p46">
              <a:extLst>
                <a:ext uri="{FF2B5EF4-FFF2-40B4-BE49-F238E27FC236}">
                  <a16:creationId xmlns:a16="http://schemas.microsoft.com/office/drawing/2014/main" id="{078B73C7-89AD-4A24-B429-9B9D2C1E9706}"/>
                </a:ext>
              </a:extLst>
            </p:cNvPr>
            <p:cNvSpPr/>
            <p:nvPr/>
          </p:nvSpPr>
          <p:spPr>
            <a:xfrm>
              <a:off x="2072100" y="3862475"/>
              <a:ext cx="522350" cy="279575"/>
            </a:xfrm>
            <a:custGeom>
              <a:avLst/>
              <a:gdLst/>
              <a:ahLst/>
              <a:cxnLst/>
              <a:rect l="l" t="t" r="r" b="b"/>
              <a:pathLst>
                <a:path w="20894" h="11183" extrusionOk="0">
                  <a:moveTo>
                    <a:pt x="20327" y="1"/>
                  </a:moveTo>
                  <a:cubicBezTo>
                    <a:pt x="20133" y="1"/>
                    <a:pt x="19940" y="14"/>
                    <a:pt x="19759" y="40"/>
                  </a:cubicBezTo>
                  <a:lnTo>
                    <a:pt x="16561" y="194"/>
                  </a:lnTo>
                  <a:cubicBezTo>
                    <a:pt x="13775" y="349"/>
                    <a:pt x="9957" y="607"/>
                    <a:pt x="5521" y="865"/>
                  </a:cubicBezTo>
                  <a:lnTo>
                    <a:pt x="5057" y="865"/>
                  </a:lnTo>
                  <a:lnTo>
                    <a:pt x="5366" y="1226"/>
                  </a:lnTo>
                  <a:lnTo>
                    <a:pt x="10215" y="5766"/>
                  </a:lnTo>
                  <a:lnTo>
                    <a:pt x="14765" y="10028"/>
                  </a:lnTo>
                  <a:lnTo>
                    <a:pt x="14765" y="10028"/>
                  </a:lnTo>
                  <a:cubicBezTo>
                    <a:pt x="10574" y="10323"/>
                    <a:pt x="6972" y="10571"/>
                    <a:pt x="4283" y="10770"/>
                  </a:cubicBezTo>
                  <a:cubicBezTo>
                    <a:pt x="2993" y="10873"/>
                    <a:pt x="1910" y="10976"/>
                    <a:pt x="1136" y="11028"/>
                  </a:cubicBezTo>
                  <a:cubicBezTo>
                    <a:pt x="723" y="11028"/>
                    <a:pt x="362" y="11079"/>
                    <a:pt x="1" y="11183"/>
                  </a:cubicBezTo>
                  <a:lnTo>
                    <a:pt x="1136" y="11183"/>
                  </a:lnTo>
                  <a:cubicBezTo>
                    <a:pt x="1910" y="11131"/>
                    <a:pt x="2993" y="11079"/>
                    <a:pt x="4283" y="11028"/>
                  </a:cubicBezTo>
                  <a:cubicBezTo>
                    <a:pt x="7068" y="10873"/>
                    <a:pt x="10886" y="10667"/>
                    <a:pt x="15271" y="10409"/>
                  </a:cubicBezTo>
                  <a:lnTo>
                    <a:pt x="15735" y="10409"/>
                  </a:lnTo>
                  <a:lnTo>
                    <a:pt x="15374" y="10048"/>
                  </a:lnTo>
                  <a:cubicBezTo>
                    <a:pt x="13878" y="8655"/>
                    <a:pt x="12227" y="7056"/>
                    <a:pt x="10525" y="5456"/>
                  </a:cubicBezTo>
                  <a:lnTo>
                    <a:pt x="6021" y="1240"/>
                  </a:lnTo>
                  <a:lnTo>
                    <a:pt x="6021" y="1240"/>
                  </a:lnTo>
                  <a:lnTo>
                    <a:pt x="16561" y="452"/>
                  </a:lnTo>
                  <a:lnTo>
                    <a:pt x="19759" y="194"/>
                  </a:lnTo>
                  <a:cubicBezTo>
                    <a:pt x="20120" y="143"/>
                    <a:pt x="20533" y="91"/>
                    <a:pt x="20894" y="40"/>
                  </a:cubicBezTo>
                  <a:cubicBezTo>
                    <a:pt x="20713" y="14"/>
                    <a:pt x="20520" y="1"/>
                    <a:pt x="20327" y="1"/>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53" name="Google Shape;2318;p46">
              <a:extLst>
                <a:ext uri="{FF2B5EF4-FFF2-40B4-BE49-F238E27FC236}">
                  <a16:creationId xmlns:a16="http://schemas.microsoft.com/office/drawing/2014/main" id="{E3C44D73-3093-4990-9C59-41CA3BC8406E}"/>
                </a:ext>
              </a:extLst>
            </p:cNvPr>
            <p:cNvSpPr/>
            <p:nvPr/>
          </p:nvSpPr>
          <p:spPr>
            <a:xfrm>
              <a:off x="2128850" y="4872000"/>
              <a:ext cx="532675" cy="357275"/>
            </a:xfrm>
            <a:custGeom>
              <a:avLst/>
              <a:gdLst/>
              <a:ahLst/>
              <a:cxnLst/>
              <a:rect l="l" t="t" r="r" b="b"/>
              <a:pathLst>
                <a:path w="21307" h="14291" extrusionOk="0">
                  <a:moveTo>
                    <a:pt x="1" y="1961"/>
                  </a:moveTo>
                  <a:cubicBezTo>
                    <a:pt x="32" y="1987"/>
                    <a:pt x="63" y="2013"/>
                    <a:pt x="94" y="2040"/>
                  </a:cubicBezTo>
                  <a:lnTo>
                    <a:pt x="94" y="2040"/>
                  </a:lnTo>
                  <a:cubicBezTo>
                    <a:pt x="79" y="2013"/>
                    <a:pt x="66" y="1987"/>
                    <a:pt x="52" y="1961"/>
                  </a:cubicBezTo>
                  <a:close/>
                  <a:moveTo>
                    <a:pt x="11453" y="0"/>
                  </a:moveTo>
                  <a:lnTo>
                    <a:pt x="11350" y="516"/>
                  </a:lnTo>
                  <a:cubicBezTo>
                    <a:pt x="11092" y="2580"/>
                    <a:pt x="10834" y="4798"/>
                    <a:pt x="10525" y="7171"/>
                  </a:cubicBezTo>
                  <a:cubicBezTo>
                    <a:pt x="10238" y="9318"/>
                    <a:pt x="9996" y="11376"/>
                    <a:pt x="9758" y="13264"/>
                  </a:cubicBezTo>
                  <a:lnTo>
                    <a:pt x="9758" y="13264"/>
                  </a:lnTo>
                  <a:lnTo>
                    <a:pt x="2890" y="5211"/>
                  </a:lnTo>
                  <a:cubicBezTo>
                    <a:pt x="2064" y="4179"/>
                    <a:pt x="1342" y="3405"/>
                    <a:pt x="826" y="2786"/>
                  </a:cubicBezTo>
                  <a:cubicBezTo>
                    <a:pt x="595" y="2508"/>
                    <a:pt x="363" y="2272"/>
                    <a:pt x="94" y="2040"/>
                  </a:cubicBezTo>
                  <a:lnTo>
                    <a:pt x="94" y="2040"/>
                  </a:lnTo>
                  <a:cubicBezTo>
                    <a:pt x="251" y="2323"/>
                    <a:pt x="487" y="2606"/>
                    <a:pt x="723" y="2889"/>
                  </a:cubicBezTo>
                  <a:cubicBezTo>
                    <a:pt x="1239" y="3508"/>
                    <a:pt x="1910" y="4334"/>
                    <a:pt x="2735" y="5365"/>
                  </a:cubicBezTo>
                  <a:cubicBezTo>
                    <a:pt x="4489" y="7532"/>
                    <a:pt x="6914" y="10473"/>
                    <a:pt x="9751" y="13877"/>
                  </a:cubicBezTo>
                  <a:lnTo>
                    <a:pt x="10009" y="14290"/>
                  </a:lnTo>
                  <a:lnTo>
                    <a:pt x="10112" y="13774"/>
                  </a:lnTo>
                  <a:cubicBezTo>
                    <a:pt x="10370" y="11762"/>
                    <a:pt x="10628" y="9544"/>
                    <a:pt x="10937" y="7223"/>
                  </a:cubicBezTo>
                  <a:cubicBezTo>
                    <a:pt x="11222" y="5041"/>
                    <a:pt x="11463" y="2991"/>
                    <a:pt x="11740" y="1071"/>
                  </a:cubicBezTo>
                  <a:lnTo>
                    <a:pt x="11740" y="1071"/>
                  </a:lnTo>
                  <a:cubicBezTo>
                    <a:pt x="14436" y="4258"/>
                    <a:pt x="16785" y="7049"/>
                    <a:pt x="18469" y="9080"/>
                  </a:cubicBezTo>
                  <a:lnTo>
                    <a:pt x="20533" y="11504"/>
                  </a:lnTo>
                  <a:cubicBezTo>
                    <a:pt x="20791" y="11762"/>
                    <a:pt x="21049" y="12072"/>
                    <a:pt x="21307" y="12330"/>
                  </a:cubicBezTo>
                  <a:cubicBezTo>
                    <a:pt x="21100" y="11969"/>
                    <a:pt x="20894" y="11711"/>
                    <a:pt x="20636" y="11401"/>
                  </a:cubicBezTo>
                  <a:lnTo>
                    <a:pt x="18676" y="8925"/>
                  </a:lnTo>
                  <a:cubicBezTo>
                    <a:pt x="16922" y="6758"/>
                    <a:pt x="14497" y="3818"/>
                    <a:pt x="11763" y="361"/>
                  </a:cubicBezTo>
                  <a:lnTo>
                    <a:pt x="11453" y="0"/>
                  </a:ln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54" name="Google Shape;2319;p46">
              <a:extLst>
                <a:ext uri="{FF2B5EF4-FFF2-40B4-BE49-F238E27FC236}">
                  <a16:creationId xmlns:a16="http://schemas.microsoft.com/office/drawing/2014/main" id="{862C8230-34CB-422C-8649-8438659D12BB}"/>
                </a:ext>
              </a:extLst>
            </p:cNvPr>
            <p:cNvSpPr/>
            <p:nvPr/>
          </p:nvSpPr>
          <p:spPr>
            <a:xfrm>
              <a:off x="775975" y="4144600"/>
              <a:ext cx="522350" cy="279575"/>
            </a:xfrm>
            <a:custGeom>
              <a:avLst/>
              <a:gdLst/>
              <a:ahLst/>
              <a:cxnLst/>
              <a:rect l="l" t="t" r="r" b="b"/>
              <a:pathLst>
                <a:path w="20894" h="11183" extrusionOk="0">
                  <a:moveTo>
                    <a:pt x="20893" y="1"/>
                  </a:moveTo>
                  <a:cubicBezTo>
                    <a:pt x="20532" y="1"/>
                    <a:pt x="20171" y="1"/>
                    <a:pt x="19758" y="52"/>
                  </a:cubicBezTo>
                  <a:lnTo>
                    <a:pt x="16560" y="207"/>
                  </a:lnTo>
                  <a:lnTo>
                    <a:pt x="5520" y="826"/>
                  </a:lnTo>
                  <a:lnTo>
                    <a:pt x="5056" y="878"/>
                  </a:lnTo>
                  <a:lnTo>
                    <a:pt x="5417" y="1187"/>
                  </a:lnTo>
                  <a:cubicBezTo>
                    <a:pt x="6913" y="2632"/>
                    <a:pt x="8564" y="4179"/>
                    <a:pt x="10215" y="5779"/>
                  </a:cubicBezTo>
                  <a:lnTo>
                    <a:pt x="14768" y="10044"/>
                  </a:lnTo>
                  <a:lnTo>
                    <a:pt x="14768" y="10044"/>
                  </a:lnTo>
                  <a:lnTo>
                    <a:pt x="4282" y="10783"/>
                  </a:lnTo>
                  <a:cubicBezTo>
                    <a:pt x="2992" y="10886"/>
                    <a:pt x="1960" y="10937"/>
                    <a:pt x="1135" y="11041"/>
                  </a:cubicBezTo>
                  <a:cubicBezTo>
                    <a:pt x="774" y="11041"/>
                    <a:pt x="361" y="11092"/>
                    <a:pt x="0" y="11144"/>
                  </a:cubicBezTo>
                  <a:cubicBezTo>
                    <a:pt x="206" y="11169"/>
                    <a:pt x="400" y="11182"/>
                    <a:pt x="587" y="11182"/>
                  </a:cubicBezTo>
                  <a:cubicBezTo>
                    <a:pt x="774" y="11182"/>
                    <a:pt x="955" y="11169"/>
                    <a:pt x="1135" y="11144"/>
                  </a:cubicBezTo>
                  <a:lnTo>
                    <a:pt x="4334" y="11041"/>
                  </a:lnTo>
                  <a:lnTo>
                    <a:pt x="15270" y="10421"/>
                  </a:lnTo>
                  <a:lnTo>
                    <a:pt x="15786" y="10370"/>
                  </a:lnTo>
                  <a:lnTo>
                    <a:pt x="15425" y="10060"/>
                  </a:lnTo>
                  <a:cubicBezTo>
                    <a:pt x="13877" y="8616"/>
                    <a:pt x="12226" y="7068"/>
                    <a:pt x="10524" y="5417"/>
                  </a:cubicBezTo>
                  <a:lnTo>
                    <a:pt x="6028" y="1256"/>
                  </a:lnTo>
                  <a:lnTo>
                    <a:pt x="6028" y="1256"/>
                  </a:lnTo>
                  <a:lnTo>
                    <a:pt x="16611" y="465"/>
                  </a:lnTo>
                  <a:lnTo>
                    <a:pt x="19758" y="155"/>
                  </a:lnTo>
                  <a:cubicBezTo>
                    <a:pt x="20171" y="155"/>
                    <a:pt x="20532" y="104"/>
                    <a:pt x="20893" y="1"/>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55" name="Google Shape;2320;p46">
              <a:extLst>
                <a:ext uri="{FF2B5EF4-FFF2-40B4-BE49-F238E27FC236}">
                  <a16:creationId xmlns:a16="http://schemas.microsoft.com/office/drawing/2014/main" id="{9F25303B-2DB1-41E2-8495-E7BFFBA5ACEB}"/>
                </a:ext>
              </a:extLst>
            </p:cNvPr>
            <p:cNvSpPr/>
            <p:nvPr/>
          </p:nvSpPr>
          <p:spPr>
            <a:xfrm>
              <a:off x="1490450" y="4896500"/>
              <a:ext cx="522350" cy="279575"/>
            </a:xfrm>
            <a:custGeom>
              <a:avLst/>
              <a:gdLst/>
              <a:ahLst/>
              <a:cxnLst/>
              <a:rect l="l" t="t" r="r" b="b"/>
              <a:pathLst>
                <a:path w="20894" h="11183" extrusionOk="0">
                  <a:moveTo>
                    <a:pt x="19759" y="0"/>
                  </a:moveTo>
                  <a:lnTo>
                    <a:pt x="16560" y="155"/>
                  </a:lnTo>
                  <a:cubicBezTo>
                    <a:pt x="13775" y="362"/>
                    <a:pt x="9957" y="568"/>
                    <a:pt x="5521" y="826"/>
                  </a:cubicBezTo>
                  <a:lnTo>
                    <a:pt x="5056" y="877"/>
                  </a:lnTo>
                  <a:lnTo>
                    <a:pt x="5366" y="1187"/>
                  </a:lnTo>
                  <a:lnTo>
                    <a:pt x="10215" y="5727"/>
                  </a:lnTo>
                  <a:lnTo>
                    <a:pt x="14763" y="10035"/>
                  </a:lnTo>
                  <a:lnTo>
                    <a:pt x="14763" y="10035"/>
                  </a:lnTo>
                  <a:cubicBezTo>
                    <a:pt x="10573" y="10284"/>
                    <a:pt x="6971" y="10532"/>
                    <a:pt x="4283" y="10731"/>
                  </a:cubicBezTo>
                  <a:cubicBezTo>
                    <a:pt x="2993" y="10834"/>
                    <a:pt x="1910" y="10937"/>
                    <a:pt x="1136" y="10989"/>
                  </a:cubicBezTo>
                  <a:cubicBezTo>
                    <a:pt x="723" y="11040"/>
                    <a:pt x="362" y="11040"/>
                    <a:pt x="1" y="11143"/>
                  </a:cubicBezTo>
                  <a:cubicBezTo>
                    <a:pt x="181" y="11169"/>
                    <a:pt x="362" y="11182"/>
                    <a:pt x="549" y="11182"/>
                  </a:cubicBezTo>
                  <a:cubicBezTo>
                    <a:pt x="736" y="11182"/>
                    <a:pt x="929" y="11169"/>
                    <a:pt x="1136" y="11143"/>
                  </a:cubicBezTo>
                  <a:cubicBezTo>
                    <a:pt x="1910" y="11092"/>
                    <a:pt x="2993" y="11040"/>
                    <a:pt x="4283" y="10989"/>
                  </a:cubicBezTo>
                  <a:cubicBezTo>
                    <a:pt x="7068" y="10834"/>
                    <a:pt x="10834" y="10628"/>
                    <a:pt x="15271" y="10421"/>
                  </a:cubicBezTo>
                  <a:lnTo>
                    <a:pt x="15735" y="10370"/>
                  </a:lnTo>
                  <a:lnTo>
                    <a:pt x="15374" y="10060"/>
                  </a:lnTo>
                  <a:cubicBezTo>
                    <a:pt x="13878" y="8616"/>
                    <a:pt x="12227" y="7068"/>
                    <a:pt x="10473" y="5417"/>
                  </a:cubicBezTo>
                  <a:cubicBezTo>
                    <a:pt x="8946" y="3937"/>
                    <a:pt x="7418" y="2546"/>
                    <a:pt x="6013" y="1202"/>
                  </a:cubicBezTo>
                  <a:lnTo>
                    <a:pt x="6013" y="1202"/>
                  </a:lnTo>
                  <a:lnTo>
                    <a:pt x="16560" y="413"/>
                  </a:lnTo>
                  <a:lnTo>
                    <a:pt x="19759" y="155"/>
                  </a:lnTo>
                  <a:cubicBezTo>
                    <a:pt x="20120" y="155"/>
                    <a:pt x="20481" y="104"/>
                    <a:pt x="20894" y="0"/>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56" name="Google Shape;2321;p46">
              <a:extLst>
                <a:ext uri="{FF2B5EF4-FFF2-40B4-BE49-F238E27FC236}">
                  <a16:creationId xmlns:a16="http://schemas.microsoft.com/office/drawing/2014/main" id="{07F4A2B1-DDB3-4A09-A1A2-8121D0D56025}"/>
                </a:ext>
              </a:extLst>
            </p:cNvPr>
            <p:cNvSpPr/>
            <p:nvPr/>
          </p:nvSpPr>
          <p:spPr>
            <a:xfrm>
              <a:off x="3101275" y="2983875"/>
              <a:ext cx="522375" cy="279575"/>
            </a:xfrm>
            <a:custGeom>
              <a:avLst/>
              <a:gdLst/>
              <a:ahLst/>
              <a:cxnLst/>
              <a:rect l="l" t="t" r="r" b="b"/>
              <a:pathLst>
                <a:path w="20895" h="11183" extrusionOk="0">
                  <a:moveTo>
                    <a:pt x="20894" y="1"/>
                  </a:moveTo>
                  <a:cubicBezTo>
                    <a:pt x="20533" y="1"/>
                    <a:pt x="20120" y="1"/>
                    <a:pt x="19759" y="52"/>
                  </a:cubicBezTo>
                  <a:lnTo>
                    <a:pt x="16561" y="207"/>
                  </a:lnTo>
                  <a:cubicBezTo>
                    <a:pt x="13775" y="362"/>
                    <a:pt x="9957" y="568"/>
                    <a:pt x="5521" y="878"/>
                  </a:cubicBezTo>
                  <a:lnTo>
                    <a:pt x="5057" y="878"/>
                  </a:lnTo>
                  <a:lnTo>
                    <a:pt x="5418" y="1187"/>
                  </a:lnTo>
                  <a:lnTo>
                    <a:pt x="10215" y="5778"/>
                  </a:lnTo>
                  <a:lnTo>
                    <a:pt x="14768" y="10044"/>
                  </a:lnTo>
                  <a:lnTo>
                    <a:pt x="14768" y="10044"/>
                  </a:lnTo>
                  <a:cubicBezTo>
                    <a:pt x="10550" y="10338"/>
                    <a:pt x="6963" y="10584"/>
                    <a:pt x="4283" y="10782"/>
                  </a:cubicBezTo>
                  <a:cubicBezTo>
                    <a:pt x="2993" y="10886"/>
                    <a:pt x="1910" y="10937"/>
                    <a:pt x="1136" y="11040"/>
                  </a:cubicBezTo>
                  <a:cubicBezTo>
                    <a:pt x="723" y="11040"/>
                    <a:pt x="362" y="11092"/>
                    <a:pt x="1" y="11144"/>
                  </a:cubicBezTo>
                  <a:cubicBezTo>
                    <a:pt x="182" y="11169"/>
                    <a:pt x="375" y="11182"/>
                    <a:pt x="568" y="11182"/>
                  </a:cubicBezTo>
                  <a:cubicBezTo>
                    <a:pt x="762" y="11182"/>
                    <a:pt x="955" y="11169"/>
                    <a:pt x="1136" y="11144"/>
                  </a:cubicBezTo>
                  <a:cubicBezTo>
                    <a:pt x="1910" y="11144"/>
                    <a:pt x="2993" y="11092"/>
                    <a:pt x="4283" y="11040"/>
                  </a:cubicBezTo>
                  <a:cubicBezTo>
                    <a:pt x="7069" y="10886"/>
                    <a:pt x="10886" y="10679"/>
                    <a:pt x="15271" y="10421"/>
                  </a:cubicBezTo>
                  <a:lnTo>
                    <a:pt x="15735" y="10370"/>
                  </a:lnTo>
                  <a:lnTo>
                    <a:pt x="15426" y="10060"/>
                  </a:lnTo>
                  <a:cubicBezTo>
                    <a:pt x="13878" y="8616"/>
                    <a:pt x="12227" y="7068"/>
                    <a:pt x="10525" y="5469"/>
                  </a:cubicBezTo>
                  <a:lnTo>
                    <a:pt x="6025" y="1256"/>
                  </a:lnTo>
                  <a:lnTo>
                    <a:pt x="6025" y="1256"/>
                  </a:lnTo>
                  <a:lnTo>
                    <a:pt x="16561" y="465"/>
                  </a:lnTo>
                  <a:lnTo>
                    <a:pt x="19759" y="155"/>
                  </a:lnTo>
                  <a:cubicBezTo>
                    <a:pt x="20120" y="155"/>
                    <a:pt x="20533" y="104"/>
                    <a:pt x="20894" y="52"/>
                  </a:cubicBezTo>
                  <a:lnTo>
                    <a:pt x="20894" y="1"/>
                  </a:ln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157" name="Google Shape;2322;p46">
              <a:extLst>
                <a:ext uri="{FF2B5EF4-FFF2-40B4-BE49-F238E27FC236}">
                  <a16:creationId xmlns:a16="http://schemas.microsoft.com/office/drawing/2014/main" id="{B1425FE6-C010-4B98-8C74-7EE793CD3E3D}"/>
                </a:ext>
              </a:extLst>
            </p:cNvPr>
            <p:cNvSpPr/>
            <p:nvPr/>
          </p:nvSpPr>
          <p:spPr>
            <a:xfrm>
              <a:off x="2791750" y="4764050"/>
              <a:ext cx="1078225" cy="567300"/>
            </a:xfrm>
            <a:custGeom>
              <a:avLst/>
              <a:gdLst/>
              <a:ahLst/>
              <a:cxnLst/>
              <a:rect l="l" t="t" r="r" b="b"/>
              <a:pathLst>
                <a:path w="43129" h="22692" extrusionOk="0">
                  <a:moveTo>
                    <a:pt x="21069" y="1"/>
                  </a:moveTo>
                  <a:cubicBezTo>
                    <a:pt x="20944" y="1"/>
                    <a:pt x="20833" y="12"/>
                    <a:pt x="20739" y="36"/>
                  </a:cubicBezTo>
                  <a:cubicBezTo>
                    <a:pt x="16045" y="1223"/>
                    <a:pt x="1910" y="5298"/>
                    <a:pt x="1910" y="5298"/>
                  </a:cubicBezTo>
                  <a:lnTo>
                    <a:pt x="1" y="22168"/>
                  </a:lnTo>
                  <a:cubicBezTo>
                    <a:pt x="1" y="22168"/>
                    <a:pt x="4560" y="22691"/>
                    <a:pt x="8155" y="22691"/>
                  </a:cubicBezTo>
                  <a:cubicBezTo>
                    <a:pt x="9213" y="22691"/>
                    <a:pt x="10187" y="22646"/>
                    <a:pt x="10938" y="22529"/>
                  </a:cubicBezTo>
                  <a:cubicBezTo>
                    <a:pt x="14239" y="22065"/>
                    <a:pt x="18469" y="14997"/>
                    <a:pt x="18469" y="14997"/>
                  </a:cubicBezTo>
                  <a:cubicBezTo>
                    <a:pt x="18469" y="14997"/>
                    <a:pt x="23577" y="15358"/>
                    <a:pt x="26053" y="15668"/>
                  </a:cubicBezTo>
                  <a:cubicBezTo>
                    <a:pt x="28429" y="15965"/>
                    <a:pt x="29143" y="21631"/>
                    <a:pt x="31659" y="21631"/>
                  </a:cubicBezTo>
                  <a:cubicBezTo>
                    <a:pt x="31764" y="21631"/>
                    <a:pt x="31873" y="21621"/>
                    <a:pt x="31985" y="21600"/>
                  </a:cubicBezTo>
                  <a:cubicBezTo>
                    <a:pt x="34823" y="21084"/>
                    <a:pt x="33327" y="16338"/>
                    <a:pt x="33327" y="16338"/>
                  </a:cubicBezTo>
                  <a:lnTo>
                    <a:pt x="33327" y="16338"/>
                  </a:lnTo>
                  <a:cubicBezTo>
                    <a:pt x="33361" y="16339"/>
                    <a:pt x="33395" y="16340"/>
                    <a:pt x="33428" y="16340"/>
                  </a:cubicBezTo>
                  <a:cubicBezTo>
                    <a:pt x="36283" y="16340"/>
                    <a:pt x="34771" y="12005"/>
                    <a:pt x="34771" y="12005"/>
                  </a:cubicBezTo>
                  <a:lnTo>
                    <a:pt x="34771" y="12005"/>
                  </a:lnTo>
                  <a:cubicBezTo>
                    <a:pt x="37329" y="13208"/>
                    <a:pt x="39324" y="13815"/>
                    <a:pt x="40677" y="13815"/>
                  </a:cubicBezTo>
                  <a:cubicBezTo>
                    <a:pt x="41643" y="13815"/>
                    <a:pt x="42281" y="13505"/>
                    <a:pt x="42561" y="12882"/>
                  </a:cubicBezTo>
                  <a:cubicBezTo>
                    <a:pt x="43128" y="11489"/>
                    <a:pt x="35700" y="7104"/>
                    <a:pt x="35700" y="7104"/>
                  </a:cubicBezTo>
                  <a:cubicBezTo>
                    <a:pt x="30614" y="3877"/>
                    <a:pt x="23350" y="1"/>
                    <a:pt x="21069" y="1"/>
                  </a:cubicBezTo>
                  <a:close/>
                </a:path>
              </a:pathLst>
            </a:custGeom>
            <a:solidFill>
              <a:srgbClr val="FFBE9D"/>
            </a:solidFill>
            <a:ln>
              <a:noFill/>
            </a:ln>
          </p:spPr>
          <p:txBody>
            <a:bodyPr spcFirstLastPara="1" wrap="square" lIns="68569" tIns="68569" rIns="68569" bIns="68569" anchor="ctr" anchorCtr="0">
              <a:noAutofit/>
            </a:bodyPr>
            <a:lstStyle/>
            <a:p>
              <a:endParaRPr sz="1050"/>
            </a:p>
          </p:txBody>
        </p:sp>
        <p:sp>
          <p:nvSpPr>
            <p:cNvPr id="158" name="Google Shape;2323;p46">
              <a:extLst>
                <a:ext uri="{FF2B5EF4-FFF2-40B4-BE49-F238E27FC236}">
                  <a16:creationId xmlns:a16="http://schemas.microsoft.com/office/drawing/2014/main" id="{2ED1A9D6-F424-431A-95DF-7647A4AC70BB}"/>
                </a:ext>
              </a:extLst>
            </p:cNvPr>
            <p:cNvSpPr/>
            <p:nvPr/>
          </p:nvSpPr>
          <p:spPr>
            <a:xfrm>
              <a:off x="3440475" y="4920825"/>
              <a:ext cx="194775" cy="121600"/>
            </a:xfrm>
            <a:custGeom>
              <a:avLst/>
              <a:gdLst/>
              <a:ahLst/>
              <a:cxnLst/>
              <a:rect l="l" t="t" r="r" b="b"/>
              <a:pathLst>
                <a:path w="7791" h="4864" extrusionOk="0">
                  <a:moveTo>
                    <a:pt x="79" y="0"/>
                  </a:moveTo>
                  <a:cubicBezTo>
                    <a:pt x="66" y="0"/>
                    <a:pt x="57" y="3"/>
                    <a:pt x="52" y="8"/>
                  </a:cubicBezTo>
                  <a:cubicBezTo>
                    <a:pt x="1" y="111"/>
                    <a:pt x="1651" y="1297"/>
                    <a:pt x="3767" y="2587"/>
                  </a:cubicBezTo>
                  <a:cubicBezTo>
                    <a:pt x="5784" y="3866"/>
                    <a:pt x="7473" y="4864"/>
                    <a:pt x="7714" y="4864"/>
                  </a:cubicBezTo>
                  <a:cubicBezTo>
                    <a:pt x="7726" y="4864"/>
                    <a:pt x="7734" y="4862"/>
                    <a:pt x="7739" y="4857"/>
                  </a:cubicBezTo>
                  <a:cubicBezTo>
                    <a:pt x="7790" y="4754"/>
                    <a:pt x="6140" y="3567"/>
                    <a:pt x="4024" y="2226"/>
                  </a:cubicBezTo>
                  <a:cubicBezTo>
                    <a:pt x="2012" y="950"/>
                    <a:pt x="326" y="0"/>
                    <a:pt x="79" y="0"/>
                  </a:cubicBezTo>
                  <a:close/>
                </a:path>
              </a:pathLst>
            </a:custGeom>
            <a:solidFill>
              <a:srgbClr val="EB996E"/>
            </a:solidFill>
            <a:ln>
              <a:noFill/>
            </a:ln>
          </p:spPr>
          <p:txBody>
            <a:bodyPr spcFirstLastPara="1" wrap="square" lIns="68569" tIns="68569" rIns="68569" bIns="68569" anchor="ctr" anchorCtr="0">
              <a:noAutofit/>
            </a:bodyPr>
            <a:lstStyle/>
            <a:p>
              <a:endParaRPr sz="1050"/>
            </a:p>
          </p:txBody>
        </p:sp>
        <p:sp>
          <p:nvSpPr>
            <p:cNvPr id="159" name="Google Shape;2324;p46">
              <a:extLst>
                <a:ext uri="{FF2B5EF4-FFF2-40B4-BE49-F238E27FC236}">
                  <a16:creationId xmlns:a16="http://schemas.microsoft.com/office/drawing/2014/main" id="{588EB087-5CD4-4717-BD01-0827AAC3E1A5}"/>
                </a:ext>
              </a:extLst>
            </p:cNvPr>
            <p:cNvSpPr/>
            <p:nvPr/>
          </p:nvSpPr>
          <p:spPr>
            <a:xfrm>
              <a:off x="3419850" y="4989150"/>
              <a:ext cx="232150" cy="106200"/>
            </a:xfrm>
            <a:custGeom>
              <a:avLst/>
              <a:gdLst/>
              <a:ahLst/>
              <a:cxnLst/>
              <a:rect l="l" t="t" r="r" b="b"/>
              <a:pathLst>
                <a:path w="9286" h="4248" extrusionOk="0">
                  <a:moveTo>
                    <a:pt x="80" y="0"/>
                  </a:moveTo>
                  <a:cubicBezTo>
                    <a:pt x="64" y="0"/>
                    <a:pt x="55" y="3"/>
                    <a:pt x="52" y="9"/>
                  </a:cubicBezTo>
                  <a:cubicBezTo>
                    <a:pt x="0" y="112"/>
                    <a:pt x="2012" y="1144"/>
                    <a:pt x="4540" y="2330"/>
                  </a:cubicBezTo>
                  <a:cubicBezTo>
                    <a:pt x="6981" y="3404"/>
                    <a:pt x="8960" y="4247"/>
                    <a:pt x="9209" y="4247"/>
                  </a:cubicBezTo>
                  <a:cubicBezTo>
                    <a:pt x="9223" y="4247"/>
                    <a:pt x="9232" y="4245"/>
                    <a:pt x="9234" y="4239"/>
                  </a:cubicBezTo>
                  <a:cubicBezTo>
                    <a:pt x="9286" y="4136"/>
                    <a:pt x="7274" y="3104"/>
                    <a:pt x="4746" y="1918"/>
                  </a:cubicBezTo>
                  <a:cubicBezTo>
                    <a:pt x="2361" y="798"/>
                    <a:pt x="344" y="0"/>
                    <a:pt x="80" y="0"/>
                  </a:cubicBezTo>
                  <a:close/>
                </a:path>
              </a:pathLst>
            </a:custGeom>
            <a:solidFill>
              <a:srgbClr val="EB996E"/>
            </a:solidFill>
            <a:ln>
              <a:noFill/>
            </a:ln>
          </p:spPr>
          <p:txBody>
            <a:bodyPr spcFirstLastPara="1" wrap="square" lIns="68569" tIns="68569" rIns="68569" bIns="68569" anchor="ctr" anchorCtr="0">
              <a:noAutofit/>
            </a:bodyPr>
            <a:lstStyle/>
            <a:p>
              <a:endParaRPr sz="1050"/>
            </a:p>
          </p:txBody>
        </p:sp>
        <p:sp>
          <p:nvSpPr>
            <p:cNvPr id="160" name="Google Shape;2325;p46">
              <a:extLst>
                <a:ext uri="{FF2B5EF4-FFF2-40B4-BE49-F238E27FC236}">
                  <a16:creationId xmlns:a16="http://schemas.microsoft.com/office/drawing/2014/main" id="{21B80410-3948-4CC8-8D1D-7C984CF83F0F}"/>
                </a:ext>
              </a:extLst>
            </p:cNvPr>
            <p:cNvSpPr/>
            <p:nvPr/>
          </p:nvSpPr>
          <p:spPr>
            <a:xfrm>
              <a:off x="3458525" y="5152125"/>
              <a:ext cx="158675" cy="23975"/>
            </a:xfrm>
            <a:custGeom>
              <a:avLst/>
              <a:gdLst/>
              <a:ahLst/>
              <a:cxnLst/>
              <a:rect l="l" t="t" r="r" b="b"/>
              <a:pathLst>
                <a:path w="6347" h="959" extrusionOk="0">
                  <a:moveTo>
                    <a:pt x="333" y="1"/>
                  </a:moveTo>
                  <a:cubicBezTo>
                    <a:pt x="152" y="1"/>
                    <a:pt x="52" y="14"/>
                    <a:pt x="52" y="41"/>
                  </a:cubicBezTo>
                  <a:cubicBezTo>
                    <a:pt x="1" y="196"/>
                    <a:pt x="1394" y="454"/>
                    <a:pt x="3148" y="712"/>
                  </a:cubicBezTo>
                  <a:cubicBezTo>
                    <a:pt x="4432" y="863"/>
                    <a:pt x="5550" y="959"/>
                    <a:pt x="6057" y="959"/>
                  </a:cubicBezTo>
                  <a:cubicBezTo>
                    <a:pt x="6242" y="959"/>
                    <a:pt x="6346" y="946"/>
                    <a:pt x="6346" y="918"/>
                  </a:cubicBezTo>
                  <a:cubicBezTo>
                    <a:pt x="6346" y="815"/>
                    <a:pt x="4953" y="506"/>
                    <a:pt x="3199" y="248"/>
                  </a:cubicBezTo>
                  <a:cubicBezTo>
                    <a:pt x="1915" y="97"/>
                    <a:pt x="825" y="1"/>
                    <a:pt x="333" y="1"/>
                  </a:cubicBezTo>
                  <a:close/>
                </a:path>
              </a:pathLst>
            </a:custGeom>
            <a:solidFill>
              <a:srgbClr val="EB996E"/>
            </a:solidFill>
            <a:ln>
              <a:noFill/>
            </a:ln>
          </p:spPr>
          <p:txBody>
            <a:bodyPr spcFirstLastPara="1" wrap="square" lIns="68569" tIns="68569" rIns="68569" bIns="68569" anchor="ctr" anchorCtr="0">
              <a:noAutofit/>
            </a:bodyPr>
            <a:lstStyle/>
            <a:p>
              <a:endParaRPr sz="1050"/>
            </a:p>
          </p:txBody>
        </p:sp>
        <p:sp>
          <p:nvSpPr>
            <p:cNvPr id="161" name="Google Shape;2326;p46">
              <a:extLst>
                <a:ext uri="{FF2B5EF4-FFF2-40B4-BE49-F238E27FC236}">
                  <a16:creationId xmlns:a16="http://schemas.microsoft.com/office/drawing/2014/main" id="{DD86B4DD-A105-4C7C-BF3F-F9D33582396C}"/>
                </a:ext>
              </a:extLst>
            </p:cNvPr>
            <p:cNvSpPr/>
            <p:nvPr/>
          </p:nvSpPr>
          <p:spPr>
            <a:xfrm>
              <a:off x="2082425" y="238475"/>
              <a:ext cx="1609575" cy="1111500"/>
            </a:xfrm>
            <a:custGeom>
              <a:avLst/>
              <a:gdLst/>
              <a:ahLst/>
              <a:cxnLst/>
              <a:rect l="l" t="t" r="r" b="b"/>
              <a:pathLst>
                <a:path w="64383" h="44460" extrusionOk="0">
                  <a:moveTo>
                    <a:pt x="48824" y="1"/>
                  </a:moveTo>
                  <a:cubicBezTo>
                    <a:pt x="46836" y="1"/>
                    <a:pt x="44828" y="402"/>
                    <a:pt x="42922" y="1224"/>
                  </a:cubicBezTo>
                  <a:cubicBezTo>
                    <a:pt x="40445" y="2359"/>
                    <a:pt x="38279" y="4216"/>
                    <a:pt x="35596" y="4887"/>
                  </a:cubicBezTo>
                  <a:cubicBezTo>
                    <a:pt x="34771" y="5087"/>
                    <a:pt x="33939" y="5166"/>
                    <a:pt x="33102" y="5166"/>
                  </a:cubicBezTo>
                  <a:cubicBezTo>
                    <a:pt x="30697" y="5166"/>
                    <a:pt x="28257" y="4509"/>
                    <a:pt x="25846" y="4165"/>
                  </a:cubicBezTo>
                  <a:cubicBezTo>
                    <a:pt x="25164" y="4078"/>
                    <a:pt x="24454" y="4028"/>
                    <a:pt x="23741" y="4028"/>
                  </a:cubicBezTo>
                  <a:cubicBezTo>
                    <a:pt x="21062" y="4028"/>
                    <a:pt x="18348" y="4739"/>
                    <a:pt x="16921" y="6899"/>
                  </a:cubicBezTo>
                  <a:cubicBezTo>
                    <a:pt x="15735" y="8653"/>
                    <a:pt x="15632" y="11077"/>
                    <a:pt x="14136" y="12573"/>
                  </a:cubicBezTo>
                  <a:cubicBezTo>
                    <a:pt x="12021" y="14585"/>
                    <a:pt x="8564" y="13708"/>
                    <a:pt x="5778" y="14534"/>
                  </a:cubicBezTo>
                  <a:cubicBezTo>
                    <a:pt x="2993" y="15359"/>
                    <a:pt x="929" y="17732"/>
                    <a:pt x="413" y="20621"/>
                  </a:cubicBezTo>
                  <a:cubicBezTo>
                    <a:pt x="1" y="23510"/>
                    <a:pt x="929" y="26399"/>
                    <a:pt x="2993" y="28463"/>
                  </a:cubicBezTo>
                  <a:cubicBezTo>
                    <a:pt x="4128" y="29649"/>
                    <a:pt x="5624" y="30629"/>
                    <a:pt x="6294" y="32125"/>
                  </a:cubicBezTo>
                  <a:cubicBezTo>
                    <a:pt x="7171" y="34034"/>
                    <a:pt x="6449" y="36304"/>
                    <a:pt x="6088" y="38419"/>
                  </a:cubicBezTo>
                  <a:cubicBezTo>
                    <a:pt x="5675" y="40534"/>
                    <a:pt x="5933" y="43165"/>
                    <a:pt x="7842" y="44145"/>
                  </a:cubicBezTo>
                  <a:cubicBezTo>
                    <a:pt x="8275" y="44362"/>
                    <a:pt x="8719" y="44460"/>
                    <a:pt x="9149" y="44460"/>
                  </a:cubicBezTo>
                  <a:cubicBezTo>
                    <a:pt x="10974" y="44460"/>
                    <a:pt x="12544" y="42693"/>
                    <a:pt x="11917" y="40689"/>
                  </a:cubicBezTo>
                  <a:lnTo>
                    <a:pt x="57212" y="25367"/>
                  </a:lnTo>
                  <a:cubicBezTo>
                    <a:pt x="59172" y="24439"/>
                    <a:pt x="60719" y="22891"/>
                    <a:pt x="61648" y="20931"/>
                  </a:cubicBezTo>
                  <a:cubicBezTo>
                    <a:pt x="64382" y="15462"/>
                    <a:pt x="63454" y="8911"/>
                    <a:pt x="59327" y="4423"/>
                  </a:cubicBezTo>
                  <a:cubicBezTo>
                    <a:pt x="56497" y="1524"/>
                    <a:pt x="52698" y="1"/>
                    <a:pt x="48824"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2" name="Google Shape;2327;p46">
              <a:extLst>
                <a:ext uri="{FF2B5EF4-FFF2-40B4-BE49-F238E27FC236}">
                  <a16:creationId xmlns:a16="http://schemas.microsoft.com/office/drawing/2014/main" id="{58662D86-6CFE-41CB-8A78-968D7CACCCC1}"/>
                </a:ext>
              </a:extLst>
            </p:cNvPr>
            <p:cNvSpPr/>
            <p:nvPr/>
          </p:nvSpPr>
          <p:spPr>
            <a:xfrm>
              <a:off x="2357125" y="661875"/>
              <a:ext cx="1194300" cy="2327175"/>
            </a:xfrm>
            <a:custGeom>
              <a:avLst/>
              <a:gdLst/>
              <a:ahLst/>
              <a:cxnLst/>
              <a:rect l="l" t="t" r="r" b="b"/>
              <a:pathLst>
                <a:path w="47772" h="93087" extrusionOk="0">
                  <a:moveTo>
                    <a:pt x="27279" y="0"/>
                  </a:moveTo>
                  <a:cubicBezTo>
                    <a:pt x="18388" y="0"/>
                    <a:pt x="9543" y="2653"/>
                    <a:pt x="1961" y="7864"/>
                  </a:cubicBezTo>
                  <a:lnTo>
                    <a:pt x="1" y="9205"/>
                  </a:lnTo>
                  <a:lnTo>
                    <a:pt x="929" y="77146"/>
                  </a:lnTo>
                  <a:cubicBezTo>
                    <a:pt x="1084" y="85968"/>
                    <a:pt x="8306" y="93087"/>
                    <a:pt x="17128" y="93087"/>
                  </a:cubicBezTo>
                  <a:cubicBezTo>
                    <a:pt x="26156" y="93087"/>
                    <a:pt x="33430" y="85710"/>
                    <a:pt x="33275" y="76682"/>
                  </a:cubicBezTo>
                  <a:lnTo>
                    <a:pt x="33069" y="61257"/>
                  </a:lnTo>
                  <a:cubicBezTo>
                    <a:pt x="33069" y="61257"/>
                    <a:pt x="46069" y="59968"/>
                    <a:pt x="46894" y="47122"/>
                  </a:cubicBezTo>
                  <a:cubicBezTo>
                    <a:pt x="47771" y="34277"/>
                    <a:pt x="47152" y="4665"/>
                    <a:pt x="47152" y="4665"/>
                  </a:cubicBezTo>
                  <a:cubicBezTo>
                    <a:pt x="40860" y="1541"/>
                    <a:pt x="34056" y="0"/>
                    <a:pt x="27279" y="0"/>
                  </a:cubicBezTo>
                  <a:close/>
                </a:path>
              </a:pathLst>
            </a:custGeom>
            <a:solidFill>
              <a:srgbClr val="FFBE9D"/>
            </a:solidFill>
            <a:ln>
              <a:noFill/>
            </a:ln>
          </p:spPr>
          <p:txBody>
            <a:bodyPr spcFirstLastPara="1" wrap="square" lIns="68569" tIns="68569" rIns="68569" bIns="68569" anchor="ctr" anchorCtr="0">
              <a:noAutofit/>
            </a:bodyPr>
            <a:lstStyle/>
            <a:p>
              <a:endParaRPr sz="1050"/>
            </a:p>
          </p:txBody>
        </p:sp>
        <p:sp>
          <p:nvSpPr>
            <p:cNvPr id="163" name="Google Shape;2328;p46">
              <a:extLst>
                <a:ext uri="{FF2B5EF4-FFF2-40B4-BE49-F238E27FC236}">
                  <a16:creationId xmlns:a16="http://schemas.microsoft.com/office/drawing/2014/main" id="{63683093-EF03-490E-BC9F-479C00B59F54}"/>
                </a:ext>
              </a:extLst>
            </p:cNvPr>
            <p:cNvSpPr/>
            <p:nvPr/>
          </p:nvSpPr>
          <p:spPr>
            <a:xfrm>
              <a:off x="3394050" y="1263750"/>
              <a:ext cx="121250" cy="96425"/>
            </a:xfrm>
            <a:custGeom>
              <a:avLst/>
              <a:gdLst/>
              <a:ahLst/>
              <a:cxnLst/>
              <a:rect l="l" t="t" r="r" b="b"/>
              <a:pathLst>
                <a:path w="4850" h="3857" extrusionOk="0">
                  <a:moveTo>
                    <a:pt x="2425" y="0"/>
                  </a:moveTo>
                  <a:cubicBezTo>
                    <a:pt x="2373" y="0"/>
                    <a:pt x="2322" y="13"/>
                    <a:pt x="2270" y="39"/>
                  </a:cubicBezTo>
                  <a:cubicBezTo>
                    <a:pt x="0" y="245"/>
                    <a:pt x="0" y="3547"/>
                    <a:pt x="2270" y="3856"/>
                  </a:cubicBezTo>
                  <a:lnTo>
                    <a:pt x="2580" y="3856"/>
                  </a:lnTo>
                  <a:cubicBezTo>
                    <a:pt x="4850" y="3599"/>
                    <a:pt x="4850" y="297"/>
                    <a:pt x="2580" y="39"/>
                  </a:cubicBezTo>
                  <a:cubicBezTo>
                    <a:pt x="2528" y="13"/>
                    <a:pt x="2477" y="0"/>
                    <a:pt x="2425"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4" name="Google Shape;2329;p46">
              <a:extLst>
                <a:ext uri="{FF2B5EF4-FFF2-40B4-BE49-F238E27FC236}">
                  <a16:creationId xmlns:a16="http://schemas.microsoft.com/office/drawing/2014/main" id="{EB371709-0F62-41CA-B98E-3156BCCEBF8C}"/>
                </a:ext>
              </a:extLst>
            </p:cNvPr>
            <p:cNvSpPr/>
            <p:nvPr/>
          </p:nvSpPr>
          <p:spPr>
            <a:xfrm>
              <a:off x="3348900" y="1207150"/>
              <a:ext cx="167700" cy="50525"/>
            </a:xfrm>
            <a:custGeom>
              <a:avLst/>
              <a:gdLst/>
              <a:ahLst/>
              <a:cxnLst/>
              <a:rect l="l" t="t" r="r" b="b"/>
              <a:pathLst>
                <a:path w="6708" h="2021" extrusionOk="0">
                  <a:moveTo>
                    <a:pt x="3215" y="0"/>
                  </a:moveTo>
                  <a:cubicBezTo>
                    <a:pt x="2387" y="0"/>
                    <a:pt x="1553" y="235"/>
                    <a:pt x="826" y="704"/>
                  </a:cubicBezTo>
                  <a:cubicBezTo>
                    <a:pt x="207" y="1065"/>
                    <a:pt x="1" y="1478"/>
                    <a:pt x="104" y="1581"/>
                  </a:cubicBezTo>
                  <a:cubicBezTo>
                    <a:pt x="127" y="1604"/>
                    <a:pt x="164" y="1614"/>
                    <a:pt x="213" y="1614"/>
                  </a:cubicBezTo>
                  <a:cubicBezTo>
                    <a:pt x="579" y="1614"/>
                    <a:pt x="1646" y="1056"/>
                    <a:pt x="3090" y="1056"/>
                  </a:cubicBezTo>
                  <a:cubicBezTo>
                    <a:pt x="3193" y="1056"/>
                    <a:pt x="3299" y="1059"/>
                    <a:pt x="3406" y="1065"/>
                  </a:cubicBezTo>
                  <a:cubicBezTo>
                    <a:pt x="5001" y="1159"/>
                    <a:pt x="6127" y="2021"/>
                    <a:pt x="6512" y="2021"/>
                  </a:cubicBezTo>
                  <a:cubicBezTo>
                    <a:pt x="6550" y="2021"/>
                    <a:pt x="6581" y="2012"/>
                    <a:pt x="6604" y="1993"/>
                  </a:cubicBezTo>
                  <a:cubicBezTo>
                    <a:pt x="6707" y="1890"/>
                    <a:pt x="6501" y="1478"/>
                    <a:pt x="5985" y="1013"/>
                  </a:cubicBezTo>
                  <a:cubicBezTo>
                    <a:pt x="5197" y="338"/>
                    <a:pt x="4210" y="0"/>
                    <a:pt x="3215"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5" name="Google Shape;2330;p46">
              <a:extLst>
                <a:ext uri="{FF2B5EF4-FFF2-40B4-BE49-F238E27FC236}">
                  <a16:creationId xmlns:a16="http://schemas.microsoft.com/office/drawing/2014/main" id="{2EAC7524-855C-4298-B87E-9B42847C6E1E}"/>
                </a:ext>
              </a:extLst>
            </p:cNvPr>
            <p:cNvSpPr/>
            <p:nvPr/>
          </p:nvSpPr>
          <p:spPr>
            <a:xfrm>
              <a:off x="2914725" y="1259650"/>
              <a:ext cx="120825" cy="93650"/>
            </a:xfrm>
            <a:custGeom>
              <a:avLst/>
              <a:gdLst/>
              <a:ahLst/>
              <a:cxnLst/>
              <a:rect l="l" t="t" r="r" b="b"/>
              <a:pathLst>
                <a:path w="4833" h="3746" extrusionOk="0">
                  <a:moveTo>
                    <a:pt x="2395" y="1"/>
                  </a:moveTo>
                  <a:cubicBezTo>
                    <a:pt x="1808" y="1"/>
                    <a:pt x="1238" y="286"/>
                    <a:pt x="860" y="822"/>
                  </a:cubicBezTo>
                  <a:cubicBezTo>
                    <a:pt x="1" y="2063"/>
                    <a:pt x="952" y="3745"/>
                    <a:pt x="2406" y="3745"/>
                  </a:cubicBezTo>
                  <a:cubicBezTo>
                    <a:pt x="2524" y="3745"/>
                    <a:pt x="2645" y="3734"/>
                    <a:pt x="2768" y="3711"/>
                  </a:cubicBezTo>
                  <a:cubicBezTo>
                    <a:pt x="4368" y="3401"/>
                    <a:pt x="4832" y="1286"/>
                    <a:pt x="3491" y="358"/>
                  </a:cubicBezTo>
                  <a:cubicBezTo>
                    <a:pt x="3149" y="117"/>
                    <a:pt x="2769" y="1"/>
                    <a:pt x="2395"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6" name="Google Shape;2331;p46">
              <a:extLst>
                <a:ext uri="{FF2B5EF4-FFF2-40B4-BE49-F238E27FC236}">
                  <a16:creationId xmlns:a16="http://schemas.microsoft.com/office/drawing/2014/main" id="{753768A9-46D1-47B7-9F91-A38D0C4AF9F2}"/>
                </a:ext>
              </a:extLst>
            </p:cNvPr>
            <p:cNvSpPr/>
            <p:nvPr/>
          </p:nvSpPr>
          <p:spPr>
            <a:xfrm>
              <a:off x="2866575" y="1219300"/>
              <a:ext cx="166375" cy="51275"/>
            </a:xfrm>
            <a:custGeom>
              <a:avLst/>
              <a:gdLst/>
              <a:ahLst/>
              <a:cxnLst/>
              <a:rect l="l" t="t" r="r" b="b"/>
              <a:pathLst>
                <a:path w="6655" h="2051" extrusionOk="0">
                  <a:moveTo>
                    <a:pt x="3153" y="0"/>
                  </a:moveTo>
                  <a:cubicBezTo>
                    <a:pt x="2345" y="0"/>
                    <a:pt x="1534" y="225"/>
                    <a:pt x="825" y="682"/>
                  </a:cubicBezTo>
                  <a:cubicBezTo>
                    <a:pt x="206" y="1095"/>
                    <a:pt x="0" y="1507"/>
                    <a:pt x="103" y="1611"/>
                  </a:cubicBezTo>
                  <a:cubicBezTo>
                    <a:pt x="120" y="1634"/>
                    <a:pt x="153" y="1644"/>
                    <a:pt x="199" y="1644"/>
                  </a:cubicBezTo>
                  <a:cubicBezTo>
                    <a:pt x="540" y="1644"/>
                    <a:pt x="1640" y="1086"/>
                    <a:pt x="3089" y="1086"/>
                  </a:cubicBezTo>
                  <a:cubicBezTo>
                    <a:pt x="3192" y="1086"/>
                    <a:pt x="3298" y="1089"/>
                    <a:pt x="3405" y="1095"/>
                  </a:cubicBezTo>
                  <a:cubicBezTo>
                    <a:pt x="5000" y="1189"/>
                    <a:pt x="6126" y="2051"/>
                    <a:pt x="6472" y="2051"/>
                  </a:cubicBezTo>
                  <a:cubicBezTo>
                    <a:pt x="6506" y="2051"/>
                    <a:pt x="6533" y="2042"/>
                    <a:pt x="6552" y="2023"/>
                  </a:cubicBezTo>
                  <a:cubicBezTo>
                    <a:pt x="6655" y="1920"/>
                    <a:pt x="6500" y="1507"/>
                    <a:pt x="5984" y="1043"/>
                  </a:cubicBezTo>
                  <a:cubicBezTo>
                    <a:pt x="5180" y="354"/>
                    <a:pt x="4168" y="0"/>
                    <a:pt x="3153"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7" name="Google Shape;2332;p46">
              <a:extLst>
                <a:ext uri="{FF2B5EF4-FFF2-40B4-BE49-F238E27FC236}">
                  <a16:creationId xmlns:a16="http://schemas.microsoft.com/office/drawing/2014/main" id="{46A99AE6-D46B-4EDB-BF7D-971A9CDDA414}"/>
                </a:ext>
              </a:extLst>
            </p:cNvPr>
            <p:cNvSpPr/>
            <p:nvPr/>
          </p:nvSpPr>
          <p:spPr>
            <a:xfrm>
              <a:off x="3176100" y="1258250"/>
              <a:ext cx="130275" cy="393400"/>
            </a:xfrm>
            <a:custGeom>
              <a:avLst/>
              <a:gdLst/>
              <a:ahLst/>
              <a:cxnLst/>
              <a:rect l="l" t="t" r="r" b="b"/>
              <a:pathLst>
                <a:path w="5211" h="15736" extrusionOk="0">
                  <a:moveTo>
                    <a:pt x="464" y="15426"/>
                  </a:moveTo>
                  <a:lnTo>
                    <a:pt x="464" y="15477"/>
                  </a:lnTo>
                  <a:cubicBezTo>
                    <a:pt x="464" y="15467"/>
                    <a:pt x="469" y="15457"/>
                    <a:pt x="479" y="15447"/>
                  </a:cubicBezTo>
                  <a:lnTo>
                    <a:pt x="479" y="15447"/>
                  </a:lnTo>
                  <a:cubicBezTo>
                    <a:pt x="472" y="15440"/>
                    <a:pt x="467" y="15433"/>
                    <a:pt x="464" y="15426"/>
                  </a:cubicBezTo>
                  <a:close/>
                  <a:moveTo>
                    <a:pt x="315" y="1"/>
                  </a:moveTo>
                  <a:cubicBezTo>
                    <a:pt x="313" y="1"/>
                    <a:pt x="311" y="1"/>
                    <a:pt x="310" y="1"/>
                  </a:cubicBezTo>
                  <a:cubicBezTo>
                    <a:pt x="0" y="104"/>
                    <a:pt x="1135" y="4386"/>
                    <a:pt x="2786" y="9648"/>
                  </a:cubicBezTo>
                  <a:cubicBezTo>
                    <a:pt x="3199" y="10886"/>
                    <a:pt x="3611" y="12124"/>
                    <a:pt x="4024" y="13311"/>
                  </a:cubicBezTo>
                  <a:cubicBezTo>
                    <a:pt x="4230" y="13723"/>
                    <a:pt x="4282" y="14188"/>
                    <a:pt x="4282" y="14652"/>
                  </a:cubicBezTo>
                  <a:cubicBezTo>
                    <a:pt x="4230" y="14910"/>
                    <a:pt x="3869" y="14962"/>
                    <a:pt x="3405" y="15013"/>
                  </a:cubicBezTo>
                  <a:cubicBezTo>
                    <a:pt x="1716" y="15158"/>
                    <a:pt x="614" y="15303"/>
                    <a:pt x="479" y="15447"/>
                  </a:cubicBezTo>
                  <a:lnTo>
                    <a:pt x="479" y="15447"/>
                  </a:lnTo>
                  <a:cubicBezTo>
                    <a:pt x="620" y="15590"/>
                    <a:pt x="1684" y="15686"/>
                    <a:pt x="3405" y="15735"/>
                  </a:cubicBezTo>
                  <a:cubicBezTo>
                    <a:pt x="3663" y="15735"/>
                    <a:pt x="3921" y="15684"/>
                    <a:pt x="4179" y="15632"/>
                  </a:cubicBezTo>
                  <a:cubicBezTo>
                    <a:pt x="4591" y="15581"/>
                    <a:pt x="4901" y="15323"/>
                    <a:pt x="5056" y="14962"/>
                  </a:cubicBezTo>
                  <a:cubicBezTo>
                    <a:pt x="5210" y="14291"/>
                    <a:pt x="5159" y="13620"/>
                    <a:pt x="4901" y="13001"/>
                  </a:cubicBezTo>
                  <a:cubicBezTo>
                    <a:pt x="4540" y="11815"/>
                    <a:pt x="4127" y="10577"/>
                    <a:pt x="3766" y="9338"/>
                  </a:cubicBezTo>
                  <a:cubicBezTo>
                    <a:pt x="2125" y="4109"/>
                    <a:pt x="587" y="1"/>
                    <a:pt x="315"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68" name="Google Shape;2333;p46">
              <a:extLst>
                <a:ext uri="{FF2B5EF4-FFF2-40B4-BE49-F238E27FC236}">
                  <a16:creationId xmlns:a16="http://schemas.microsoft.com/office/drawing/2014/main" id="{B7B30B0B-242E-4EC9-AC4A-2C21A303A069}"/>
                </a:ext>
              </a:extLst>
            </p:cNvPr>
            <p:cNvSpPr/>
            <p:nvPr/>
          </p:nvSpPr>
          <p:spPr>
            <a:xfrm>
              <a:off x="3014875" y="1685150"/>
              <a:ext cx="241200" cy="126675"/>
            </a:xfrm>
            <a:custGeom>
              <a:avLst/>
              <a:gdLst/>
              <a:ahLst/>
              <a:cxnLst/>
              <a:rect l="l" t="t" r="r" b="b"/>
              <a:pathLst>
                <a:path w="9648" h="5067" extrusionOk="0">
                  <a:moveTo>
                    <a:pt x="1084" y="1"/>
                  </a:moveTo>
                  <a:cubicBezTo>
                    <a:pt x="1084" y="1"/>
                    <a:pt x="1" y="3044"/>
                    <a:pt x="3767" y="4644"/>
                  </a:cubicBezTo>
                  <a:cubicBezTo>
                    <a:pt x="4470" y="4945"/>
                    <a:pt x="5123" y="5066"/>
                    <a:pt x="5717" y="5066"/>
                  </a:cubicBezTo>
                  <a:cubicBezTo>
                    <a:pt x="8176" y="5066"/>
                    <a:pt x="9648" y="2993"/>
                    <a:pt x="9648" y="2993"/>
                  </a:cubicBezTo>
                  <a:cubicBezTo>
                    <a:pt x="6655" y="2425"/>
                    <a:pt x="3767" y="1393"/>
                    <a:pt x="108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9" name="Google Shape;2334;p46">
              <a:extLst>
                <a:ext uri="{FF2B5EF4-FFF2-40B4-BE49-F238E27FC236}">
                  <a16:creationId xmlns:a16="http://schemas.microsoft.com/office/drawing/2014/main" id="{BD8DCB8B-37F1-41C1-B806-B0046D7227EF}"/>
                </a:ext>
              </a:extLst>
            </p:cNvPr>
            <p:cNvSpPr/>
            <p:nvPr/>
          </p:nvSpPr>
          <p:spPr>
            <a:xfrm>
              <a:off x="2772425" y="2046275"/>
              <a:ext cx="412725" cy="226125"/>
            </a:xfrm>
            <a:custGeom>
              <a:avLst/>
              <a:gdLst/>
              <a:ahLst/>
              <a:cxnLst/>
              <a:rect l="l" t="t" r="r" b="b"/>
              <a:pathLst>
                <a:path w="16509" h="9045" extrusionOk="0">
                  <a:moveTo>
                    <a:pt x="0" y="0"/>
                  </a:moveTo>
                  <a:lnTo>
                    <a:pt x="0" y="0"/>
                  </a:lnTo>
                  <a:cubicBezTo>
                    <a:pt x="0" y="1"/>
                    <a:pt x="3294" y="9045"/>
                    <a:pt x="15446" y="9045"/>
                  </a:cubicBezTo>
                  <a:cubicBezTo>
                    <a:pt x="15743" y="9045"/>
                    <a:pt x="16046" y="9039"/>
                    <a:pt x="16353" y="9028"/>
                  </a:cubicBezTo>
                  <a:lnTo>
                    <a:pt x="16508" y="5675"/>
                  </a:lnTo>
                  <a:lnTo>
                    <a:pt x="16508" y="5675"/>
                  </a:lnTo>
                  <a:cubicBezTo>
                    <a:pt x="16508" y="5675"/>
                    <a:pt x="16456" y="5677"/>
                    <a:pt x="16356" y="5677"/>
                  </a:cubicBezTo>
                  <a:cubicBezTo>
                    <a:pt x="15203" y="5677"/>
                    <a:pt x="7689" y="5458"/>
                    <a:pt x="0" y="0"/>
                  </a:cubicBezTo>
                  <a:close/>
                </a:path>
              </a:pathLst>
            </a:custGeom>
            <a:solidFill>
              <a:srgbClr val="EB996E"/>
            </a:solidFill>
            <a:ln>
              <a:noFill/>
            </a:ln>
          </p:spPr>
          <p:txBody>
            <a:bodyPr spcFirstLastPara="1" wrap="square" lIns="68569" tIns="68569" rIns="68569" bIns="68569" anchor="ctr" anchorCtr="0">
              <a:noAutofit/>
            </a:bodyPr>
            <a:lstStyle/>
            <a:p>
              <a:endParaRPr sz="1050"/>
            </a:p>
          </p:txBody>
        </p:sp>
        <p:sp>
          <p:nvSpPr>
            <p:cNvPr id="170" name="Google Shape;2335;p46">
              <a:extLst>
                <a:ext uri="{FF2B5EF4-FFF2-40B4-BE49-F238E27FC236}">
                  <a16:creationId xmlns:a16="http://schemas.microsoft.com/office/drawing/2014/main" id="{6FF021BA-3CC8-44AC-89E0-A73733B9F1C2}"/>
                </a:ext>
              </a:extLst>
            </p:cNvPr>
            <p:cNvSpPr/>
            <p:nvPr/>
          </p:nvSpPr>
          <p:spPr>
            <a:xfrm>
              <a:off x="2223000" y="577300"/>
              <a:ext cx="1324550" cy="755975"/>
            </a:xfrm>
            <a:custGeom>
              <a:avLst/>
              <a:gdLst/>
              <a:ahLst/>
              <a:cxnLst/>
              <a:rect l="l" t="t" r="r" b="b"/>
              <a:pathLst>
                <a:path w="52982" h="30239" extrusionOk="0">
                  <a:moveTo>
                    <a:pt x="29509" y="1"/>
                  </a:moveTo>
                  <a:lnTo>
                    <a:pt x="15580" y="2941"/>
                  </a:lnTo>
                  <a:lnTo>
                    <a:pt x="2890" y="9441"/>
                  </a:lnTo>
                  <a:cubicBezTo>
                    <a:pt x="2890" y="9441"/>
                    <a:pt x="1" y="29870"/>
                    <a:pt x="5263" y="30231"/>
                  </a:cubicBezTo>
                  <a:cubicBezTo>
                    <a:pt x="5333" y="30236"/>
                    <a:pt x="5403" y="30238"/>
                    <a:pt x="5471" y="30238"/>
                  </a:cubicBezTo>
                  <a:cubicBezTo>
                    <a:pt x="10455" y="30238"/>
                    <a:pt x="9802" y="17437"/>
                    <a:pt x="9802" y="17437"/>
                  </a:cubicBezTo>
                  <a:cubicBezTo>
                    <a:pt x="16354" y="15322"/>
                    <a:pt x="16612" y="8409"/>
                    <a:pt x="18314" y="7017"/>
                  </a:cubicBezTo>
                  <a:cubicBezTo>
                    <a:pt x="18730" y="6679"/>
                    <a:pt x="19539" y="6518"/>
                    <a:pt x="20624" y="6518"/>
                  </a:cubicBezTo>
                  <a:cubicBezTo>
                    <a:pt x="23847" y="6518"/>
                    <a:pt x="29509" y="7938"/>
                    <a:pt x="34565" y="10370"/>
                  </a:cubicBezTo>
                  <a:cubicBezTo>
                    <a:pt x="38487" y="12223"/>
                    <a:pt x="42041" y="12795"/>
                    <a:pt x="44935" y="12795"/>
                  </a:cubicBezTo>
                  <a:cubicBezTo>
                    <a:pt x="49614" y="12795"/>
                    <a:pt x="52569" y="11298"/>
                    <a:pt x="52569" y="11298"/>
                  </a:cubicBezTo>
                  <a:lnTo>
                    <a:pt x="52981" y="4231"/>
                  </a:lnTo>
                  <a:lnTo>
                    <a:pt x="42715" y="1600"/>
                  </a:lnTo>
                  <a:lnTo>
                    <a:pt x="29509"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71" name="Google Shape;2336;p46">
              <a:extLst>
                <a:ext uri="{FF2B5EF4-FFF2-40B4-BE49-F238E27FC236}">
                  <a16:creationId xmlns:a16="http://schemas.microsoft.com/office/drawing/2014/main" id="{033BFDCD-8422-4ADC-9118-EB2173B393E1}"/>
                </a:ext>
              </a:extLst>
            </p:cNvPr>
            <p:cNvSpPr/>
            <p:nvPr/>
          </p:nvSpPr>
          <p:spPr>
            <a:xfrm>
              <a:off x="2152325" y="1212950"/>
              <a:ext cx="225475" cy="337275"/>
            </a:xfrm>
            <a:custGeom>
              <a:avLst/>
              <a:gdLst/>
              <a:ahLst/>
              <a:cxnLst/>
              <a:rect l="l" t="t" r="r" b="b"/>
              <a:pathLst>
                <a:path w="9019" h="13491" extrusionOk="0">
                  <a:moveTo>
                    <a:pt x="5721" y="1"/>
                  </a:moveTo>
                  <a:cubicBezTo>
                    <a:pt x="3247" y="1"/>
                    <a:pt x="267" y="1088"/>
                    <a:pt x="145" y="6250"/>
                  </a:cubicBezTo>
                  <a:cubicBezTo>
                    <a:pt x="1" y="12416"/>
                    <a:pt x="4294" y="13491"/>
                    <a:pt x="6908" y="13491"/>
                  </a:cubicBezTo>
                  <a:cubicBezTo>
                    <a:pt x="8033" y="13491"/>
                    <a:pt x="8848" y="13292"/>
                    <a:pt x="8863" y="13214"/>
                  </a:cubicBezTo>
                  <a:cubicBezTo>
                    <a:pt x="8863" y="12956"/>
                    <a:pt x="9018" y="575"/>
                    <a:pt x="9018" y="575"/>
                  </a:cubicBezTo>
                  <a:cubicBezTo>
                    <a:pt x="8933" y="532"/>
                    <a:pt x="7451" y="1"/>
                    <a:pt x="5721" y="1"/>
                  </a:cubicBezTo>
                  <a:close/>
                </a:path>
              </a:pathLst>
            </a:custGeom>
            <a:solidFill>
              <a:srgbClr val="FFBE9D"/>
            </a:solidFill>
            <a:ln>
              <a:noFill/>
            </a:ln>
          </p:spPr>
          <p:txBody>
            <a:bodyPr spcFirstLastPara="1" wrap="square" lIns="68569" tIns="68569" rIns="68569" bIns="68569" anchor="ctr" anchorCtr="0">
              <a:noAutofit/>
            </a:bodyPr>
            <a:lstStyle/>
            <a:p>
              <a:endParaRPr sz="1050"/>
            </a:p>
          </p:txBody>
        </p:sp>
        <p:sp>
          <p:nvSpPr>
            <p:cNvPr id="172" name="Google Shape;2337;p46">
              <a:extLst>
                <a:ext uri="{FF2B5EF4-FFF2-40B4-BE49-F238E27FC236}">
                  <a16:creationId xmlns:a16="http://schemas.microsoft.com/office/drawing/2014/main" id="{53186A19-01F7-4287-A418-E9BFC382049E}"/>
                </a:ext>
              </a:extLst>
            </p:cNvPr>
            <p:cNvSpPr/>
            <p:nvPr/>
          </p:nvSpPr>
          <p:spPr>
            <a:xfrm>
              <a:off x="2211400" y="1282775"/>
              <a:ext cx="98050" cy="193000"/>
            </a:xfrm>
            <a:custGeom>
              <a:avLst/>
              <a:gdLst/>
              <a:ahLst/>
              <a:cxnLst/>
              <a:rect l="l" t="t" r="r" b="b"/>
              <a:pathLst>
                <a:path w="3922" h="7720" extrusionOk="0">
                  <a:moveTo>
                    <a:pt x="2219" y="0"/>
                  </a:moveTo>
                  <a:cubicBezTo>
                    <a:pt x="1496" y="155"/>
                    <a:pt x="877" y="671"/>
                    <a:pt x="619" y="1341"/>
                  </a:cubicBezTo>
                  <a:cubicBezTo>
                    <a:pt x="207" y="2115"/>
                    <a:pt x="0" y="2941"/>
                    <a:pt x="0" y="3818"/>
                  </a:cubicBezTo>
                  <a:cubicBezTo>
                    <a:pt x="52" y="5572"/>
                    <a:pt x="929" y="7222"/>
                    <a:pt x="2167" y="7635"/>
                  </a:cubicBezTo>
                  <a:cubicBezTo>
                    <a:pt x="2334" y="7691"/>
                    <a:pt x="2507" y="7720"/>
                    <a:pt x="2680" y="7720"/>
                  </a:cubicBezTo>
                  <a:cubicBezTo>
                    <a:pt x="2988" y="7720"/>
                    <a:pt x="3295" y="7627"/>
                    <a:pt x="3560" y="7429"/>
                  </a:cubicBezTo>
                  <a:cubicBezTo>
                    <a:pt x="3869" y="7222"/>
                    <a:pt x="3921" y="7016"/>
                    <a:pt x="3869" y="7016"/>
                  </a:cubicBezTo>
                  <a:cubicBezTo>
                    <a:pt x="3862" y="7009"/>
                    <a:pt x="3854" y="7006"/>
                    <a:pt x="3845" y="7006"/>
                  </a:cubicBezTo>
                  <a:cubicBezTo>
                    <a:pt x="3787" y="7006"/>
                    <a:pt x="3679" y="7133"/>
                    <a:pt x="3457" y="7222"/>
                  </a:cubicBezTo>
                  <a:cubicBezTo>
                    <a:pt x="3276" y="7300"/>
                    <a:pt x="3083" y="7339"/>
                    <a:pt x="2889" y="7339"/>
                  </a:cubicBezTo>
                  <a:cubicBezTo>
                    <a:pt x="2696" y="7339"/>
                    <a:pt x="2502" y="7300"/>
                    <a:pt x="2322" y="7222"/>
                  </a:cubicBezTo>
                  <a:cubicBezTo>
                    <a:pt x="1393" y="6861"/>
                    <a:pt x="619" y="5365"/>
                    <a:pt x="619" y="3818"/>
                  </a:cubicBezTo>
                  <a:cubicBezTo>
                    <a:pt x="619" y="3044"/>
                    <a:pt x="774" y="2270"/>
                    <a:pt x="1135" y="1599"/>
                  </a:cubicBezTo>
                  <a:cubicBezTo>
                    <a:pt x="1290" y="1032"/>
                    <a:pt x="1754" y="619"/>
                    <a:pt x="2270" y="464"/>
                  </a:cubicBezTo>
                  <a:cubicBezTo>
                    <a:pt x="2334" y="446"/>
                    <a:pt x="2400" y="438"/>
                    <a:pt x="2465" y="438"/>
                  </a:cubicBezTo>
                  <a:cubicBezTo>
                    <a:pt x="2769" y="438"/>
                    <a:pt x="3071" y="622"/>
                    <a:pt x="3199" y="877"/>
                  </a:cubicBezTo>
                  <a:cubicBezTo>
                    <a:pt x="3302" y="1135"/>
                    <a:pt x="3250" y="1341"/>
                    <a:pt x="3302" y="1341"/>
                  </a:cubicBezTo>
                  <a:cubicBezTo>
                    <a:pt x="3302" y="1341"/>
                    <a:pt x="3457" y="1187"/>
                    <a:pt x="3405" y="826"/>
                  </a:cubicBezTo>
                  <a:cubicBezTo>
                    <a:pt x="3354" y="619"/>
                    <a:pt x="3250" y="413"/>
                    <a:pt x="3096" y="258"/>
                  </a:cubicBezTo>
                  <a:cubicBezTo>
                    <a:pt x="2838" y="103"/>
                    <a:pt x="2528" y="0"/>
                    <a:pt x="2219" y="0"/>
                  </a:cubicBezTo>
                  <a:close/>
                </a:path>
              </a:pathLst>
            </a:custGeom>
            <a:solidFill>
              <a:srgbClr val="EB996E"/>
            </a:solidFill>
            <a:ln>
              <a:noFill/>
            </a:ln>
          </p:spPr>
          <p:txBody>
            <a:bodyPr spcFirstLastPara="1" wrap="square" lIns="68569" tIns="68569" rIns="68569" bIns="68569" anchor="ctr" anchorCtr="0">
              <a:noAutofit/>
            </a:bodyPr>
            <a:lstStyle/>
            <a:p>
              <a:endParaRPr sz="1050"/>
            </a:p>
          </p:txBody>
        </p:sp>
        <p:sp>
          <p:nvSpPr>
            <p:cNvPr id="173" name="Google Shape;2338;p46">
              <a:extLst>
                <a:ext uri="{FF2B5EF4-FFF2-40B4-BE49-F238E27FC236}">
                  <a16:creationId xmlns:a16="http://schemas.microsoft.com/office/drawing/2014/main" id="{A6EE396E-BF38-4DC3-9D76-D9FE22314C93}"/>
                </a:ext>
              </a:extLst>
            </p:cNvPr>
            <p:cNvSpPr/>
            <p:nvPr/>
          </p:nvSpPr>
          <p:spPr>
            <a:xfrm>
              <a:off x="2265575" y="532850"/>
              <a:ext cx="139300" cy="56275"/>
            </a:xfrm>
            <a:custGeom>
              <a:avLst/>
              <a:gdLst/>
              <a:ahLst/>
              <a:cxnLst/>
              <a:rect l="l" t="t" r="r" b="b"/>
              <a:pathLst>
                <a:path w="5572" h="2251" extrusionOk="0">
                  <a:moveTo>
                    <a:pt x="1260" y="1"/>
                  </a:moveTo>
                  <a:cubicBezTo>
                    <a:pt x="506" y="1"/>
                    <a:pt x="0" y="170"/>
                    <a:pt x="0" y="231"/>
                  </a:cubicBezTo>
                  <a:cubicBezTo>
                    <a:pt x="52" y="334"/>
                    <a:pt x="1393" y="179"/>
                    <a:pt x="2941" y="747"/>
                  </a:cubicBezTo>
                  <a:cubicBezTo>
                    <a:pt x="4366" y="1288"/>
                    <a:pt x="5277" y="2250"/>
                    <a:pt x="5448" y="2250"/>
                  </a:cubicBezTo>
                  <a:cubicBezTo>
                    <a:pt x="5457" y="2250"/>
                    <a:pt x="5464" y="2248"/>
                    <a:pt x="5468" y="2243"/>
                  </a:cubicBezTo>
                  <a:cubicBezTo>
                    <a:pt x="5572" y="2191"/>
                    <a:pt x="4746" y="953"/>
                    <a:pt x="3095" y="334"/>
                  </a:cubicBezTo>
                  <a:cubicBezTo>
                    <a:pt x="2421" y="81"/>
                    <a:pt x="1781" y="1"/>
                    <a:pt x="1260"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74" name="Google Shape;2339;p46">
              <a:extLst>
                <a:ext uri="{FF2B5EF4-FFF2-40B4-BE49-F238E27FC236}">
                  <a16:creationId xmlns:a16="http://schemas.microsoft.com/office/drawing/2014/main" id="{15B6A1A9-6B90-441B-B1E2-778EA2327196}"/>
                </a:ext>
              </a:extLst>
            </p:cNvPr>
            <p:cNvSpPr/>
            <p:nvPr/>
          </p:nvSpPr>
          <p:spPr>
            <a:xfrm>
              <a:off x="2386800" y="407075"/>
              <a:ext cx="50325" cy="197325"/>
            </a:xfrm>
            <a:custGeom>
              <a:avLst/>
              <a:gdLst/>
              <a:ahLst/>
              <a:cxnLst/>
              <a:rect l="l" t="t" r="r" b="b"/>
              <a:pathLst>
                <a:path w="2013" h="7893" extrusionOk="0">
                  <a:moveTo>
                    <a:pt x="465" y="0"/>
                  </a:moveTo>
                  <a:cubicBezTo>
                    <a:pt x="104" y="1341"/>
                    <a:pt x="0" y="2734"/>
                    <a:pt x="258" y="4127"/>
                  </a:cubicBezTo>
                  <a:cubicBezTo>
                    <a:pt x="413" y="5107"/>
                    <a:pt x="723" y="6036"/>
                    <a:pt x="1187" y="6913"/>
                  </a:cubicBezTo>
                  <a:cubicBezTo>
                    <a:pt x="1548" y="7583"/>
                    <a:pt x="1857" y="7893"/>
                    <a:pt x="1909" y="7893"/>
                  </a:cubicBezTo>
                  <a:cubicBezTo>
                    <a:pt x="2012" y="7790"/>
                    <a:pt x="981" y="6242"/>
                    <a:pt x="671" y="4024"/>
                  </a:cubicBezTo>
                  <a:cubicBezTo>
                    <a:pt x="361" y="1857"/>
                    <a:pt x="619" y="0"/>
                    <a:pt x="465"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75" name="Google Shape;2340;p46">
              <a:extLst>
                <a:ext uri="{FF2B5EF4-FFF2-40B4-BE49-F238E27FC236}">
                  <a16:creationId xmlns:a16="http://schemas.microsoft.com/office/drawing/2014/main" id="{B2166837-3A44-4370-BA16-D7BD360A09A3}"/>
                </a:ext>
              </a:extLst>
            </p:cNvPr>
            <p:cNvSpPr/>
            <p:nvPr/>
          </p:nvSpPr>
          <p:spPr>
            <a:xfrm>
              <a:off x="3301200" y="1121075"/>
              <a:ext cx="201200" cy="33800"/>
            </a:xfrm>
            <a:custGeom>
              <a:avLst/>
              <a:gdLst/>
              <a:ahLst/>
              <a:cxnLst/>
              <a:rect l="l" t="t" r="r" b="b"/>
              <a:pathLst>
                <a:path w="8048" h="1352" extrusionOk="0">
                  <a:moveTo>
                    <a:pt x="3992" y="0"/>
                  </a:moveTo>
                  <a:cubicBezTo>
                    <a:pt x="3009" y="0"/>
                    <a:pt x="2021" y="181"/>
                    <a:pt x="1083" y="536"/>
                  </a:cubicBezTo>
                  <a:cubicBezTo>
                    <a:pt x="361" y="794"/>
                    <a:pt x="0" y="1103"/>
                    <a:pt x="52" y="1206"/>
                  </a:cubicBezTo>
                  <a:cubicBezTo>
                    <a:pt x="69" y="1251"/>
                    <a:pt x="135" y="1269"/>
                    <a:pt x="242" y="1269"/>
                  </a:cubicBezTo>
                  <a:cubicBezTo>
                    <a:pt x="756" y="1269"/>
                    <a:pt x="2231" y="845"/>
                    <a:pt x="4024" y="845"/>
                  </a:cubicBezTo>
                  <a:cubicBezTo>
                    <a:pt x="5883" y="889"/>
                    <a:pt x="7400" y="1351"/>
                    <a:pt x="7859" y="1351"/>
                  </a:cubicBezTo>
                  <a:cubicBezTo>
                    <a:pt x="7935" y="1351"/>
                    <a:pt x="7982" y="1339"/>
                    <a:pt x="7996" y="1309"/>
                  </a:cubicBezTo>
                  <a:cubicBezTo>
                    <a:pt x="8048" y="1206"/>
                    <a:pt x="7687" y="897"/>
                    <a:pt x="6964" y="587"/>
                  </a:cubicBezTo>
                  <a:cubicBezTo>
                    <a:pt x="6020" y="194"/>
                    <a:pt x="5009" y="0"/>
                    <a:pt x="3992"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76" name="Google Shape;2341;p46">
              <a:extLst>
                <a:ext uri="{FF2B5EF4-FFF2-40B4-BE49-F238E27FC236}">
                  <a16:creationId xmlns:a16="http://schemas.microsoft.com/office/drawing/2014/main" id="{4DA4CB6C-204E-40A2-B4A3-A6C91E435716}"/>
                </a:ext>
              </a:extLst>
            </p:cNvPr>
            <p:cNvSpPr/>
            <p:nvPr/>
          </p:nvSpPr>
          <p:spPr>
            <a:xfrm>
              <a:off x="2811100" y="1074650"/>
              <a:ext cx="201225" cy="33800"/>
            </a:xfrm>
            <a:custGeom>
              <a:avLst/>
              <a:gdLst/>
              <a:ahLst/>
              <a:cxnLst/>
              <a:rect l="l" t="t" r="r" b="b"/>
              <a:pathLst>
                <a:path w="8049" h="1352" extrusionOk="0">
                  <a:moveTo>
                    <a:pt x="3973" y="0"/>
                  </a:moveTo>
                  <a:cubicBezTo>
                    <a:pt x="2997" y="0"/>
                    <a:pt x="2022" y="181"/>
                    <a:pt x="1084" y="535"/>
                  </a:cubicBezTo>
                  <a:cubicBezTo>
                    <a:pt x="362" y="845"/>
                    <a:pt x="1" y="1103"/>
                    <a:pt x="52" y="1206"/>
                  </a:cubicBezTo>
                  <a:cubicBezTo>
                    <a:pt x="70" y="1251"/>
                    <a:pt x="136" y="1269"/>
                    <a:pt x="245" y="1269"/>
                  </a:cubicBezTo>
                  <a:cubicBezTo>
                    <a:pt x="736" y="1269"/>
                    <a:pt x="2093" y="893"/>
                    <a:pt x="3765" y="893"/>
                  </a:cubicBezTo>
                  <a:cubicBezTo>
                    <a:pt x="3851" y="893"/>
                    <a:pt x="3937" y="894"/>
                    <a:pt x="4025" y="897"/>
                  </a:cubicBezTo>
                  <a:cubicBezTo>
                    <a:pt x="5882" y="897"/>
                    <a:pt x="7398" y="1351"/>
                    <a:pt x="7858" y="1351"/>
                  </a:cubicBezTo>
                  <a:cubicBezTo>
                    <a:pt x="7935" y="1351"/>
                    <a:pt x="7982" y="1339"/>
                    <a:pt x="7997" y="1309"/>
                  </a:cubicBezTo>
                  <a:cubicBezTo>
                    <a:pt x="8048" y="1206"/>
                    <a:pt x="7687" y="897"/>
                    <a:pt x="6965" y="587"/>
                  </a:cubicBezTo>
                  <a:cubicBezTo>
                    <a:pt x="5994" y="193"/>
                    <a:pt x="4983" y="0"/>
                    <a:pt x="3973"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77" name="Google Shape;2342;p46">
              <a:extLst>
                <a:ext uri="{FF2B5EF4-FFF2-40B4-BE49-F238E27FC236}">
                  <a16:creationId xmlns:a16="http://schemas.microsoft.com/office/drawing/2014/main" id="{CDC7CEBA-412B-44DE-8BE4-C8C5D3ECADDF}"/>
                </a:ext>
              </a:extLst>
            </p:cNvPr>
            <p:cNvSpPr/>
            <p:nvPr/>
          </p:nvSpPr>
          <p:spPr>
            <a:xfrm>
              <a:off x="3259925" y="1180875"/>
              <a:ext cx="392075" cy="316475"/>
            </a:xfrm>
            <a:custGeom>
              <a:avLst/>
              <a:gdLst/>
              <a:ahLst/>
              <a:cxnLst/>
              <a:rect l="l" t="t" r="r" b="b"/>
              <a:pathLst>
                <a:path w="15683" h="12659" extrusionOk="0">
                  <a:moveTo>
                    <a:pt x="15373" y="1"/>
                  </a:moveTo>
                  <a:lnTo>
                    <a:pt x="4385" y="104"/>
                  </a:lnTo>
                  <a:lnTo>
                    <a:pt x="1238" y="156"/>
                  </a:lnTo>
                  <a:cubicBezTo>
                    <a:pt x="877" y="156"/>
                    <a:pt x="516" y="156"/>
                    <a:pt x="207" y="207"/>
                  </a:cubicBezTo>
                  <a:cubicBezTo>
                    <a:pt x="310" y="207"/>
                    <a:pt x="413" y="259"/>
                    <a:pt x="516" y="259"/>
                  </a:cubicBezTo>
                  <a:lnTo>
                    <a:pt x="1342" y="259"/>
                  </a:lnTo>
                  <a:lnTo>
                    <a:pt x="4488" y="310"/>
                  </a:lnTo>
                  <a:lnTo>
                    <a:pt x="15212" y="412"/>
                  </a:lnTo>
                  <a:lnTo>
                    <a:pt x="15212" y="412"/>
                  </a:lnTo>
                  <a:cubicBezTo>
                    <a:pt x="15167" y="1741"/>
                    <a:pt x="15167" y="3118"/>
                    <a:pt x="15167" y="4540"/>
                  </a:cubicBezTo>
                  <a:cubicBezTo>
                    <a:pt x="15219" y="6088"/>
                    <a:pt x="14806" y="7584"/>
                    <a:pt x="13981" y="8822"/>
                  </a:cubicBezTo>
                  <a:cubicBezTo>
                    <a:pt x="13155" y="10164"/>
                    <a:pt x="11865" y="11195"/>
                    <a:pt x="10369" y="11763"/>
                  </a:cubicBezTo>
                  <a:cubicBezTo>
                    <a:pt x="9699" y="12021"/>
                    <a:pt x="8925" y="12175"/>
                    <a:pt x="8203" y="12227"/>
                  </a:cubicBezTo>
                  <a:cubicBezTo>
                    <a:pt x="8032" y="12239"/>
                    <a:pt x="7862" y="12246"/>
                    <a:pt x="7691" y="12246"/>
                  </a:cubicBezTo>
                  <a:cubicBezTo>
                    <a:pt x="7140" y="12246"/>
                    <a:pt x="6588" y="12178"/>
                    <a:pt x="6036" y="12021"/>
                  </a:cubicBezTo>
                  <a:cubicBezTo>
                    <a:pt x="4746" y="11711"/>
                    <a:pt x="3560" y="11092"/>
                    <a:pt x="2580" y="10164"/>
                  </a:cubicBezTo>
                  <a:cubicBezTo>
                    <a:pt x="1754" y="9338"/>
                    <a:pt x="1084" y="8306"/>
                    <a:pt x="723" y="7223"/>
                  </a:cubicBezTo>
                  <a:cubicBezTo>
                    <a:pt x="413" y="6294"/>
                    <a:pt x="258" y="5314"/>
                    <a:pt x="310" y="4334"/>
                  </a:cubicBezTo>
                  <a:cubicBezTo>
                    <a:pt x="258" y="3509"/>
                    <a:pt x="258" y="2786"/>
                    <a:pt x="258" y="2167"/>
                  </a:cubicBezTo>
                  <a:cubicBezTo>
                    <a:pt x="258" y="1600"/>
                    <a:pt x="207" y="1084"/>
                    <a:pt x="207" y="723"/>
                  </a:cubicBezTo>
                  <a:cubicBezTo>
                    <a:pt x="207" y="568"/>
                    <a:pt x="207" y="362"/>
                    <a:pt x="155" y="207"/>
                  </a:cubicBezTo>
                  <a:cubicBezTo>
                    <a:pt x="155" y="362"/>
                    <a:pt x="155" y="517"/>
                    <a:pt x="155" y="671"/>
                  </a:cubicBezTo>
                  <a:cubicBezTo>
                    <a:pt x="155" y="1033"/>
                    <a:pt x="103" y="1497"/>
                    <a:pt x="103" y="2064"/>
                  </a:cubicBezTo>
                  <a:cubicBezTo>
                    <a:pt x="103" y="2735"/>
                    <a:pt x="52" y="3457"/>
                    <a:pt x="52" y="4334"/>
                  </a:cubicBezTo>
                  <a:cubicBezTo>
                    <a:pt x="0" y="5314"/>
                    <a:pt x="103" y="6346"/>
                    <a:pt x="413" y="7326"/>
                  </a:cubicBezTo>
                  <a:cubicBezTo>
                    <a:pt x="826" y="8461"/>
                    <a:pt x="1445" y="9545"/>
                    <a:pt x="2322" y="10370"/>
                  </a:cubicBezTo>
                  <a:cubicBezTo>
                    <a:pt x="3302" y="11402"/>
                    <a:pt x="4592" y="12072"/>
                    <a:pt x="5933" y="12433"/>
                  </a:cubicBezTo>
                  <a:cubicBezTo>
                    <a:pt x="6524" y="12591"/>
                    <a:pt x="7085" y="12658"/>
                    <a:pt x="7662" y="12658"/>
                  </a:cubicBezTo>
                  <a:cubicBezTo>
                    <a:pt x="7840" y="12658"/>
                    <a:pt x="8020" y="12652"/>
                    <a:pt x="8203" y="12640"/>
                  </a:cubicBezTo>
                  <a:cubicBezTo>
                    <a:pt x="9028" y="12640"/>
                    <a:pt x="9802" y="12433"/>
                    <a:pt x="10524" y="12175"/>
                  </a:cubicBezTo>
                  <a:cubicBezTo>
                    <a:pt x="12123" y="11556"/>
                    <a:pt x="13465" y="10473"/>
                    <a:pt x="14393" y="9080"/>
                  </a:cubicBezTo>
                  <a:cubicBezTo>
                    <a:pt x="15219" y="7739"/>
                    <a:pt x="15683" y="6140"/>
                    <a:pt x="15631" y="4540"/>
                  </a:cubicBezTo>
                  <a:cubicBezTo>
                    <a:pt x="15631" y="3044"/>
                    <a:pt x="15580" y="1600"/>
                    <a:pt x="15580" y="207"/>
                  </a:cubicBezTo>
                  <a:lnTo>
                    <a:pt x="15580"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78" name="Google Shape;2343;p46">
              <a:extLst>
                <a:ext uri="{FF2B5EF4-FFF2-40B4-BE49-F238E27FC236}">
                  <a16:creationId xmlns:a16="http://schemas.microsoft.com/office/drawing/2014/main" id="{25232514-987D-4588-B39C-F9EFD6237119}"/>
                </a:ext>
              </a:extLst>
            </p:cNvPr>
            <p:cNvSpPr/>
            <p:nvPr/>
          </p:nvSpPr>
          <p:spPr>
            <a:xfrm>
              <a:off x="2745325" y="1170575"/>
              <a:ext cx="392100" cy="316325"/>
            </a:xfrm>
            <a:custGeom>
              <a:avLst/>
              <a:gdLst/>
              <a:ahLst/>
              <a:cxnLst/>
              <a:rect l="l" t="t" r="r" b="b"/>
              <a:pathLst>
                <a:path w="15684" h="12653" extrusionOk="0">
                  <a:moveTo>
                    <a:pt x="15426" y="0"/>
                  </a:moveTo>
                  <a:lnTo>
                    <a:pt x="4386" y="103"/>
                  </a:lnTo>
                  <a:lnTo>
                    <a:pt x="1290" y="155"/>
                  </a:lnTo>
                  <a:cubicBezTo>
                    <a:pt x="929" y="155"/>
                    <a:pt x="568" y="155"/>
                    <a:pt x="207" y="206"/>
                  </a:cubicBezTo>
                  <a:lnTo>
                    <a:pt x="517" y="206"/>
                  </a:lnTo>
                  <a:lnTo>
                    <a:pt x="1342" y="258"/>
                  </a:lnTo>
                  <a:lnTo>
                    <a:pt x="4540" y="310"/>
                  </a:lnTo>
                  <a:lnTo>
                    <a:pt x="15219" y="411"/>
                  </a:lnTo>
                  <a:lnTo>
                    <a:pt x="15219" y="411"/>
                  </a:lnTo>
                  <a:cubicBezTo>
                    <a:pt x="15219" y="1699"/>
                    <a:pt x="15219" y="3119"/>
                    <a:pt x="15219" y="4540"/>
                  </a:cubicBezTo>
                  <a:cubicBezTo>
                    <a:pt x="15219" y="6036"/>
                    <a:pt x="14858" y="7532"/>
                    <a:pt x="14033" y="8822"/>
                  </a:cubicBezTo>
                  <a:cubicBezTo>
                    <a:pt x="13156" y="10163"/>
                    <a:pt x="11866" y="11195"/>
                    <a:pt x="10421" y="11762"/>
                  </a:cubicBezTo>
                  <a:cubicBezTo>
                    <a:pt x="9699" y="12020"/>
                    <a:pt x="8977" y="12175"/>
                    <a:pt x="8203" y="12226"/>
                  </a:cubicBezTo>
                  <a:cubicBezTo>
                    <a:pt x="8075" y="12236"/>
                    <a:pt x="7947" y="12240"/>
                    <a:pt x="7819" y="12240"/>
                  </a:cubicBezTo>
                  <a:cubicBezTo>
                    <a:pt x="7225" y="12240"/>
                    <a:pt x="6631" y="12147"/>
                    <a:pt x="6037" y="12020"/>
                  </a:cubicBezTo>
                  <a:cubicBezTo>
                    <a:pt x="4747" y="11710"/>
                    <a:pt x="3560" y="11040"/>
                    <a:pt x="2580" y="10111"/>
                  </a:cubicBezTo>
                  <a:cubicBezTo>
                    <a:pt x="1755" y="9286"/>
                    <a:pt x="1136" y="8306"/>
                    <a:pt x="723" y="7171"/>
                  </a:cubicBezTo>
                  <a:cubicBezTo>
                    <a:pt x="413" y="6242"/>
                    <a:pt x="310" y="5314"/>
                    <a:pt x="310" y="4333"/>
                  </a:cubicBezTo>
                  <a:cubicBezTo>
                    <a:pt x="310" y="3508"/>
                    <a:pt x="259" y="2734"/>
                    <a:pt x="259" y="2115"/>
                  </a:cubicBezTo>
                  <a:cubicBezTo>
                    <a:pt x="259" y="1548"/>
                    <a:pt x="259" y="1083"/>
                    <a:pt x="207" y="722"/>
                  </a:cubicBezTo>
                  <a:cubicBezTo>
                    <a:pt x="207" y="516"/>
                    <a:pt x="207" y="361"/>
                    <a:pt x="207" y="206"/>
                  </a:cubicBezTo>
                  <a:cubicBezTo>
                    <a:pt x="156" y="361"/>
                    <a:pt x="156" y="516"/>
                    <a:pt x="156" y="671"/>
                  </a:cubicBezTo>
                  <a:cubicBezTo>
                    <a:pt x="156" y="1032"/>
                    <a:pt x="156" y="1496"/>
                    <a:pt x="104" y="2064"/>
                  </a:cubicBezTo>
                  <a:cubicBezTo>
                    <a:pt x="104" y="2683"/>
                    <a:pt x="104" y="3456"/>
                    <a:pt x="52" y="4333"/>
                  </a:cubicBezTo>
                  <a:cubicBezTo>
                    <a:pt x="1" y="5314"/>
                    <a:pt x="156" y="6345"/>
                    <a:pt x="465" y="7274"/>
                  </a:cubicBezTo>
                  <a:cubicBezTo>
                    <a:pt x="826" y="8460"/>
                    <a:pt x="1497" y="9492"/>
                    <a:pt x="2322" y="10369"/>
                  </a:cubicBezTo>
                  <a:cubicBezTo>
                    <a:pt x="3354" y="11349"/>
                    <a:pt x="4592" y="12072"/>
                    <a:pt x="5985" y="12433"/>
                  </a:cubicBezTo>
                  <a:cubicBezTo>
                    <a:pt x="6579" y="12560"/>
                    <a:pt x="7208" y="12652"/>
                    <a:pt x="7815" y="12652"/>
                  </a:cubicBezTo>
                  <a:cubicBezTo>
                    <a:pt x="7946" y="12652"/>
                    <a:pt x="8075" y="12648"/>
                    <a:pt x="8203" y="12639"/>
                  </a:cubicBezTo>
                  <a:cubicBezTo>
                    <a:pt x="9029" y="12587"/>
                    <a:pt x="9802" y="12433"/>
                    <a:pt x="10525" y="12175"/>
                  </a:cubicBezTo>
                  <a:cubicBezTo>
                    <a:pt x="12124" y="11556"/>
                    <a:pt x="13465" y="10472"/>
                    <a:pt x="14394" y="9080"/>
                  </a:cubicBezTo>
                  <a:cubicBezTo>
                    <a:pt x="15271" y="7687"/>
                    <a:pt x="15683" y="6139"/>
                    <a:pt x="15632" y="4540"/>
                  </a:cubicBezTo>
                  <a:cubicBezTo>
                    <a:pt x="15632" y="3044"/>
                    <a:pt x="15632" y="1599"/>
                    <a:pt x="15632" y="206"/>
                  </a:cubicBezTo>
                  <a:lnTo>
                    <a:pt x="15632" y="0"/>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79" name="Google Shape;2344;p46">
              <a:extLst>
                <a:ext uri="{FF2B5EF4-FFF2-40B4-BE49-F238E27FC236}">
                  <a16:creationId xmlns:a16="http://schemas.microsoft.com/office/drawing/2014/main" id="{F0123C37-F0A9-4BB3-A25E-24FEF80704ED}"/>
                </a:ext>
              </a:extLst>
            </p:cNvPr>
            <p:cNvSpPr/>
            <p:nvPr/>
          </p:nvSpPr>
          <p:spPr>
            <a:xfrm>
              <a:off x="3124500" y="1196350"/>
              <a:ext cx="144475" cy="10350"/>
            </a:xfrm>
            <a:custGeom>
              <a:avLst/>
              <a:gdLst/>
              <a:ahLst/>
              <a:cxnLst/>
              <a:rect l="l" t="t" r="r" b="b"/>
              <a:pathLst>
                <a:path w="5779" h="414" extrusionOk="0">
                  <a:moveTo>
                    <a:pt x="2889" y="1"/>
                  </a:moveTo>
                  <a:cubicBezTo>
                    <a:pt x="1290" y="1"/>
                    <a:pt x="1" y="104"/>
                    <a:pt x="1" y="207"/>
                  </a:cubicBezTo>
                  <a:cubicBezTo>
                    <a:pt x="1" y="310"/>
                    <a:pt x="1290" y="414"/>
                    <a:pt x="2889" y="414"/>
                  </a:cubicBezTo>
                  <a:cubicBezTo>
                    <a:pt x="4489" y="414"/>
                    <a:pt x="5778" y="310"/>
                    <a:pt x="5778" y="207"/>
                  </a:cubicBezTo>
                  <a:cubicBezTo>
                    <a:pt x="5778" y="104"/>
                    <a:pt x="4489" y="1"/>
                    <a:pt x="2889"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80" name="Google Shape;2345;p46">
              <a:extLst>
                <a:ext uri="{FF2B5EF4-FFF2-40B4-BE49-F238E27FC236}">
                  <a16:creationId xmlns:a16="http://schemas.microsoft.com/office/drawing/2014/main" id="{C086466B-7E63-47FA-964B-8D2D1E0DD16F}"/>
                </a:ext>
              </a:extLst>
            </p:cNvPr>
            <p:cNvSpPr/>
            <p:nvPr/>
          </p:nvSpPr>
          <p:spPr>
            <a:xfrm>
              <a:off x="2349400" y="1197650"/>
              <a:ext cx="401125" cy="11625"/>
            </a:xfrm>
            <a:custGeom>
              <a:avLst/>
              <a:gdLst/>
              <a:ahLst/>
              <a:cxnLst/>
              <a:rect l="l" t="t" r="r" b="b"/>
              <a:pathLst>
                <a:path w="16045" h="465" extrusionOk="0">
                  <a:moveTo>
                    <a:pt x="7996" y="0"/>
                  </a:moveTo>
                  <a:cubicBezTo>
                    <a:pt x="3560" y="52"/>
                    <a:pt x="0" y="155"/>
                    <a:pt x="0" y="258"/>
                  </a:cubicBezTo>
                  <a:cubicBezTo>
                    <a:pt x="0" y="362"/>
                    <a:pt x="3560" y="465"/>
                    <a:pt x="7996" y="465"/>
                  </a:cubicBezTo>
                  <a:cubicBezTo>
                    <a:pt x="12433" y="465"/>
                    <a:pt x="16044" y="362"/>
                    <a:pt x="16044" y="207"/>
                  </a:cubicBezTo>
                  <a:cubicBezTo>
                    <a:pt x="16044" y="104"/>
                    <a:pt x="12433" y="0"/>
                    <a:pt x="7996"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81" name="Google Shape;2346;p46">
              <a:extLst>
                <a:ext uri="{FF2B5EF4-FFF2-40B4-BE49-F238E27FC236}">
                  <a16:creationId xmlns:a16="http://schemas.microsoft.com/office/drawing/2014/main" id="{864FC22D-B208-43AE-9C9D-7A3E580E18C2}"/>
                </a:ext>
              </a:extLst>
            </p:cNvPr>
            <p:cNvSpPr/>
            <p:nvPr/>
          </p:nvSpPr>
          <p:spPr>
            <a:xfrm>
              <a:off x="2649900" y="3651950"/>
              <a:ext cx="4503625" cy="1799150"/>
            </a:xfrm>
            <a:custGeom>
              <a:avLst/>
              <a:gdLst/>
              <a:ahLst/>
              <a:cxnLst/>
              <a:rect l="l" t="t" r="r" b="b"/>
              <a:pathLst>
                <a:path w="180145" h="71966" extrusionOk="0">
                  <a:moveTo>
                    <a:pt x="78053" y="0"/>
                  </a:moveTo>
                  <a:lnTo>
                    <a:pt x="50195" y="68870"/>
                  </a:lnTo>
                  <a:lnTo>
                    <a:pt x="0" y="68870"/>
                  </a:lnTo>
                  <a:lnTo>
                    <a:pt x="0" y="71965"/>
                  </a:lnTo>
                  <a:lnTo>
                    <a:pt x="149553" y="71965"/>
                  </a:lnTo>
                  <a:lnTo>
                    <a:pt x="180145" y="0"/>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82" name="Google Shape;2347;p46">
              <a:extLst>
                <a:ext uri="{FF2B5EF4-FFF2-40B4-BE49-F238E27FC236}">
                  <a16:creationId xmlns:a16="http://schemas.microsoft.com/office/drawing/2014/main" id="{1120F74F-B9F3-4926-B31F-B8371A6EBAAE}"/>
                </a:ext>
              </a:extLst>
            </p:cNvPr>
            <p:cNvSpPr/>
            <p:nvPr/>
          </p:nvSpPr>
          <p:spPr>
            <a:xfrm>
              <a:off x="5403400" y="4473500"/>
              <a:ext cx="287625" cy="321125"/>
            </a:xfrm>
            <a:custGeom>
              <a:avLst/>
              <a:gdLst/>
              <a:ahLst/>
              <a:cxnLst/>
              <a:rect l="l" t="t" r="r" b="b"/>
              <a:pathLst>
                <a:path w="11505" h="12845" extrusionOk="0">
                  <a:moveTo>
                    <a:pt x="6510" y="0"/>
                  </a:moveTo>
                  <a:cubicBezTo>
                    <a:pt x="4197" y="0"/>
                    <a:pt x="1880" y="2064"/>
                    <a:pt x="1032" y="5055"/>
                  </a:cubicBezTo>
                  <a:cubicBezTo>
                    <a:pt x="0" y="8512"/>
                    <a:pt x="1290" y="11916"/>
                    <a:pt x="3921" y="12690"/>
                  </a:cubicBezTo>
                  <a:cubicBezTo>
                    <a:pt x="4275" y="12794"/>
                    <a:pt x="4635" y="12844"/>
                    <a:pt x="4995" y="12844"/>
                  </a:cubicBezTo>
                  <a:cubicBezTo>
                    <a:pt x="7308" y="12844"/>
                    <a:pt x="9624" y="10780"/>
                    <a:pt x="10473" y="7789"/>
                  </a:cubicBezTo>
                  <a:cubicBezTo>
                    <a:pt x="11504" y="4333"/>
                    <a:pt x="10215" y="928"/>
                    <a:pt x="7584" y="154"/>
                  </a:cubicBezTo>
                  <a:cubicBezTo>
                    <a:pt x="7229" y="50"/>
                    <a:pt x="6870" y="0"/>
                    <a:pt x="6510" y="0"/>
                  </a:cubicBezTo>
                  <a:close/>
                </a:path>
              </a:pathLst>
            </a:custGeom>
            <a:solidFill>
              <a:srgbClr val="FAFAFA"/>
            </a:solidFill>
            <a:ln>
              <a:noFill/>
            </a:ln>
          </p:spPr>
          <p:txBody>
            <a:bodyPr spcFirstLastPara="1" wrap="square" lIns="68569" tIns="68569" rIns="68569" bIns="68569" anchor="ctr" anchorCtr="0">
              <a:noAutofit/>
            </a:bodyPr>
            <a:lstStyle/>
            <a:p>
              <a:endParaRPr sz="1050"/>
            </a:p>
          </p:txBody>
        </p:sp>
      </p:grpSp>
      <p:sp>
        <p:nvSpPr>
          <p:cNvPr id="183" name="TextBox 4">
            <a:extLst>
              <a:ext uri="{FF2B5EF4-FFF2-40B4-BE49-F238E27FC236}">
                <a16:creationId xmlns:a16="http://schemas.microsoft.com/office/drawing/2014/main" id="{09657A60-3F14-4D67-AE58-D0EBFCE35212}"/>
              </a:ext>
            </a:extLst>
          </p:cNvPr>
          <p:cNvSpPr txBox="1"/>
          <p:nvPr/>
        </p:nvSpPr>
        <p:spPr>
          <a:xfrm>
            <a:off x="1707567" y="204835"/>
            <a:ext cx="5783953" cy="507831"/>
          </a:xfrm>
          <a:prstGeom prst="rect">
            <a:avLst/>
          </a:prstGeom>
          <a:noFill/>
        </p:spPr>
        <p:txBody>
          <a:bodyPr wrap="square" rtlCol="0">
            <a:spAutoFit/>
          </a:bodyPr>
          <a:lstStyle/>
          <a:p>
            <a:pPr lvl="0" algn="ctr">
              <a:defRPr/>
            </a:pPr>
            <a:r>
              <a:rPr lang="en-US" sz="2700" b="1" err="1">
                <a:latin typeface="Lilita One" panose="020B0604020202020204" charset="0"/>
                <a:ea typeface="Noto Sans" panose="020B0502040504020204" pitchFamily="34"/>
                <a:cs typeface="Noto Sans" panose="020B0502040504020204" pitchFamily="34"/>
              </a:rPr>
              <a:t>Tecnica</a:t>
            </a:r>
            <a:r>
              <a:rPr lang="en-US" sz="2700" b="1">
                <a:latin typeface="Lilita One" panose="020B0604020202020204" charset="0"/>
                <a:ea typeface="Noto Sans" panose="020B0502040504020204" pitchFamily="34"/>
                <a:cs typeface="Noto Sans" panose="020B0502040504020204" pitchFamily="34"/>
              </a:rPr>
              <a:t> del </a:t>
            </a:r>
            <a:r>
              <a:rPr lang="en-US" sz="2700" b="1" err="1">
                <a:latin typeface="Lilita One" panose="020B0604020202020204" charset="0"/>
                <a:ea typeface="Noto Sans" panose="020B0502040504020204" pitchFamily="34"/>
                <a:cs typeface="Noto Sans" panose="020B0502040504020204" pitchFamily="34"/>
              </a:rPr>
              <a:t>mago</a:t>
            </a:r>
            <a:r>
              <a:rPr lang="en-US" sz="2700" b="1">
                <a:latin typeface="Lilita One" panose="020B0604020202020204" charset="0"/>
                <a:ea typeface="Noto Sans" panose="020B0502040504020204" pitchFamily="34"/>
                <a:cs typeface="Noto Sans" panose="020B0502040504020204" pitchFamily="34"/>
              </a:rPr>
              <a:t> di Oz</a:t>
            </a:r>
          </a:p>
        </p:txBody>
      </p:sp>
      <p:sp>
        <p:nvSpPr>
          <p:cNvPr id="184" name="Sottotitolo 2">
            <a:extLst>
              <a:ext uri="{FF2B5EF4-FFF2-40B4-BE49-F238E27FC236}">
                <a16:creationId xmlns:a16="http://schemas.microsoft.com/office/drawing/2014/main" id="{D52E0F1F-DA75-4F11-A5CF-A0BBC2B445CA}"/>
              </a:ext>
            </a:extLst>
          </p:cNvPr>
          <p:cNvSpPr txBox="1">
            <a:spLocks/>
          </p:cNvSpPr>
          <p:nvPr/>
        </p:nvSpPr>
        <p:spPr>
          <a:xfrm>
            <a:off x="515946" y="1107159"/>
            <a:ext cx="4330765" cy="1154581"/>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685800">
              <a:spcBef>
                <a:spcPts val="750"/>
              </a:spcBef>
              <a:buClrTx/>
              <a:defRPr/>
            </a:pPr>
            <a:r>
              <a:rPr lang="it-IT" sz="1350">
                <a:solidFill>
                  <a:sysClr val="windowText" lastClr="000000"/>
                </a:solidFill>
                <a:latin typeface="Josefin Sans" panose="020B0604020202020204" charset="0"/>
              </a:rPr>
              <a:t>Gli utenti hanno testato task principali e altri task fondamentali per l’utilizzo del sistema.</a:t>
            </a:r>
          </a:p>
        </p:txBody>
      </p:sp>
      <p:sp>
        <p:nvSpPr>
          <p:cNvPr id="185" name="Rettangolo 184">
            <a:extLst>
              <a:ext uri="{FF2B5EF4-FFF2-40B4-BE49-F238E27FC236}">
                <a16:creationId xmlns:a16="http://schemas.microsoft.com/office/drawing/2014/main" id="{CFF8FD81-D974-4367-AAD2-B63BCB378114}"/>
              </a:ext>
            </a:extLst>
          </p:cNvPr>
          <p:cNvSpPr/>
          <p:nvPr/>
        </p:nvSpPr>
        <p:spPr>
          <a:xfrm>
            <a:off x="5718794" y="1439118"/>
            <a:ext cx="2742846" cy="3341071"/>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sz="1050">
              <a:latin typeface="Josefin Sans" panose="020B0604020202020204" charset="0"/>
            </a:endParaRPr>
          </a:p>
        </p:txBody>
      </p:sp>
      <p:sp>
        <p:nvSpPr>
          <p:cNvPr id="186" name="Titolo 1">
            <a:extLst>
              <a:ext uri="{FF2B5EF4-FFF2-40B4-BE49-F238E27FC236}">
                <a16:creationId xmlns:a16="http://schemas.microsoft.com/office/drawing/2014/main" id="{7F7FA805-2C97-48A7-8C5C-21DE35F7A8A4}"/>
              </a:ext>
            </a:extLst>
          </p:cNvPr>
          <p:cNvSpPr txBox="1">
            <a:spLocks/>
          </p:cNvSpPr>
          <p:nvPr/>
        </p:nvSpPr>
        <p:spPr>
          <a:xfrm>
            <a:off x="5718794" y="1147568"/>
            <a:ext cx="2101110" cy="32915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b="1">
                <a:latin typeface="Lilita One" panose="020B0604020202020204" charset="0"/>
              </a:rPr>
              <a:t>Cosa è andato male</a:t>
            </a:r>
          </a:p>
        </p:txBody>
      </p:sp>
      <p:grpSp>
        <p:nvGrpSpPr>
          <p:cNvPr id="187" name="Google Shape;2523;p49">
            <a:extLst>
              <a:ext uri="{FF2B5EF4-FFF2-40B4-BE49-F238E27FC236}">
                <a16:creationId xmlns:a16="http://schemas.microsoft.com/office/drawing/2014/main" id="{B42AA6E9-DB8C-4180-A63C-F3F5CDAB2387}"/>
              </a:ext>
            </a:extLst>
          </p:cNvPr>
          <p:cNvGrpSpPr/>
          <p:nvPr/>
        </p:nvGrpSpPr>
        <p:grpSpPr>
          <a:xfrm>
            <a:off x="8062409" y="3041119"/>
            <a:ext cx="929462" cy="1975711"/>
            <a:chOff x="809899" y="2037947"/>
            <a:chExt cx="1239282" cy="2634281"/>
          </a:xfrm>
        </p:grpSpPr>
        <p:sp>
          <p:nvSpPr>
            <p:cNvPr id="188" name="Google Shape;2524;p49">
              <a:extLst>
                <a:ext uri="{FF2B5EF4-FFF2-40B4-BE49-F238E27FC236}">
                  <a16:creationId xmlns:a16="http://schemas.microsoft.com/office/drawing/2014/main" id="{17A7673E-8401-4969-9D71-87265442FB11}"/>
                </a:ext>
              </a:extLst>
            </p:cNvPr>
            <p:cNvSpPr/>
            <p:nvPr/>
          </p:nvSpPr>
          <p:spPr>
            <a:xfrm>
              <a:off x="957852" y="3292724"/>
              <a:ext cx="584273" cy="1345435"/>
            </a:xfrm>
            <a:custGeom>
              <a:avLst/>
              <a:gdLst/>
              <a:ahLst/>
              <a:cxnLst/>
              <a:rect l="l" t="t" r="r" b="b"/>
              <a:pathLst>
                <a:path w="18213" h="41940" extrusionOk="0">
                  <a:moveTo>
                    <a:pt x="10978" y="1"/>
                  </a:moveTo>
                  <a:cubicBezTo>
                    <a:pt x="10710" y="419"/>
                    <a:pt x="0" y="40753"/>
                    <a:pt x="0" y="40753"/>
                  </a:cubicBezTo>
                  <a:lnTo>
                    <a:pt x="3776" y="41939"/>
                  </a:lnTo>
                  <a:lnTo>
                    <a:pt x="18213" y="3576"/>
                  </a:lnTo>
                  <a:lnTo>
                    <a:pt x="10978" y="1"/>
                  </a:lnTo>
                  <a:close/>
                </a:path>
              </a:pathLst>
            </a:custGeom>
            <a:solidFill>
              <a:srgbClr val="FFBE9D"/>
            </a:solidFill>
            <a:ln>
              <a:noFill/>
            </a:ln>
          </p:spPr>
          <p:txBody>
            <a:bodyPr spcFirstLastPara="1" wrap="square" lIns="68569" tIns="68569" rIns="68569" bIns="68569" anchor="ctr" anchorCtr="0">
              <a:noAutofit/>
            </a:bodyPr>
            <a:lstStyle/>
            <a:p>
              <a:endParaRPr sz="1050"/>
            </a:p>
          </p:txBody>
        </p:sp>
        <p:sp>
          <p:nvSpPr>
            <p:cNvPr id="189" name="Google Shape;2525;p49">
              <a:extLst>
                <a:ext uri="{FF2B5EF4-FFF2-40B4-BE49-F238E27FC236}">
                  <a16:creationId xmlns:a16="http://schemas.microsoft.com/office/drawing/2014/main" id="{97D367BD-0F39-497A-AE83-58DD12BB241E}"/>
                </a:ext>
              </a:extLst>
            </p:cNvPr>
            <p:cNvSpPr/>
            <p:nvPr/>
          </p:nvSpPr>
          <p:spPr>
            <a:xfrm>
              <a:off x="936936" y="4573261"/>
              <a:ext cx="154946" cy="96497"/>
            </a:xfrm>
            <a:custGeom>
              <a:avLst/>
              <a:gdLst/>
              <a:ahLst/>
              <a:cxnLst/>
              <a:rect l="l" t="t" r="r" b="b"/>
              <a:pathLst>
                <a:path w="4830" h="3008" extrusionOk="0">
                  <a:moveTo>
                    <a:pt x="686" y="0"/>
                  </a:moveTo>
                  <a:lnTo>
                    <a:pt x="1" y="3008"/>
                  </a:lnTo>
                  <a:lnTo>
                    <a:pt x="4629" y="3008"/>
                  </a:lnTo>
                  <a:lnTo>
                    <a:pt x="4829" y="1053"/>
                  </a:lnTo>
                  <a:lnTo>
                    <a:pt x="686"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90" name="Google Shape;2526;p49">
              <a:extLst>
                <a:ext uri="{FF2B5EF4-FFF2-40B4-BE49-F238E27FC236}">
                  <a16:creationId xmlns:a16="http://schemas.microsoft.com/office/drawing/2014/main" id="{06DAD34B-DD7C-418C-9D09-A9C3B4023C09}"/>
                </a:ext>
              </a:extLst>
            </p:cNvPr>
            <p:cNvSpPr/>
            <p:nvPr/>
          </p:nvSpPr>
          <p:spPr>
            <a:xfrm>
              <a:off x="936936" y="4652050"/>
              <a:ext cx="149589" cy="17708"/>
            </a:xfrm>
            <a:custGeom>
              <a:avLst/>
              <a:gdLst/>
              <a:ahLst/>
              <a:cxnLst/>
              <a:rect l="l" t="t" r="r" b="b"/>
              <a:pathLst>
                <a:path w="4663" h="552" extrusionOk="0">
                  <a:moveTo>
                    <a:pt x="84" y="0"/>
                  </a:moveTo>
                  <a:lnTo>
                    <a:pt x="1" y="502"/>
                  </a:lnTo>
                  <a:lnTo>
                    <a:pt x="1" y="552"/>
                  </a:lnTo>
                  <a:lnTo>
                    <a:pt x="4629" y="552"/>
                  </a:lnTo>
                  <a:lnTo>
                    <a:pt x="4662" y="117"/>
                  </a:lnTo>
                  <a:lnTo>
                    <a:pt x="84" y="0"/>
                  </a:lnTo>
                  <a:close/>
                </a:path>
              </a:pathLst>
            </a:custGeom>
            <a:solidFill>
              <a:srgbClr val="FFFFFF">
                <a:alpha val="27230"/>
              </a:srgbClr>
            </a:solidFill>
            <a:ln>
              <a:noFill/>
            </a:ln>
          </p:spPr>
          <p:txBody>
            <a:bodyPr spcFirstLastPara="1" wrap="square" lIns="68569" tIns="68569" rIns="68569" bIns="68569" anchor="ctr" anchorCtr="0">
              <a:noAutofit/>
            </a:bodyPr>
            <a:lstStyle/>
            <a:p>
              <a:endParaRPr sz="1050"/>
            </a:p>
          </p:txBody>
        </p:sp>
        <p:sp>
          <p:nvSpPr>
            <p:cNvPr id="191" name="Google Shape;2527;p49">
              <a:extLst>
                <a:ext uri="{FF2B5EF4-FFF2-40B4-BE49-F238E27FC236}">
                  <a16:creationId xmlns:a16="http://schemas.microsoft.com/office/drawing/2014/main" id="{38C3EF57-75C0-4CD4-8B2E-B47552920B0F}"/>
                </a:ext>
              </a:extLst>
            </p:cNvPr>
            <p:cNvSpPr/>
            <p:nvPr/>
          </p:nvSpPr>
          <p:spPr>
            <a:xfrm>
              <a:off x="1095058" y="2900385"/>
              <a:ext cx="272872" cy="352752"/>
            </a:xfrm>
            <a:custGeom>
              <a:avLst/>
              <a:gdLst/>
              <a:ahLst/>
              <a:cxnLst/>
              <a:rect l="l" t="t" r="r" b="b"/>
              <a:pathLst>
                <a:path w="8506" h="10996" extrusionOk="0">
                  <a:moveTo>
                    <a:pt x="3008" y="0"/>
                  </a:moveTo>
                  <a:cubicBezTo>
                    <a:pt x="3008" y="151"/>
                    <a:pt x="1" y="4612"/>
                    <a:pt x="418" y="5497"/>
                  </a:cubicBezTo>
                  <a:cubicBezTo>
                    <a:pt x="986" y="6734"/>
                    <a:pt x="4896" y="9207"/>
                    <a:pt x="6500" y="10176"/>
                  </a:cubicBezTo>
                  <a:cubicBezTo>
                    <a:pt x="6066" y="10242"/>
                    <a:pt x="5631" y="10326"/>
                    <a:pt x="5214" y="10443"/>
                  </a:cubicBezTo>
                  <a:cubicBezTo>
                    <a:pt x="4796" y="10577"/>
                    <a:pt x="6133" y="10928"/>
                    <a:pt x="6450" y="10994"/>
                  </a:cubicBezTo>
                  <a:cubicBezTo>
                    <a:pt x="6455" y="10995"/>
                    <a:pt x="6459" y="10995"/>
                    <a:pt x="6464" y="10995"/>
                  </a:cubicBezTo>
                  <a:cubicBezTo>
                    <a:pt x="6588" y="10995"/>
                    <a:pt x="6845" y="10800"/>
                    <a:pt x="7102" y="10543"/>
                  </a:cubicBezTo>
                  <a:lnTo>
                    <a:pt x="7185" y="10593"/>
                  </a:lnTo>
                  <a:lnTo>
                    <a:pt x="7269" y="10393"/>
                  </a:lnTo>
                  <a:cubicBezTo>
                    <a:pt x="7570" y="10092"/>
                    <a:pt x="7837" y="9775"/>
                    <a:pt x="8088" y="9424"/>
                  </a:cubicBezTo>
                  <a:cubicBezTo>
                    <a:pt x="8154" y="9324"/>
                    <a:pt x="8154" y="8856"/>
                    <a:pt x="8121" y="8354"/>
                  </a:cubicBezTo>
                  <a:lnTo>
                    <a:pt x="8505" y="7469"/>
                  </a:lnTo>
                  <a:lnTo>
                    <a:pt x="8037" y="7085"/>
                  </a:lnTo>
                  <a:cubicBezTo>
                    <a:pt x="8037" y="7051"/>
                    <a:pt x="8037" y="7034"/>
                    <a:pt x="8037" y="7034"/>
                  </a:cubicBezTo>
                  <a:lnTo>
                    <a:pt x="8004" y="7068"/>
                  </a:lnTo>
                  <a:lnTo>
                    <a:pt x="4896" y="4562"/>
                  </a:lnTo>
                  <a:lnTo>
                    <a:pt x="6233" y="2356"/>
                  </a:lnTo>
                  <a:lnTo>
                    <a:pt x="3008" y="0"/>
                  </a:lnTo>
                  <a:close/>
                </a:path>
              </a:pathLst>
            </a:custGeom>
            <a:solidFill>
              <a:srgbClr val="FFBE9D"/>
            </a:solidFill>
            <a:ln>
              <a:noFill/>
            </a:ln>
          </p:spPr>
          <p:txBody>
            <a:bodyPr spcFirstLastPara="1" wrap="square" lIns="68569" tIns="68569" rIns="68569" bIns="68569" anchor="ctr" anchorCtr="0">
              <a:noAutofit/>
            </a:bodyPr>
            <a:lstStyle/>
            <a:p>
              <a:endParaRPr sz="1050"/>
            </a:p>
          </p:txBody>
        </p:sp>
        <p:sp>
          <p:nvSpPr>
            <p:cNvPr id="192" name="Google Shape;2528;p49">
              <a:extLst>
                <a:ext uri="{FF2B5EF4-FFF2-40B4-BE49-F238E27FC236}">
                  <a16:creationId xmlns:a16="http://schemas.microsoft.com/office/drawing/2014/main" id="{C8CA5B11-A57E-46F4-BC2C-FFDFC689DA7A}"/>
                </a:ext>
              </a:extLst>
            </p:cNvPr>
            <p:cNvSpPr/>
            <p:nvPr/>
          </p:nvSpPr>
          <p:spPr>
            <a:xfrm>
              <a:off x="1677182" y="2846234"/>
              <a:ext cx="288399" cy="371615"/>
            </a:xfrm>
            <a:custGeom>
              <a:avLst/>
              <a:gdLst/>
              <a:ahLst/>
              <a:cxnLst/>
              <a:rect l="l" t="t" r="r" b="b"/>
              <a:pathLst>
                <a:path w="8990" h="11584" extrusionOk="0">
                  <a:moveTo>
                    <a:pt x="3609" y="1"/>
                  </a:moveTo>
                  <a:lnTo>
                    <a:pt x="618" y="2574"/>
                  </a:lnTo>
                  <a:lnTo>
                    <a:pt x="4060" y="5381"/>
                  </a:lnTo>
                  <a:lnTo>
                    <a:pt x="501" y="7653"/>
                  </a:lnTo>
                  <a:lnTo>
                    <a:pt x="485" y="7636"/>
                  </a:lnTo>
                  <a:cubicBezTo>
                    <a:pt x="485" y="7636"/>
                    <a:pt x="468" y="7653"/>
                    <a:pt x="468" y="7687"/>
                  </a:cubicBezTo>
                  <a:lnTo>
                    <a:pt x="0" y="8054"/>
                  </a:lnTo>
                  <a:lnTo>
                    <a:pt x="384" y="8956"/>
                  </a:lnTo>
                  <a:cubicBezTo>
                    <a:pt x="351" y="9458"/>
                    <a:pt x="351" y="9925"/>
                    <a:pt x="418" y="10026"/>
                  </a:cubicBezTo>
                  <a:cubicBezTo>
                    <a:pt x="668" y="10360"/>
                    <a:pt x="953" y="10677"/>
                    <a:pt x="1237" y="10978"/>
                  </a:cubicBezTo>
                  <a:lnTo>
                    <a:pt x="1320" y="11195"/>
                  </a:lnTo>
                  <a:lnTo>
                    <a:pt x="1404" y="11145"/>
                  </a:lnTo>
                  <a:cubicBezTo>
                    <a:pt x="1651" y="11393"/>
                    <a:pt x="1899" y="11583"/>
                    <a:pt x="2027" y="11583"/>
                  </a:cubicBezTo>
                  <a:cubicBezTo>
                    <a:pt x="2037" y="11583"/>
                    <a:pt x="2047" y="11582"/>
                    <a:pt x="2055" y="11580"/>
                  </a:cubicBezTo>
                  <a:cubicBezTo>
                    <a:pt x="2373" y="11513"/>
                    <a:pt x="3709" y="11162"/>
                    <a:pt x="3308" y="11028"/>
                  </a:cubicBezTo>
                  <a:cubicBezTo>
                    <a:pt x="2874" y="10911"/>
                    <a:pt x="2440" y="10828"/>
                    <a:pt x="2005" y="10778"/>
                  </a:cubicBezTo>
                  <a:cubicBezTo>
                    <a:pt x="3609" y="9792"/>
                    <a:pt x="7603" y="7352"/>
                    <a:pt x="8104" y="6083"/>
                  </a:cubicBezTo>
                  <a:cubicBezTo>
                    <a:pt x="8989" y="3760"/>
                    <a:pt x="5898" y="1638"/>
                    <a:pt x="3609" y="1"/>
                  </a:cubicBezTo>
                  <a:close/>
                </a:path>
              </a:pathLst>
            </a:custGeom>
            <a:solidFill>
              <a:srgbClr val="FFBE9D"/>
            </a:solidFill>
            <a:ln>
              <a:noFill/>
            </a:ln>
          </p:spPr>
          <p:txBody>
            <a:bodyPr spcFirstLastPara="1" wrap="square" lIns="68569" tIns="68569" rIns="68569" bIns="68569" anchor="ctr" anchorCtr="0">
              <a:noAutofit/>
            </a:bodyPr>
            <a:lstStyle/>
            <a:p>
              <a:endParaRPr sz="1050"/>
            </a:p>
          </p:txBody>
        </p:sp>
        <p:sp>
          <p:nvSpPr>
            <p:cNvPr id="193" name="Google Shape;2529;p49">
              <a:extLst>
                <a:ext uri="{FF2B5EF4-FFF2-40B4-BE49-F238E27FC236}">
                  <a16:creationId xmlns:a16="http://schemas.microsoft.com/office/drawing/2014/main" id="{B3F36565-E91B-413B-9E12-9DE4AA6D996F}"/>
                </a:ext>
              </a:extLst>
            </p:cNvPr>
            <p:cNvSpPr/>
            <p:nvPr/>
          </p:nvSpPr>
          <p:spPr>
            <a:xfrm>
              <a:off x="1429011" y="2342899"/>
              <a:ext cx="214968" cy="423135"/>
            </a:xfrm>
            <a:custGeom>
              <a:avLst/>
              <a:gdLst/>
              <a:ahLst/>
              <a:cxnLst/>
              <a:rect l="l" t="t" r="r" b="b"/>
              <a:pathLst>
                <a:path w="6701" h="13190" extrusionOk="0">
                  <a:moveTo>
                    <a:pt x="3818" y="1"/>
                  </a:moveTo>
                  <a:cubicBezTo>
                    <a:pt x="2578" y="1"/>
                    <a:pt x="1344" y="365"/>
                    <a:pt x="284" y="1087"/>
                  </a:cubicBezTo>
                  <a:lnTo>
                    <a:pt x="0" y="1271"/>
                  </a:lnTo>
                  <a:lnTo>
                    <a:pt x="100" y="10996"/>
                  </a:lnTo>
                  <a:cubicBezTo>
                    <a:pt x="117" y="12148"/>
                    <a:pt x="1003" y="13084"/>
                    <a:pt x="2155" y="13184"/>
                  </a:cubicBezTo>
                  <a:cubicBezTo>
                    <a:pt x="2207" y="13188"/>
                    <a:pt x="2258" y="13189"/>
                    <a:pt x="2308" y="13189"/>
                  </a:cubicBezTo>
                  <a:cubicBezTo>
                    <a:pt x="3494" y="13189"/>
                    <a:pt x="4480" y="12264"/>
                    <a:pt x="4528" y="11062"/>
                  </a:cubicBezTo>
                  <a:cubicBezTo>
                    <a:pt x="4578" y="9843"/>
                    <a:pt x="4612" y="8640"/>
                    <a:pt x="4612" y="8640"/>
                  </a:cubicBezTo>
                  <a:cubicBezTo>
                    <a:pt x="4612" y="8640"/>
                    <a:pt x="6450" y="8456"/>
                    <a:pt x="6567" y="6651"/>
                  </a:cubicBezTo>
                  <a:cubicBezTo>
                    <a:pt x="6700" y="4847"/>
                    <a:pt x="6650" y="670"/>
                    <a:pt x="6650" y="670"/>
                  </a:cubicBezTo>
                  <a:cubicBezTo>
                    <a:pt x="5756" y="223"/>
                    <a:pt x="4785" y="1"/>
                    <a:pt x="3818" y="1"/>
                  </a:cubicBezTo>
                  <a:close/>
                </a:path>
              </a:pathLst>
            </a:custGeom>
            <a:solidFill>
              <a:srgbClr val="FFBE9D"/>
            </a:solidFill>
            <a:ln>
              <a:noFill/>
            </a:ln>
          </p:spPr>
          <p:txBody>
            <a:bodyPr spcFirstLastPara="1" wrap="square" lIns="68569" tIns="68569" rIns="68569" bIns="68569" anchor="ctr" anchorCtr="0">
              <a:noAutofit/>
            </a:bodyPr>
            <a:lstStyle/>
            <a:p>
              <a:endParaRPr sz="1050"/>
            </a:p>
          </p:txBody>
        </p:sp>
        <p:sp>
          <p:nvSpPr>
            <p:cNvPr id="194" name="Google Shape;2530;p49">
              <a:extLst>
                <a:ext uri="{FF2B5EF4-FFF2-40B4-BE49-F238E27FC236}">
                  <a16:creationId xmlns:a16="http://schemas.microsoft.com/office/drawing/2014/main" id="{D63631F6-A66A-4D00-8407-B0DF67A350FE}"/>
                </a:ext>
              </a:extLst>
            </p:cNvPr>
            <p:cNvSpPr/>
            <p:nvPr/>
          </p:nvSpPr>
          <p:spPr>
            <a:xfrm>
              <a:off x="1388269" y="2287625"/>
              <a:ext cx="355382" cy="363948"/>
            </a:xfrm>
            <a:custGeom>
              <a:avLst/>
              <a:gdLst/>
              <a:ahLst/>
              <a:cxnLst/>
              <a:rect l="l" t="t" r="r" b="b"/>
              <a:pathLst>
                <a:path w="11078" h="11345" extrusionOk="0">
                  <a:moveTo>
                    <a:pt x="4144" y="0"/>
                  </a:moveTo>
                  <a:cubicBezTo>
                    <a:pt x="3876" y="0"/>
                    <a:pt x="3609" y="17"/>
                    <a:pt x="3342" y="54"/>
                  </a:cubicBezTo>
                  <a:cubicBezTo>
                    <a:pt x="3317" y="53"/>
                    <a:pt x="3293" y="52"/>
                    <a:pt x="3268" y="52"/>
                  </a:cubicBezTo>
                  <a:cubicBezTo>
                    <a:pt x="2194" y="52"/>
                    <a:pt x="1225" y="758"/>
                    <a:pt x="735" y="1624"/>
                  </a:cubicBezTo>
                  <a:cubicBezTo>
                    <a:pt x="217" y="2510"/>
                    <a:pt x="100" y="3529"/>
                    <a:pt x="67" y="4531"/>
                  </a:cubicBezTo>
                  <a:cubicBezTo>
                    <a:pt x="0" y="6486"/>
                    <a:pt x="50" y="8441"/>
                    <a:pt x="201" y="10396"/>
                  </a:cubicBezTo>
                  <a:cubicBezTo>
                    <a:pt x="184" y="10546"/>
                    <a:pt x="234" y="10697"/>
                    <a:pt x="318" y="10814"/>
                  </a:cubicBezTo>
                  <a:cubicBezTo>
                    <a:pt x="451" y="10931"/>
                    <a:pt x="618" y="10981"/>
                    <a:pt x="802" y="10998"/>
                  </a:cubicBezTo>
                  <a:cubicBezTo>
                    <a:pt x="2504" y="11227"/>
                    <a:pt x="4214" y="11344"/>
                    <a:pt x="5925" y="11344"/>
                  </a:cubicBezTo>
                  <a:cubicBezTo>
                    <a:pt x="7573" y="11344"/>
                    <a:pt x="9221" y="11236"/>
                    <a:pt x="10861" y="11014"/>
                  </a:cubicBezTo>
                  <a:cubicBezTo>
                    <a:pt x="11078" y="10613"/>
                    <a:pt x="10777" y="10129"/>
                    <a:pt x="10426" y="9828"/>
                  </a:cubicBezTo>
                  <a:cubicBezTo>
                    <a:pt x="10059" y="9527"/>
                    <a:pt x="9624" y="9243"/>
                    <a:pt x="9491" y="8809"/>
                  </a:cubicBezTo>
                  <a:cubicBezTo>
                    <a:pt x="9290" y="8140"/>
                    <a:pt x="9959" y="7422"/>
                    <a:pt x="9708" y="6754"/>
                  </a:cubicBezTo>
                  <a:cubicBezTo>
                    <a:pt x="9507" y="6269"/>
                    <a:pt x="8856" y="6018"/>
                    <a:pt x="8622" y="5534"/>
                  </a:cubicBezTo>
                  <a:cubicBezTo>
                    <a:pt x="8238" y="4732"/>
                    <a:pt x="9240" y="3746"/>
                    <a:pt x="8789" y="2961"/>
                  </a:cubicBezTo>
                  <a:cubicBezTo>
                    <a:pt x="8572" y="2543"/>
                    <a:pt x="8020" y="2359"/>
                    <a:pt x="7686" y="2025"/>
                  </a:cubicBezTo>
                  <a:cubicBezTo>
                    <a:pt x="7385" y="1708"/>
                    <a:pt x="7268" y="1307"/>
                    <a:pt x="7001" y="973"/>
                  </a:cubicBezTo>
                  <a:cubicBezTo>
                    <a:pt x="6600" y="455"/>
                    <a:pt x="5898" y="171"/>
                    <a:pt x="5197" y="87"/>
                  </a:cubicBezTo>
                  <a:cubicBezTo>
                    <a:pt x="4846" y="30"/>
                    <a:pt x="4495" y="0"/>
                    <a:pt x="4144"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95" name="Google Shape;2531;p49">
              <a:extLst>
                <a:ext uri="{FF2B5EF4-FFF2-40B4-BE49-F238E27FC236}">
                  <a16:creationId xmlns:a16="http://schemas.microsoft.com/office/drawing/2014/main" id="{286235E1-4D38-44FE-9977-3FAC602CB3AB}"/>
                </a:ext>
              </a:extLst>
            </p:cNvPr>
            <p:cNvSpPr/>
            <p:nvPr/>
          </p:nvSpPr>
          <p:spPr>
            <a:xfrm>
              <a:off x="1299279" y="2355795"/>
              <a:ext cx="197292" cy="288399"/>
            </a:xfrm>
            <a:custGeom>
              <a:avLst/>
              <a:gdLst/>
              <a:ahLst/>
              <a:cxnLst/>
              <a:rect l="l" t="t" r="r" b="b"/>
              <a:pathLst>
                <a:path w="6150" h="8990" extrusionOk="0">
                  <a:moveTo>
                    <a:pt x="3543" y="0"/>
                  </a:moveTo>
                  <a:cubicBezTo>
                    <a:pt x="3075" y="218"/>
                    <a:pt x="2874" y="786"/>
                    <a:pt x="2791" y="1287"/>
                  </a:cubicBezTo>
                  <a:cubicBezTo>
                    <a:pt x="2724" y="1805"/>
                    <a:pt x="2741" y="2356"/>
                    <a:pt x="2540" y="2824"/>
                  </a:cubicBezTo>
                  <a:cubicBezTo>
                    <a:pt x="2306" y="3325"/>
                    <a:pt x="1822" y="3710"/>
                    <a:pt x="1705" y="4244"/>
                  </a:cubicBezTo>
                  <a:cubicBezTo>
                    <a:pt x="1538" y="4946"/>
                    <a:pt x="2006" y="5782"/>
                    <a:pt x="1588" y="6366"/>
                  </a:cubicBezTo>
                  <a:cubicBezTo>
                    <a:pt x="1321" y="6751"/>
                    <a:pt x="786" y="6834"/>
                    <a:pt x="452" y="7168"/>
                  </a:cubicBezTo>
                  <a:cubicBezTo>
                    <a:pt x="1" y="7619"/>
                    <a:pt x="34" y="8355"/>
                    <a:pt x="118" y="8990"/>
                  </a:cubicBezTo>
                  <a:lnTo>
                    <a:pt x="6149" y="8939"/>
                  </a:lnTo>
                  <a:lnTo>
                    <a:pt x="3543" y="0"/>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96" name="Google Shape;2532;p49">
              <a:extLst>
                <a:ext uri="{FF2B5EF4-FFF2-40B4-BE49-F238E27FC236}">
                  <a16:creationId xmlns:a16="http://schemas.microsoft.com/office/drawing/2014/main" id="{510F8F30-2BC9-46BD-872C-0483725D7D8D}"/>
                </a:ext>
              </a:extLst>
            </p:cNvPr>
            <p:cNvSpPr/>
            <p:nvPr/>
          </p:nvSpPr>
          <p:spPr>
            <a:xfrm>
              <a:off x="1422563" y="2247814"/>
              <a:ext cx="102399" cy="91396"/>
            </a:xfrm>
            <a:custGeom>
              <a:avLst/>
              <a:gdLst/>
              <a:ahLst/>
              <a:cxnLst/>
              <a:rect l="l" t="t" r="r" b="b"/>
              <a:pathLst>
                <a:path w="3192" h="2849" extrusionOk="0">
                  <a:moveTo>
                    <a:pt x="1727" y="1"/>
                  </a:moveTo>
                  <a:cubicBezTo>
                    <a:pt x="1072" y="1"/>
                    <a:pt x="478" y="374"/>
                    <a:pt x="184" y="977"/>
                  </a:cubicBezTo>
                  <a:cubicBezTo>
                    <a:pt x="34" y="1261"/>
                    <a:pt x="1" y="1595"/>
                    <a:pt x="84" y="1896"/>
                  </a:cubicBezTo>
                  <a:cubicBezTo>
                    <a:pt x="201" y="2214"/>
                    <a:pt x="418" y="2464"/>
                    <a:pt x="702" y="2598"/>
                  </a:cubicBezTo>
                  <a:cubicBezTo>
                    <a:pt x="995" y="2765"/>
                    <a:pt x="1321" y="2848"/>
                    <a:pt x="1646" y="2848"/>
                  </a:cubicBezTo>
                  <a:cubicBezTo>
                    <a:pt x="1972" y="2848"/>
                    <a:pt x="2298" y="2765"/>
                    <a:pt x="2590" y="2598"/>
                  </a:cubicBezTo>
                  <a:lnTo>
                    <a:pt x="2590" y="2598"/>
                  </a:lnTo>
                  <a:lnTo>
                    <a:pt x="2311" y="2650"/>
                  </a:lnTo>
                  <a:lnTo>
                    <a:pt x="2311" y="2650"/>
                  </a:lnTo>
                  <a:cubicBezTo>
                    <a:pt x="2827" y="2463"/>
                    <a:pt x="3192" y="1979"/>
                    <a:pt x="3192" y="1412"/>
                  </a:cubicBezTo>
                  <a:cubicBezTo>
                    <a:pt x="3158" y="693"/>
                    <a:pt x="2607" y="108"/>
                    <a:pt x="1889" y="8"/>
                  </a:cubicBezTo>
                  <a:cubicBezTo>
                    <a:pt x="1835" y="3"/>
                    <a:pt x="1781" y="1"/>
                    <a:pt x="1727"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197" name="Google Shape;2533;p49">
              <a:extLst>
                <a:ext uri="{FF2B5EF4-FFF2-40B4-BE49-F238E27FC236}">
                  <a16:creationId xmlns:a16="http://schemas.microsoft.com/office/drawing/2014/main" id="{ED4278E8-B985-4F46-AE0C-5BE45F641DA8}"/>
                </a:ext>
              </a:extLst>
            </p:cNvPr>
            <p:cNvSpPr/>
            <p:nvPr/>
          </p:nvSpPr>
          <p:spPr>
            <a:xfrm>
              <a:off x="1443992" y="2297891"/>
              <a:ext cx="77762" cy="45874"/>
            </a:xfrm>
            <a:custGeom>
              <a:avLst/>
              <a:gdLst/>
              <a:ahLst/>
              <a:cxnLst/>
              <a:rect l="l" t="t" r="r" b="b"/>
              <a:pathLst>
                <a:path w="2424" h="1430" extrusionOk="0">
                  <a:moveTo>
                    <a:pt x="2390" y="1"/>
                  </a:moveTo>
                  <a:cubicBezTo>
                    <a:pt x="2374" y="1"/>
                    <a:pt x="2357" y="168"/>
                    <a:pt x="2223" y="419"/>
                  </a:cubicBezTo>
                  <a:cubicBezTo>
                    <a:pt x="1964" y="978"/>
                    <a:pt x="1414" y="1304"/>
                    <a:pt x="830" y="1304"/>
                  </a:cubicBezTo>
                  <a:cubicBezTo>
                    <a:pt x="699" y="1304"/>
                    <a:pt x="567" y="1288"/>
                    <a:pt x="435" y="1254"/>
                  </a:cubicBezTo>
                  <a:cubicBezTo>
                    <a:pt x="204" y="1182"/>
                    <a:pt x="60" y="1097"/>
                    <a:pt x="15" y="1097"/>
                  </a:cubicBezTo>
                  <a:cubicBezTo>
                    <a:pt x="8" y="1097"/>
                    <a:pt x="3" y="1099"/>
                    <a:pt x="1" y="1104"/>
                  </a:cubicBezTo>
                  <a:cubicBezTo>
                    <a:pt x="101" y="1221"/>
                    <a:pt x="252" y="1304"/>
                    <a:pt x="402" y="1338"/>
                  </a:cubicBezTo>
                  <a:cubicBezTo>
                    <a:pt x="570" y="1400"/>
                    <a:pt x="743" y="1429"/>
                    <a:pt x="912" y="1429"/>
                  </a:cubicBezTo>
                  <a:cubicBezTo>
                    <a:pt x="1517" y="1429"/>
                    <a:pt x="2089" y="1056"/>
                    <a:pt x="2323" y="469"/>
                  </a:cubicBezTo>
                  <a:cubicBezTo>
                    <a:pt x="2390" y="318"/>
                    <a:pt x="2424" y="151"/>
                    <a:pt x="2407"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98" name="Google Shape;2534;p49">
              <a:extLst>
                <a:ext uri="{FF2B5EF4-FFF2-40B4-BE49-F238E27FC236}">
                  <a16:creationId xmlns:a16="http://schemas.microsoft.com/office/drawing/2014/main" id="{15290E32-365A-4C01-84EE-BBCBDB82BA69}"/>
                </a:ext>
              </a:extLst>
            </p:cNvPr>
            <p:cNvSpPr/>
            <p:nvPr/>
          </p:nvSpPr>
          <p:spPr>
            <a:xfrm>
              <a:off x="1180808" y="2674189"/>
              <a:ext cx="660399" cy="726837"/>
            </a:xfrm>
            <a:custGeom>
              <a:avLst/>
              <a:gdLst/>
              <a:ahLst/>
              <a:cxnLst/>
              <a:rect l="l" t="t" r="r" b="b"/>
              <a:pathLst>
                <a:path w="20586" h="22657" extrusionOk="0">
                  <a:moveTo>
                    <a:pt x="7186" y="0"/>
                  </a:moveTo>
                  <a:cubicBezTo>
                    <a:pt x="5966" y="17"/>
                    <a:pt x="4796" y="451"/>
                    <a:pt x="3861" y="1220"/>
                  </a:cubicBezTo>
                  <a:cubicBezTo>
                    <a:pt x="3593" y="1437"/>
                    <a:pt x="1455" y="4278"/>
                    <a:pt x="1" y="7101"/>
                  </a:cubicBezTo>
                  <a:lnTo>
                    <a:pt x="4496" y="10343"/>
                  </a:lnTo>
                  <a:lnTo>
                    <a:pt x="5231" y="9040"/>
                  </a:lnTo>
                  <a:lnTo>
                    <a:pt x="5231" y="9123"/>
                  </a:lnTo>
                  <a:cubicBezTo>
                    <a:pt x="5298" y="9574"/>
                    <a:pt x="5448" y="10326"/>
                    <a:pt x="5548" y="10777"/>
                  </a:cubicBezTo>
                  <a:cubicBezTo>
                    <a:pt x="5899" y="12214"/>
                    <a:pt x="6083" y="14085"/>
                    <a:pt x="5348" y="15339"/>
                  </a:cubicBezTo>
                  <a:cubicBezTo>
                    <a:pt x="3727" y="18079"/>
                    <a:pt x="3526" y="22239"/>
                    <a:pt x="3526" y="22239"/>
                  </a:cubicBezTo>
                  <a:lnTo>
                    <a:pt x="17862" y="22657"/>
                  </a:lnTo>
                  <a:cubicBezTo>
                    <a:pt x="18046" y="20669"/>
                    <a:pt x="17729" y="18664"/>
                    <a:pt x="16927" y="16826"/>
                  </a:cubicBezTo>
                  <a:cubicBezTo>
                    <a:pt x="16927" y="16826"/>
                    <a:pt x="14955" y="11980"/>
                    <a:pt x="14972" y="11897"/>
                  </a:cubicBezTo>
                  <a:lnTo>
                    <a:pt x="14872" y="10059"/>
                  </a:lnTo>
                  <a:lnTo>
                    <a:pt x="15356" y="7686"/>
                  </a:lnTo>
                  <a:lnTo>
                    <a:pt x="16860" y="9290"/>
                  </a:lnTo>
                  <a:lnTo>
                    <a:pt x="20586" y="5514"/>
                  </a:lnTo>
                  <a:cubicBezTo>
                    <a:pt x="19266" y="4545"/>
                    <a:pt x="18013" y="3225"/>
                    <a:pt x="16877" y="2139"/>
                  </a:cubicBezTo>
                  <a:cubicBezTo>
                    <a:pt x="15540" y="852"/>
                    <a:pt x="14320" y="284"/>
                    <a:pt x="13635" y="234"/>
                  </a:cubicBezTo>
                  <a:cubicBezTo>
                    <a:pt x="13368" y="134"/>
                    <a:pt x="13067" y="84"/>
                    <a:pt x="12766" y="50"/>
                  </a:cubicBezTo>
                  <a:lnTo>
                    <a:pt x="7186"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9" name="Google Shape;2535;p49">
              <a:extLst>
                <a:ext uri="{FF2B5EF4-FFF2-40B4-BE49-F238E27FC236}">
                  <a16:creationId xmlns:a16="http://schemas.microsoft.com/office/drawing/2014/main" id="{854DEBDA-CE01-4091-AE16-36D9ED642A09}"/>
                </a:ext>
              </a:extLst>
            </p:cNvPr>
            <p:cNvSpPr/>
            <p:nvPr/>
          </p:nvSpPr>
          <p:spPr>
            <a:xfrm>
              <a:off x="1226393" y="2679547"/>
              <a:ext cx="222475" cy="191903"/>
            </a:xfrm>
            <a:custGeom>
              <a:avLst/>
              <a:gdLst/>
              <a:ahLst/>
              <a:cxnLst/>
              <a:rect l="l" t="t" r="r" b="b"/>
              <a:pathLst>
                <a:path w="6935" h="5982" extrusionOk="0">
                  <a:moveTo>
                    <a:pt x="6132" y="0"/>
                  </a:moveTo>
                  <a:cubicBezTo>
                    <a:pt x="6132" y="17"/>
                    <a:pt x="6233" y="134"/>
                    <a:pt x="6400" y="368"/>
                  </a:cubicBezTo>
                  <a:cubicBezTo>
                    <a:pt x="6617" y="719"/>
                    <a:pt x="6750" y="1103"/>
                    <a:pt x="6801" y="1521"/>
                  </a:cubicBezTo>
                  <a:cubicBezTo>
                    <a:pt x="6834" y="1788"/>
                    <a:pt x="6801" y="2072"/>
                    <a:pt x="6717" y="2340"/>
                  </a:cubicBezTo>
                  <a:cubicBezTo>
                    <a:pt x="6634" y="2640"/>
                    <a:pt x="6466" y="2924"/>
                    <a:pt x="6249" y="3142"/>
                  </a:cubicBezTo>
                  <a:cubicBezTo>
                    <a:pt x="5999" y="3409"/>
                    <a:pt x="5698" y="3576"/>
                    <a:pt x="5347" y="3643"/>
                  </a:cubicBezTo>
                  <a:cubicBezTo>
                    <a:pt x="5204" y="3677"/>
                    <a:pt x="5052" y="3683"/>
                    <a:pt x="4895" y="3683"/>
                  </a:cubicBezTo>
                  <a:cubicBezTo>
                    <a:pt x="4805" y="3683"/>
                    <a:pt x="4713" y="3681"/>
                    <a:pt x="4620" y="3681"/>
                  </a:cubicBezTo>
                  <a:cubicBezTo>
                    <a:pt x="4480" y="3681"/>
                    <a:pt x="4337" y="3686"/>
                    <a:pt x="4194" y="3710"/>
                  </a:cubicBezTo>
                  <a:cubicBezTo>
                    <a:pt x="3977" y="3726"/>
                    <a:pt x="3776" y="3827"/>
                    <a:pt x="3626" y="3960"/>
                  </a:cubicBezTo>
                  <a:cubicBezTo>
                    <a:pt x="3476" y="4094"/>
                    <a:pt x="3342" y="4244"/>
                    <a:pt x="3258" y="4428"/>
                  </a:cubicBezTo>
                  <a:cubicBezTo>
                    <a:pt x="3075" y="4779"/>
                    <a:pt x="2974" y="5130"/>
                    <a:pt x="2791" y="5397"/>
                  </a:cubicBezTo>
                  <a:cubicBezTo>
                    <a:pt x="2707" y="5548"/>
                    <a:pt x="2590" y="5664"/>
                    <a:pt x="2473" y="5748"/>
                  </a:cubicBezTo>
                  <a:cubicBezTo>
                    <a:pt x="2339" y="5815"/>
                    <a:pt x="2189" y="5865"/>
                    <a:pt x="2039" y="5865"/>
                  </a:cubicBezTo>
                  <a:cubicBezTo>
                    <a:pt x="1771" y="5848"/>
                    <a:pt x="1487" y="5781"/>
                    <a:pt x="1253" y="5648"/>
                  </a:cubicBezTo>
                  <a:cubicBezTo>
                    <a:pt x="886" y="5464"/>
                    <a:pt x="552" y="5213"/>
                    <a:pt x="284" y="4913"/>
                  </a:cubicBezTo>
                  <a:cubicBezTo>
                    <a:pt x="94" y="4706"/>
                    <a:pt x="9" y="4560"/>
                    <a:pt x="1" y="4560"/>
                  </a:cubicBezTo>
                  <a:cubicBezTo>
                    <a:pt x="0" y="4560"/>
                    <a:pt x="0" y="4561"/>
                    <a:pt x="0" y="4562"/>
                  </a:cubicBezTo>
                  <a:cubicBezTo>
                    <a:pt x="0" y="4595"/>
                    <a:pt x="17" y="4629"/>
                    <a:pt x="50" y="4662"/>
                  </a:cubicBezTo>
                  <a:cubicBezTo>
                    <a:pt x="100" y="4762"/>
                    <a:pt x="167" y="4862"/>
                    <a:pt x="234" y="4946"/>
                  </a:cubicBezTo>
                  <a:cubicBezTo>
                    <a:pt x="501" y="5263"/>
                    <a:pt x="836" y="5531"/>
                    <a:pt x="1203" y="5731"/>
                  </a:cubicBezTo>
                  <a:cubicBezTo>
                    <a:pt x="1454" y="5882"/>
                    <a:pt x="1755" y="5965"/>
                    <a:pt x="2039" y="5982"/>
                  </a:cubicBezTo>
                  <a:cubicBezTo>
                    <a:pt x="2206" y="5982"/>
                    <a:pt x="2373" y="5932"/>
                    <a:pt x="2523" y="5848"/>
                  </a:cubicBezTo>
                  <a:cubicBezTo>
                    <a:pt x="2674" y="5765"/>
                    <a:pt x="2807" y="5631"/>
                    <a:pt x="2908" y="5481"/>
                  </a:cubicBezTo>
                  <a:cubicBezTo>
                    <a:pt x="3108" y="5180"/>
                    <a:pt x="3208" y="4829"/>
                    <a:pt x="3375" y="4495"/>
                  </a:cubicBezTo>
                  <a:cubicBezTo>
                    <a:pt x="3459" y="4328"/>
                    <a:pt x="3576" y="4177"/>
                    <a:pt x="3710" y="4060"/>
                  </a:cubicBezTo>
                  <a:cubicBezTo>
                    <a:pt x="3860" y="3944"/>
                    <a:pt x="4027" y="3877"/>
                    <a:pt x="4211" y="3843"/>
                  </a:cubicBezTo>
                  <a:cubicBezTo>
                    <a:pt x="4355" y="3824"/>
                    <a:pt x="4499" y="3822"/>
                    <a:pt x="4644" y="3822"/>
                  </a:cubicBezTo>
                  <a:cubicBezTo>
                    <a:pt x="4692" y="3822"/>
                    <a:pt x="4741" y="3822"/>
                    <a:pt x="4789" y="3822"/>
                  </a:cubicBezTo>
                  <a:cubicBezTo>
                    <a:pt x="4984" y="3822"/>
                    <a:pt x="5180" y="3818"/>
                    <a:pt x="5380" y="3776"/>
                  </a:cubicBezTo>
                  <a:cubicBezTo>
                    <a:pt x="5748" y="3710"/>
                    <a:pt x="6082" y="3509"/>
                    <a:pt x="6349" y="3242"/>
                  </a:cubicBezTo>
                  <a:cubicBezTo>
                    <a:pt x="6583" y="2991"/>
                    <a:pt x="6750" y="2690"/>
                    <a:pt x="6834" y="2373"/>
                  </a:cubicBezTo>
                  <a:cubicBezTo>
                    <a:pt x="6918" y="2089"/>
                    <a:pt x="6934" y="1788"/>
                    <a:pt x="6901" y="1504"/>
                  </a:cubicBezTo>
                  <a:cubicBezTo>
                    <a:pt x="6834" y="1086"/>
                    <a:pt x="6684" y="685"/>
                    <a:pt x="6433" y="351"/>
                  </a:cubicBezTo>
                  <a:cubicBezTo>
                    <a:pt x="6383" y="251"/>
                    <a:pt x="6299" y="167"/>
                    <a:pt x="6233" y="84"/>
                  </a:cubicBezTo>
                  <a:cubicBezTo>
                    <a:pt x="6166" y="17"/>
                    <a:pt x="6149" y="0"/>
                    <a:pt x="6132" y="0"/>
                  </a:cubicBezTo>
                  <a:close/>
                </a:path>
              </a:pathLst>
            </a:custGeom>
            <a:solidFill>
              <a:srgbClr val="F5F5F5"/>
            </a:solidFill>
            <a:ln>
              <a:noFill/>
            </a:ln>
          </p:spPr>
          <p:txBody>
            <a:bodyPr spcFirstLastPara="1" wrap="square" lIns="68569" tIns="68569" rIns="68569" bIns="68569" anchor="ctr" anchorCtr="0">
              <a:noAutofit/>
            </a:bodyPr>
            <a:lstStyle/>
            <a:p>
              <a:endParaRPr sz="1050"/>
            </a:p>
          </p:txBody>
        </p:sp>
        <p:sp>
          <p:nvSpPr>
            <p:cNvPr id="200" name="Google Shape;2536;p49">
              <a:extLst>
                <a:ext uri="{FF2B5EF4-FFF2-40B4-BE49-F238E27FC236}">
                  <a16:creationId xmlns:a16="http://schemas.microsoft.com/office/drawing/2014/main" id="{2C551BBC-6CE2-4F8E-B5CA-1D87C71F792B}"/>
                </a:ext>
              </a:extLst>
            </p:cNvPr>
            <p:cNvSpPr/>
            <p:nvPr/>
          </p:nvSpPr>
          <p:spPr>
            <a:xfrm>
              <a:off x="1412393" y="2877865"/>
              <a:ext cx="69164" cy="68298"/>
            </a:xfrm>
            <a:custGeom>
              <a:avLst/>
              <a:gdLst/>
              <a:ahLst/>
              <a:cxnLst/>
              <a:rect l="l" t="t" r="r" b="b"/>
              <a:pathLst>
                <a:path w="2156" h="2129" extrusionOk="0">
                  <a:moveTo>
                    <a:pt x="1069" y="0"/>
                  </a:moveTo>
                  <a:cubicBezTo>
                    <a:pt x="986" y="0"/>
                    <a:pt x="902" y="17"/>
                    <a:pt x="819" y="67"/>
                  </a:cubicBezTo>
                  <a:cubicBezTo>
                    <a:pt x="819" y="67"/>
                    <a:pt x="863" y="60"/>
                    <a:pt x="938" y="60"/>
                  </a:cubicBezTo>
                  <a:cubicBezTo>
                    <a:pt x="975" y="60"/>
                    <a:pt x="1019" y="62"/>
                    <a:pt x="1069" y="67"/>
                  </a:cubicBezTo>
                  <a:cubicBezTo>
                    <a:pt x="1287" y="84"/>
                    <a:pt x="1487" y="168"/>
                    <a:pt x="1654" y="301"/>
                  </a:cubicBezTo>
                  <a:cubicBezTo>
                    <a:pt x="1905" y="502"/>
                    <a:pt x="2039" y="819"/>
                    <a:pt x="2005" y="1137"/>
                  </a:cubicBezTo>
                  <a:cubicBezTo>
                    <a:pt x="1954" y="1667"/>
                    <a:pt x="1512" y="1979"/>
                    <a:pt x="1064" y="1979"/>
                  </a:cubicBezTo>
                  <a:cubicBezTo>
                    <a:pt x="778" y="1979"/>
                    <a:pt x="490" y="1851"/>
                    <a:pt x="301" y="1571"/>
                  </a:cubicBezTo>
                  <a:cubicBezTo>
                    <a:pt x="100" y="1320"/>
                    <a:pt x="67" y="970"/>
                    <a:pt x="201" y="685"/>
                  </a:cubicBezTo>
                  <a:cubicBezTo>
                    <a:pt x="267" y="485"/>
                    <a:pt x="418" y="301"/>
                    <a:pt x="602" y="184"/>
                  </a:cubicBezTo>
                  <a:cubicBezTo>
                    <a:pt x="719" y="101"/>
                    <a:pt x="802" y="84"/>
                    <a:pt x="802" y="67"/>
                  </a:cubicBezTo>
                  <a:cubicBezTo>
                    <a:pt x="719" y="67"/>
                    <a:pt x="635" y="101"/>
                    <a:pt x="568" y="134"/>
                  </a:cubicBezTo>
                  <a:cubicBezTo>
                    <a:pt x="368" y="251"/>
                    <a:pt x="201" y="435"/>
                    <a:pt x="100" y="635"/>
                  </a:cubicBezTo>
                  <a:cubicBezTo>
                    <a:pt x="34" y="786"/>
                    <a:pt x="0" y="953"/>
                    <a:pt x="0" y="1120"/>
                  </a:cubicBezTo>
                  <a:cubicBezTo>
                    <a:pt x="17" y="1304"/>
                    <a:pt x="84" y="1487"/>
                    <a:pt x="184" y="1655"/>
                  </a:cubicBezTo>
                  <a:cubicBezTo>
                    <a:pt x="405" y="1980"/>
                    <a:pt x="738" y="2128"/>
                    <a:pt x="1066" y="2128"/>
                  </a:cubicBezTo>
                  <a:cubicBezTo>
                    <a:pt x="1580" y="2128"/>
                    <a:pt x="2081" y="1765"/>
                    <a:pt x="2122" y="1153"/>
                  </a:cubicBezTo>
                  <a:cubicBezTo>
                    <a:pt x="2155" y="953"/>
                    <a:pt x="2122" y="769"/>
                    <a:pt x="2039" y="585"/>
                  </a:cubicBezTo>
                  <a:cubicBezTo>
                    <a:pt x="1955" y="452"/>
                    <a:pt x="1855" y="318"/>
                    <a:pt x="1721" y="218"/>
                  </a:cubicBezTo>
                  <a:cubicBezTo>
                    <a:pt x="1537" y="84"/>
                    <a:pt x="1303" y="0"/>
                    <a:pt x="1069" y="0"/>
                  </a:cubicBezTo>
                  <a:close/>
                </a:path>
              </a:pathLst>
            </a:custGeom>
            <a:solidFill>
              <a:srgbClr val="F5F5F5"/>
            </a:solidFill>
            <a:ln>
              <a:noFill/>
            </a:ln>
          </p:spPr>
          <p:txBody>
            <a:bodyPr spcFirstLastPara="1" wrap="square" lIns="68569" tIns="68569" rIns="68569" bIns="68569" anchor="ctr" anchorCtr="0">
              <a:noAutofit/>
            </a:bodyPr>
            <a:lstStyle/>
            <a:p>
              <a:endParaRPr sz="1050"/>
            </a:p>
          </p:txBody>
        </p:sp>
        <p:sp>
          <p:nvSpPr>
            <p:cNvPr id="201" name="Google Shape;2537;p49">
              <a:extLst>
                <a:ext uri="{FF2B5EF4-FFF2-40B4-BE49-F238E27FC236}">
                  <a16:creationId xmlns:a16="http://schemas.microsoft.com/office/drawing/2014/main" id="{0A94F156-8E60-4BC1-9BAF-1AB4711E30FD}"/>
                </a:ext>
              </a:extLst>
            </p:cNvPr>
            <p:cNvSpPr/>
            <p:nvPr/>
          </p:nvSpPr>
          <p:spPr>
            <a:xfrm>
              <a:off x="1525475" y="2681696"/>
              <a:ext cx="237488" cy="133036"/>
            </a:xfrm>
            <a:custGeom>
              <a:avLst/>
              <a:gdLst/>
              <a:ahLst/>
              <a:cxnLst/>
              <a:rect l="l" t="t" r="r" b="b"/>
              <a:pathLst>
                <a:path w="7403" h="4147" extrusionOk="0">
                  <a:moveTo>
                    <a:pt x="318" y="0"/>
                  </a:moveTo>
                  <a:cubicBezTo>
                    <a:pt x="318" y="0"/>
                    <a:pt x="301" y="34"/>
                    <a:pt x="251" y="84"/>
                  </a:cubicBezTo>
                  <a:cubicBezTo>
                    <a:pt x="201" y="167"/>
                    <a:pt x="168" y="251"/>
                    <a:pt x="134" y="351"/>
                  </a:cubicBezTo>
                  <a:cubicBezTo>
                    <a:pt x="1" y="702"/>
                    <a:pt x="1" y="1069"/>
                    <a:pt x="134" y="1420"/>
                  </a:cubicBezTo>
                  <a:cubicBezTo>
                    <a:pt x="335" y="1938"/>
                    <a:pt x="803" y="2306"/>
                    <a:pt x="1354" y="2406"/>
                  </a:cubicBezTo>
                  <a:cubicBezTo>
                    <a:pt x="1433" y="2410"/>
                    <a:pt x="1513" y="2412"/>
                    <a:pt x="1592" y="2412"/>
                  </a:cubicBezTo>
                  <a:cubicBezTo>
                    <a:pt x="1829" y="2412"/>
                    <a:pt x="2064" y="2394"/>
                    <a:pt x="2290" y="2356"/>
                  </a:cubicBezTo>
                  <a:cubicBezTo>
                    <a:pt x="2343" y="2344"/>
                    <a:pt x="2398" y="2339"/>
                    <a:pt x="2454" y="2339"/>
                  </a:cubicBezTo>
                  <a:cubicBezTo>
                    <a:pt x="2556" y="2339"/>
                    <a:pt x="2660" y="2357"/>
                    <a:pt x="2758" y="2389"/>
                  </a:cubicBezTo>
                  <a:cubicBezTo>
                    <a:pt x="2891" y="2456"/>
                    <a:pt x="3025" y="2557"/>
                    <a:pt x="3125" y="2674"/>
                  </a:cubicBezTo>
                  <a:cubicBezTo>
                    <a:pt x="3326" y="2924"/>
                    <a:pt x="3459" y="3242"/>
                    <a:pt x="3676" y="3509"/>
                  </a:cubicBezTo>
                  <a:cubicBezTo>
                    <a:pt x="3894" y="3743"/>
                    <a:pt x="4161" y="3927"/>
                    <a:pt x="4478" y="4027"/>
                  </a:cubicBezTo>
                  <a:cubicBezTo>
                    <a:pt x="4731" y="4108"/>
                    <a:pt x="4991" y="4146"/>
                    <a:pt x="5251" y="4146"/>
                  </a:cubicBezTo>
                  <a:cubicBezTo>
                    <a:pt x="5525" y="4146"/>
                    <a:pt x="5800" y="4104"/>
                    <a:pt x="6066" y="4027"/>
                  </a:cubicBezTo>
                  <a:cubicBezTo>
                    <a:pt x="6400" y="3927"/>
                    <a:pt x="6734" y="3793"/>
                    <a:pt x="7052" y="3626"/>
                  </a:cubicBezTo>
                  <a:cubicBezTo>
                    <a:pt x="7169" y="3576"/>
                    <a:pt x="7286" y="3509"/>
                    <a:pt x="7402" y="3425"/>
                  </a:cubicBezTo>
                  <a:lnTo>
                    <a:pt x="7402" y="3425"/>
                  </a:lnTo>
                  <a:cubicBezTo>
                    <a:pt x="7269" y="3476"/>
                    <a:pt x="7152" y="3509"/>
                    <a:pt x="7035" y="3576"/>
                  </a:cubicBezTo>
                  <a:cubicBezTo>
                    <a:pt x="6717" y="3709"/>
                    <a:pt x="6383" y="3826"/>
                    <a:pt x="6032" y="3927"/>
                  </a:cubicBezTo>
                  <a:cubicBezTo>
                    <a:pt x="5804" y="3998"/>
                    <a:pt x="5563" y="4031"/>
                    <a:pt x="5321" y="4031"/>
                  </a:cubicBezTo>
                  <a:cubicBezTo>
                    <a:pt x="5050" y="4031"/>
                    <a:pt x="4776" y="3989"/>
                    <a:pt x="4512" y="3910"/>
                  </a:cubicBezTo>
                  <a:cubicBezTo>
                    <a:pt x="4228" y="3810"/>
                    <a:pt x="3977" y="3643"/>
                    <a:pt x="3793" y="3409"/>
                  </a:cubicBezTo>
                  <a:cubicBezTo>
                    <a:pt x="3593" y="3175"/>
                    <a:pt x="3459" y="2857"/>
                    <a:pt x="3225" y="2590"/>
                  </a:cubicBezTo>
                  <a:cubicBezTo>
                    <a:pt x="3125" y="2440"/>
                    <a:pt x="2975" y="2323"/>
                    <a:pt x="2808" y="2256"/>
                  </a:cubicBezTo>
                  <a:cubicBezTo>
                    <a:pt x="2682" y="2218"/>
                    <a:pt x="2548" y="2199"/>
                    <a:pt x="2418" y="2199"/>
                  </a:cubicBezTo>
                  <a:cubicBezTo>
                    <a:pt x="2374" y="2199"/>
                    <a:pt x="2331" y="2201"/>
                    <a:pt x="2290" y="2206"/>
                  </a:cubicBezTo>
                  <a:cubicBezTo>
                    <a:pt x="2060" y="2257"/>
                    <a:pt x="1820" y="2279"/>
                    <a:pt x="1586" y="2279"/>
                  </a:cubicBezTo>
                  <a:cubicBezTo>
                    <a:pt x="1514" y="2279"/>
                    <a:pt x="1442" y="2276"/>
                    <a:pt x="1371" y="2273"/>
                  </a:cubicBezTo>
                  <a:cubicBezTo>
                    <a:pt x="869" y="2189"/>
                    <a:pt x="435" y="1855"/>
                    <a:pt x="235" y="1387"/>
                  </a:cubicBezTo>
                  <a:cubicBezTo>
                    <a:pt x="101" y="1053"/>
                    <a:pt x="84" y="702"/>
                    <a:pt x="184" y="368"/>
                  </a:cubicBezTo>
                  <a:cubicBezTo>
                    <a:pt x="251" y="134"/>
                    <a:pt x="335" y="17"/>
                    <a:pt x="318" y="0"/>
                  </a:cubicBezTo>
                  <a:close/>
                </a:path>
              </a:pathLst>
            </a:custGeom>
            <a:solidFill>
              <a:srgbClr val="F5F5F5"/>
            </a:solidFill>
            <a:ln>
              <a:noFill/>
            </a:ln>
          </p:spPr>
          <p:txBody>
            <a:bodyPr spcFirstLastPara="1" wrap="square" lIns="68569" tIns="68569" rIns="68569" bIns="68569" anchor="ctr" anchorCtr="0">
              <a:noAutofit/>
            </a:bodyPr>
            <a:lstStyle/>
            <a:p>
              <a:endParaRPr sz="1050"/>
            </a:p>
          </p:txBody>
        </p:sp>
        <p:sp>
          <p:nvSpPr>
            <p:cNvPr id="202" name="Google Shape;2538;p49">
              <a:extLst>
                <a:ext uri="{FF2B5EF4-FFF2-40B4-BE49-F238E27FC236}">
                  <a16:creationId xmlns:a16="http://schemas.microsoft.com/office/drawing/2014/main" id="{6C441759-A22F-4BF0-A59A-530F9F575A82}"/>
                </a:ext>
              </a:extLst>
            </p:cNvPr>
            <p:cNvSpPr/>
            <p:nvPr/>
          </p:nvSpPr>
          <p:spPr>
            <a:xfrm>
              <a:off x="1502955" y="2888323"/>
              <a:ext cx="196233" cy="283876"/>
            </a:xfrm>
            <a:custGeom>
              <a:avLst/>
              <a:gdLst/>
              <a:ahLst/>
              <a:cxnLst/>
              <a:rect l="l" t="t" r="r" b="b"/>
              <a:pathLst>
                <a:path w="6117" h="8849" extrusionOk="0">
                  <a:moveTo>
                    <a:pt x="3385" y="0"/>
                  </a:moveTo>
                  <a:cubicBezTo>
                    <a:pt x="3326" y="0"/>
                    <a:pt x="3267" y="3"/>
                    <a:pt x="3209" y="9"/>
                  </a:cubicBezTo>
                  <a:cubicBezTo>
                    <a:pt x="2774" y="59"/>
                    <a:pt x="2373" y="293"/>
                    <a:pt x="2123" y="644"/>
                  </a:cubicBezTo>
                  <a:cubicBezTo>
                    <a:pt x="1989" y="861"/>
                    <a:pt x="1922" y="1095"/>
                    <a:pt x="1922" y="1345"/>
                  </a:cubicBezTo>
                  <a:cubicBezTo>
                    <a:pt x="1939" y="1596"/>
                    <a:pt x="1956" y="1847"/>
                    <a:pt x="1989" y="2097"/>
                  </a:cubicBezTo>
                  <a:cubicBezTo>
                    <a:pt x="2039" y="2331"/>
                    <a:pt x="2023" y="2598"/>
                    <a:pt x="1956" y="2832"/>
                  </a:cubicBezTo>
                  <a:cubicBezTo>
                    <a:pt x="1855" y="3066"/>
                    <a:pt x="1705" y="3283"/>
                    <a:pt x="1488" y="3451"/>
                  </a:cubicBezTo>
                  <a:cubicBezTo>
                    <a:pt x="1287" y="3618"/>
                    <a:pt x="1053" y="3768"/>
                    <a:pt x="820" y="3935"/>
                  </a:cubicBezTo>
                  <a:cubicBezTo>
                    <a:pt x="569" y="4119"/>
                    <a:pt x="368" y="4353"/>
                    <a:pt x="235" y="4620"/>
                  </a:cubicBezTo>
                  <a:cubicBezTo>
                    <a:pt x="1" y="5188"/>
                    <a:pt x="151" y="5840"/>
                    <a:pt x="602" y="6258"/>
                  </a:cubicBezTo>
                  <a:cubicBezTo>
                    <a:pt x="836" y="6441"/>
                    <a:pt x="1087" y="6542"/>
                    <a:pt x="1371" y="6592"/>
                  </a:cubicBezTo>
                  <a:cubicBezTo>
                    <a:pt x="1622" y="6608"/>
                    <a:pt x="1872" y="6692"/>
                    <a:pt x="2089" y="6792"/>
                  </a:cubicBezTo>
                  <a:cubicBezTo>
                    <a:pt x="2524" y="7060"/>
                    <a:pt x="2708" y="7527"/>
                    <a:pt x="2958" y="7895"/>
                  </a:cubicBezTo>
                  <a:cubicBezTo>
                    <a:pt x="3175" y="8279"/>
                    <a:pt x="3510" y="8563"/>
                    <a:pt x="3911" y="8730"/>
                  </a:cubicBezTo>
                  <a:cubicBezTo>
                    <a:pt x="4130" y="8807"/>
                    <a:pt x="4364" y="8848"/>
                    <a:pt x="4593" y="8848"/>
                  </a:cubicBezTo>
                  <a:cubicBezTo>
                    <a:pt x="4713" y="8848"/>
                    <a:pt x="4832" y="8837"/>
                    <a:pt x="4947" y="8814"/>
                  </a:cubicBezTo>
                  <a:cubicBezTo>
                    <a:pt x="5214" y="8747"/>
                    <a:pt x="5465" y="8630"/>
                    <a:pt x="5665" y="8480"/>
                  </a:cubicBezTo>
                  <a:cubicBezTo>
                    <a:pt x="5799" y="8380"/>
                    <a:pt x="5916" y="8263"/>
                    <a:pt x="6016" y="8129"/>
                  </a:cubicBezTo>
                  <a:cubicBezTo>
                    <a:pt x="6049" y="8096"/>
                    <a:pt x="6066" y="8062"/>
                    <a:pt x="6099" y="8012"/>
                  </a:cubicBezTo>
                  <a:cubicBezTo>
                    <a:pt x="6116" y="7995"/>
                    <a:pt x="6116" y="7979"/>
                    <a:pt x="6116" y="7979"/>
                  </a:cubicBezTo>
                  <a:lnTo>
                    <a:pt x="6116" y="7979"/>
                  </a:lnTo>
                  <a:cubicBezTo>
                    <a:pt x="5983" y="8146"/>
                    <a:pt x="5815" y="8296"/>
                    <a:pt x="5632" y="8430"/>
                  </a:cubicBezTo>
                  <a:cubicBezTo>
                    <a:pt x="5431" y="8580"/>
                    <a:pt x="5197" y="8680"/>
                    <a:pt x="4947" y="8730"/>
                  </a:cubicBezTo>
                  <a:cubicBezTo>
                    <a:pt x="4835" y="8753"/>
                    <a:pt x="4722" y="8764"/>
                    <a:pt x="4609" y="8764"/>
                  </a:cubicBezTo>
                  <a:cubicBezTo>
                    <a:pt x="4382" y="8764"/>
                    <a:pt x="4156" y="8719"/>
                    <a:pt x="3944" y="8630"/>
                  </a:cubicBezTo>
                  <a:cubicBezTo>
                    <a:pt x="3576" y="8480"/>
                    <a:pt x="3259" y="8196"/>
                    <a:pt x="3042" y="7845"/>
                  </a:cubicBezTo>
                  <a:cubicBezTo>
                    <a:pt x="2925" y="7644"/>
                    <a:pt x="2825" y="7444"/>
                    <a:pt x="2691" y="7243"/>
                  </a:cubicBezTo>
                  <a:cubicBezTo>
                    <a:pt x="2557" y="7009"/>
                    <a:pt x="2373" y="6826"/>
                    <a:pt x="2156" y="6692"/>
                  </a:cubicBezTo>
                  <a:cubicBezTo>
                    <a:pt x="1688" y="6408"/>
                    <a:pt x="1087" y="6525"/>
                    <a:pt x="703" y="6157"/>
                  </a:cubicBezTo>
                  <a:cubicBezTo>
                    <a:pt x="285" y="5773"/>
                    <a:pt x="151" y="5188"/>
                    <a:pt x="352" y="4670"/>
                  </a:cubicBezTo>
                  <a:cubicBezTo>
                    <a:pt x="485" y="4420"/>
                    <a:pt x="669" y="4219"/>
                    <a:pt x="903" y="4052"/>
                  </a:cubicBezTo>
                  <a:cubicBezTo>
                    <a:pt x="1120" y="3885"/>
                    <a:pt x="1371" y="3735"/>
                    <a:pt x="1588" y="3551"/>
                  </a:cubicBezTo>
                  <a:cubicBezTo>
                    <a:pt x="1805" y="3367"/>
                    <a:pt x="1972" y="3150"/>
                    <a:pt x="2089" y="2882"/>
                  </a:cubicBezTo>
                  <a:cubicBezTo>
                    <a:pt x="2156" y="2615"/>
                    <a:pt x="2173" y="2348"/>
                    <a:pt x="2123" y="2080"/>
                  </a:cubicBezTo>
                  <a:cubicBezTo>
                    <a:pt x="2089" y="1830"/>
                    <a:pt x="2056" y="1596"/>
                    <a:pt x="2056" y="1345"/>
                  </a:cubicBezTo>
                  <a:cubicBezTo>
                    <a:pt x="2056" y="1128"/>
                    <a:pt x="2106" y="911"/>
                    <a:pt x="2223" y="710"/>
                  </a:cubicBezTo>
                  <a:cubicBezTo>
                    <a:pt x="2457" y="376"/>
                    <a:pt x="2825" y="159"/>
                    <a:pt x="3226" y="109"/>
                  </a:cubicBezTo>
                  <a:cubicBezTo>
                    <a:pt x="3291" y="102"/>
                    <a:pt x="3357" y="99"/>
                    <a:pt x="3424" y="99"/>
                  </a:cubicBezTo>
                  <a:cubicBezTo>
                    <a:pt x="3695" y="99"/>
                    <a:pt x="3970" y="155"/>
                    <a:pt x="4211" y="276"/>
                  </a:cubicBezTo>
                  <a:cubicBezTo>
                    <a:pt x="4429" y="393"/>
                    <a:pt x="4646" y="543"/>
                    <a:pt x="4846" y="710"/>
                  </a:cubicBezTo>
                  <a:cubicBezTo>
                    <a:pt x="5164" y="994"/>
                    <a:pt x="5297" y="1195"/>
                    <a:pt x="5297" y="1195"/>
                  </a:cubicBezTo>
                  <a:cubicBezTo>
                    <a:pt x="5281" y="1128"/>
                    <a:pt x="5247" y="1095"/>
                    <a:pt x="5214" y="1045"/>
                  </a:cubicBezTo>
                  <a:cubicBezTo>
                    <a:pt x="5114" y="911"/>
                    <a:pt x="4997" y="794"/>
                    <a:pt x="4880" y="677"/>
                  </a:cubicBezTo>
                  <a:cubicBezTo>
                    <a:pt x="4696" y="493"/>
                    <a:pt x="4479" y="326"/>
                    <a:pt x="4245" y="209"/>
                  </a:cubicBezTo>
                  <a:cubicBezTo>
                    <a:pt x="3980" y="70"/>
                    <a:pt x="3681" y="0"/>
                    <a:pt x="3385" y="0"/>
                  </a:cubicBezTo>
                  <a:close/>
                </a:path>
              </a:pathLst>
            </a:custGeom>
            <a:solidFill>
              <a:srgbClr val="F5F5F5"/>
            </a:solidFill>
            <a:ln>
              <a:noFill/>
            </a:ln>
          </p:spPr>
          <p:txBody>
            <a:bodyPr spcFirstLastPara="1" wrap="square" lIns="68569" tIns="68569" rIns="68569" bIns="68569" anchor="ctr" anchorCtr="0">
              <a:noAutofit/>
            </a:bodyPr>
            <a:lstStyle/>
            <a:p>
              <a:endParaRPr sz="1050"/>
            </a:p>
          </p:txBody>
        </p:sp>
        <p:sp>
          <p:nvSpPr>
            <p:cNvPr id="203" name="Google Shape;2539;p49">
              <a:extLst>
                <a:ext uri="{FF2B5EF4-FFF2-40B4-BE49-F238E27FC236}">
                  <a16:creationId xmlns:a16="http://schemas.microsoft.com/office/drawing/2014/main" id="{B1802216-3C64-4FB6-B707-8A70B99D0054}"/>
                </a:ext>
              </a:extLst>
            </p:cNvPr>
            <p:cNvSpPr/>
            <p:nvPr/>
          </p:nvSpPr>
          <p:spPr>
            <a:xfrm>
              <a:off x="1367353" y="3084236"/>
              <a:ext cx="132426" cy="165661"/>
            </a:xfrm>
            <a:custGeom>
              <a:avLst/>
              <a:gdLst/>
              <a:ahLst/>
              <a:cxnLst/>
              <a:rect l="l" t="t" r="r" b="b"/>
              <a:pathLst>
                <a:path w="4128" h="5164" extrusionOk="0">
                  <a:moveTo>
                    <a:pt x="1" y="0"/>
                  </a:moveTo>
                  <a:cubicBezTo>
                    <a:pt x="1" y="0"/>
                    <a:pt x="1" y="34"/>
                    <a:pt x="17" y="84"/>
                  </a:cubicBezTo>
                  <a:cubicBezTo>
                    <a:pt x="51" y="167"/>
                    <a:pt x="101" y="234"/>
                    <a:pt x="168" y="284"/>
                  </a:cubicBezTo>
                  <a:cubicBezTo>
                    <a:pt x="387" y="474"/>
                    <a:pt x="644" y="575"/>
                    <a:pt x="917" y="575"/>
                  </a:cubicBezTo>
                  <a:cubicBezTo>
                    <a:pt x="957" y="575"/>
                    <a:pt x="997" y="572"/>
                    <a:pt x="1037" y="568"/>
                  </a:cubicBezTo>
                  <a:cubicBezTo>
                    <a:pt x="1438" y="568"/>
                    <a:pt x="1872" y="384"/>
                    <a:pt x="2373" y="368"/>
                  </a:cubicBezTo>
                  <a:cubicBezTo>
                    <a:pt x="2416" y="362"/>
                    <a:pt x="2459" y="359"/>
                    <a:pt x="2502" y="359"/>
                  </a:cubicBezTo>
                  <a:cubicBezTo>
                    <a:pt x="2709" y="359"/>
                    <a:pt x="2912" y="424"/>
                    <a:pt x="3092" y="535"/>
                  </a:cubicBezTo>
                  <a:cubicBezTo>
                    <a:pt x="3292" y="702"/>
                    <a:pt x="3426" y="953"/>
                    <a:pt x="3443" y="1237"/>
                  </a:cubicBezTo>
                  <a:cubicBezTo>
                    <a:pt x="3493" y="1788"/>
                    <a:pt x="3259" y="2323"/>
                    <a:pt x="3225" y="2857"/>
                  </a:cubicBezTo>
                  <a:cubicBezTo>
                    <a:pt x="3209" y="3108"/>
                    <a:pt x="3242" y="3359"/>
                    <a:pt x="3359" y="3576"/>
                  </a:cubicBezTo>
                  <a:cubicBezTo>
                    <a:pt x="3459" y="3760"/>
                    <a:pt x="3593" y="3943"/>
                    <a:pt x="3743" y="4094"/>
                  </a:cubicBezTo>
                  <a:cubicBezTo>
                    <a:pt x="3961" y="4294"/>
                    <a:pt x="4077" y="4578"/>
                    <a:pt x="4061" y="4879"/>
                  </a:cubicBezTo>
                  <a:cubicBezTo>
                    <a:pt x="4027" y="4979"/>
                    <a:pt x="3977" y="5080"/>
                    <a:pt x="3910" y="5163"/>
                  </a:cubicBezTo>
                  <a:cubicBezTo>
                    <a:pt x="3910" y="5163"/>
                    <a:pt x="4044" y="5113"/>
                    <a:pt x="4111" y="4896"/>
                  </a:cubicBezTo>
                  <a:cubicBezTo>
                    <a:pt x="4128" y="4762"/>
                    <a:pt x="4128" y="4612"/>
                    <a:pt x="4094" y="4495"/>
                  </a:cubicBezTo>
                  <a:cubicBezTo>
                    <a:pt x="4027" y="4311"/>
                    <a:pt x="3944" y="4161"/>
                    <a:pt x="3810" y="4027"/>
                  </a:cubicBezTo>
                  <a:cubicBezTo>
                    <a:pt x="3676" y="3877"/>
                    <a:pt x="3559" y="3709"/>
                    <a:pt x="3459" y="3526"/>
                  </a:cubicBezTo>
                  <a:cubicBezTo>
                    <a:pt x="3359" y="3325"/>
                    <a:pt x="3326" y="3091"/>
                    <a:pt x="3359" y="2857"/>
                  </a:cubicBezTo>
                  <a:cubicBezTo>
                    <a:pt x="3376" y="2373"/>
                    <a:pt x="3626" y="1838"/>
                    <a:pt x="3576" y="1220"/>
                  </a:cubicBezTo>
                  <a:cubicBezTo>
                    <a:pt x="3559" y="902"/>
                    <a:pt x="3409" y="618"/>
                    <a:pt x="3158" y="435"/>
                  </a:cubicBezTo>
                  <a:cubicBezTo>
                    <a:pt x="2959" y="306"/>
                    <a:pt x="2723" y="227"/>
                    <a:pt x="2482" y="227"/>
                  </a:cubicBezTo>
                  <a:cubicBezTo>
                    <a:pt x="2440" y="227"/>
                    <a:pt x="2398" y="229"/>
                    <a:pt x="2356" y="234"/>
                  </a:cubicBezTo>
                  <a:cubicBezTo>
                    <a:pt x="1839" y="268"/>
                    <a:pt x="1404" y="451"/>
                    <a:pt x="1037" y="468"/>
                  </a:cubicBezTo>
                  <a:cubicBezTo>
                    <a:pt x="987" y="474"/>
                    <a:pt x="938" y="476"/>
                    <a:pt x="890" y="476"/>
                  </a:cubicBezTo>
                  <a:cubicBezTo>
                    <a:pt x="643" y="476"/>
                    <a:pt x="410" y="404"/>
                    <a:pt x="201" y="251"/>
                  </a:cubicBezTo>
                  <a:cubicBezTo>
                    <a:pt x="134" y="167"/>
                    <a:pt x="51" y="84"/>
                    <a:pt x="1" y="0"/>
                  </a:cubicBezTo>
                  <a:close/>
                </a:path>
              </a:pathLst>
            </a:custGeom>
            <a:solidFill>
              <a:srgbClr val="F5F5F5"/>
            </a:solidFill>
            <a:ln>
              <a:noFill/>
            </a:ln>
          </p:spPr>
          <p:txBody>
            <a:bodyPr spcFirstLastPara="1" wrap="square" lIns="68569" tIns="68569" rIns="68569" bIns="68569" anchor="ctr" anchorCtr="0">
              <a:noAutofit/>
            </a:bodyPr>
            <a:lstStyle/>
            <a:p>
              <a:endParaRPr sz="1050"/>
            </a:p>
          </p:txBody>
        </p:sp>
        <p:sp>
          <p:nvSpPr>
            <p:cNvPr id="204" name="Google Shape;2540;p49">
              <a:extLst>
                <a:ext uri="{FF2B5EF4-FFF2-40B4-BE49-F238E27FC236}">
                  <a16:creationId xmlns:a16="http://schemas.microsoft.com/office/drawing/2014/main" id="{65F53061-88FE-4452-B614-CBBD7BEA77EB}"/>
                </a:ext>
              </a:extLst>
            </p:cNvPr>
            <p:cNvSpPr/>
            <p:nvPr/>
          </p:nvSpPr>
          <p:spPr>
            <a:xfrm>
              <a:off x="1519573" y="3331316"/>
              <a:ext cx="395097" cy="1301999"/>
            </a:xfrm>
            <a:custGeom>
              <a:avLst/>
              <a:gdLst/>
              <a:ahLst/>
              <a:cxnLst/>
              <a:rect l="l" t="t" r="r" b="b"/>
              <a:pathLst>
                <a:path w="12316" h="40586" extrusionOk="0">
                  <a:moveTo>
                    <a:pt x="7302" y="1"/>
                  </a:moveTo>
                  <a:lnTo>
                    <a:pt x="1" y="2023"/>
                  </a:lnTo>
                  <a:lnTo>
                    <a:pt x="7954" y="40402"/>
                  </a:lnTo>
                  <a:lnTo>
                    <a:pt x="12315" y="40586"/>
                  </a:lnTo>
                  <a:lnTo>
                    <a:pt x="7302" y="1"/>
                  </a:lnTo>
                  <a:close/>
                </a:path>
              </a:pathLst>
            </a:custGeom>
            <a:solidFill>
              <a:srgbClr val="FFBE9D"/>
            </a:solidFill>
            <a:ln>
              <a:noFill/>
            </a:ln>
          </p:spPr>
          <p:txBody>
            <a:bodyPr spcFirstLastPara="1" wrap="square" lIns="68569" tIns="68569" rIns="68569" bIns="68569" anchor="ctr" anchorCtr="0">
              <a:noAutofit/>
            </a:bodyPr>
            <a:lstStyle/>
            <a:p>
              <a:endParaRPr sz="1050"/>
            </a:p>
          </p:txBody>
        </p:sp>
        <p:sp>
          <p:nvSpPr>
            <p:cNvPr id="205" name="Google Shape;2541;p49">
              <a:extLst>
                <a:ext uri="{FF2B5EF4-FFF2-40B4-BE49-F238E27FC236}">
                  <a16:creationId xmlns:a16="http://schemas.microsoft.com/office/drawing/2014/main" id="{720551D2-84AD-49D7-9BD0-DD8B2B149DEE}"/>
                </a:ext>
              </a:extLst>
            </p:cNvPr>
            <p:cNvSpPr/>
            <p:nvPr/>
          </p:nvSpPr>
          <p:spPr>
            <a:xfrm>
              <a:off x="1062368" y="3244828"/>
              <a:ext cx="817430" cy="1018123"/>
            </a:xfrm>
            <a:custGeom>
              <a:avLst/>
              <a:gdLst/>
              <a:ahLst/>
              <a:cxnLst/>
              <a:rect l="l" t="t" r="r" b="b"/>
              <a:pathLst>
                <a:path w="25481" h="31737" extrusionOk="0">
                  <a:moveTo>
                    <a:pt x="8595" y="0"/>
                  </a:moveTo>
                  <a:cubicBezTo>
                    <a:pt x="8415" y="0"/>
                    <a:pt x="8234" y="13"/>
                    <a:pt x="8054" y="40"/>
                  </a:cubicBezTo>
                  <a:lnTo>
                    <a:pt x="7920" y="74"/>
                  </a:lnTo>
                  <a:lnTo>
                    <a:pt x="0" y="28361"/>
                  </a:lnTo>
                  <a:lnTo>
                    <a:pt x="5848" y="30784"/>
                  </a:lnTo>
                  <a:lnTo>
                    <a:pt x="14253" y="6991"/>
                  </a:lnTo>
                  <a:lnTo>
                    <a:pt x="19332" y="31736"/>
                  </a:lnTo>
                  <a:lnTo>
                    <a:pt x="25481" y="30533"/>
                  </a:lnTo>
                  <a:lnTo>
                    <a:pt x="21287" y="508"/>
                  </a:lnTo>
                  <a:lnTo>
                    <a:pt x="20719" y="441"/>
                  </a:lnTo>
                  <a:cubicBezTo>
                    <a:pt x="20587" y="422"/>
                    <a:pt x="20456" y="413"/>
                    <a:pt x="20325" y="413"/>
                  </a:cubicBezTo>
                  <a:cubicBezTo>
                    <a:pt x="20107" y="413"/>
                    <a:pt x="19892" y="439"/>
                    <a:pt x="19683" y="491"/>
                  </a:cubicBezTo>
                  <a:lnTo>
                    <a:pt x="19299" y="592"/>
                  </a:lnTo>
                  <a:cubicBezTo>
                    <a:pt x="19082" y="642"/>
                    <a:pt x="18860" y="667"/>
                    <a:pt x="18639" y="667"/>
                  </a:cubicBezTo>
                  <a:cubicBezTo>
                    <a:pt x="18417" y="667"/>
                    <a:pt x="18196" y="642"/>
                    <a:pt x="17979" y="592"/>
                  </a:cubicBezTo>
                  <a:lnTo>
                    <a:pt x="17695" y="525"/>
                  </a:lnTo>
                  <a:cubicBezTo>
                    <a:pt x="17485" y="472"/>
                    <a:pt x="17271" y="447"/>
                    <a:pt x="17057" y="447"/>
                  </a:cubicBezTo>
                  <a:cubicBezTo>
                    <a:pt x="16862" y="447"/>
                    <a:pt x="16666" y="468"/>
                    <a:pt x="16475" y="508"/>
                  </a:cubicBezTo>
                  <a:lnTo>
                    <a:pt x="15790" y="642"/>
                  </a:lnTo>
                  <a:cubicBezTo>
                    <a:pt x="15597" y="680"/>
                    <a:pt x="15402" y="699"/>
                    <a:pt x="15208" y="699"/>
                  </a:cubicBezTo>
                  <a:cubicBezTo>
                    <a:pt x="14896" y="699"/>
                    <a:pt x="14585" y="651"/>
                    <a:pt x="14286" y="558"/>
                  </a:cubicBezTo>
                  <a:lnTo>
                    <a:pt x="13618" y="324"/>
                  </a:lnTo>
                  <a:cubicBezTo>
                    <a:pt x="13324" y="215"/>
                    <a:pt x="13009" y="163"/>
                    <a:pt x="12695" y="163"/>
                  </a:cubicBezTo>
                  <a:cubicBezTo>
                    <a:pt x="12528" y="163"/>
                    <a:pt x="12361" y="178"/>
                    <a:pt x="12198" y="207"/>
                  </a:cubicBezTo>
                  <a:lnTo>
                    <a:pt x="11563" y="324"/>
                  </a:lnTo>
                  <a:cubicBezTo>
                    <a:pt x="11409" y="354"/>
                    <a:pt x="11252" y="367"/>
                    <a:pt x="11094" y="367"/>
                  </a:cubicBezTo>
                  <a:cubicBezTo>
                    <a:pt x="10893" y="367"/>
                    <a:pt x="10690" y="345"/>
                    <a:pt x="10493" y="307"/>
                  </a:cubicBezTo>
                  <a:lnTo>
                    <a:pt x="9407" y="90"/>
                  </a:lnTo>
                  <a:cubicBezTo>
                    <a:pt x="9137" y="30"/>
                    <a:pt x="8866" y="0"/>
                    <a:pt x="8595"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06" name="Google Shape;2542;p49">
              <a:extLst>
                <a:ext uri="{FF2B5EF4-FFF2-40B4-BE49-F238E27FC236}">
                  <a16:creationId xmlns:a16="http://schemas.microsoft.com/office/drawing/2014/main" id="{78DEFA55-53B1-40D2-BDF2-7693452BB964}"/>
                </a:ext>
              </a:extLst>
            </p:cNvPr>
            <p:cNvSpPr/>
            <p:nvPr/>
          </p:nvSpPr>
          <p:spPr>
            <a:xfrm>
              <a:off x="1774191" y="4618269"/>
              <a:ext cx="274990" cy="53445"/>
            </a:xfrm>
            <a:custGeom>
              <a:avLst/>
              <a:gdLst/>
              <a:ahLst/>
              <a:cxnLst/>
              <a:rect l="l" t="t" r="r" b="b"/>
              <a:pathLst>
                <a:path w="8572" h="1666" extrusionOk="0">
                  <a:moveTo>
                    <a:pt x="4629" y="1"/>
                  </a:moveTo>
                  <a:lnTo>
                    <a:pt x="0" y="134"/>
                  </a:lnTo>
                  <a:lnTo>
                    <a:pt x="51" y="1638"/>
                  </a:lnTo>
                  <a:lnTo>
                    <a:pt x="335" y="1638"/>
                  </a:lnTo>
                  <a:cubicBezTo>
                    <a:pt x="805" y="1651"/>
                    <a:pt x="1813" y="1665"/>
                    <a:pt x="2938" y="1665"/>
                  </a:cubicBezTo>
                  <a:cubicBezTo>
                    <a:pt x="4854" y="1665"/>
                    <a:pt x="7110" y="1623"/>
                    <a:pt x="7636" y="1454"/>
                  </a:cubicBezTo>
                  <a:cubicBezTo>
                    <a:pt x="8572" y="1170"/>
                    <a:pt x="4645" y="452"/>
                    <a:pt x="4645" y="452"/>
                  </a:cubicBezTo>
                  <a:lnTo>
                    <a:pt x="4629"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07" name="Google Shape;2543;p49">
              <a:extLst>
                <a:ext uri="{FF2B5EF4-FFF2-40B4-BE49-F238E27FC236}">
                  <a16:creationId xmlns:a16="http://schemas.microsoft.com/office/drawing/2014/main" id="{A7C09539-9213-4BCE-88A8-6FF8C6304E55}"/>
                </a:ext>
              </a:extLst>
            </p:cNvPr>
            <p:cNvSpPr/>
            <p:nvPr/>
          </p:nvSpPr>
          <p:spPr>
            <a:xfrm>
              <a:off x="1774737" y="4630203"/>
              <a:ext cx="54696" cy="38496"/>
            </a:xfrm>
            <a:custGeom>
              <a:avLst/>
              <a:gdLst/>
              <a:ahLst/>
              <a:cxnLst/>
              <a:rect l="l" t="t" r="r" b="b"/>
              <a:pathLst>
                <a:path w="1705" h="1200" extrusionOk="0">
                  <a:moveTo>
                    <a:pt x="194" y="0"/>
                  </a:moveTo>
                  <a:cubicBezTo>
                    <a:pt x="129" y="0"/>
                    <a:pt x="65" y="5"/>
                    <a:pt x="0" y="13"/>
                  </a:cubicBezTo>
                  <a:lnTo>
                    <a:pt x="34" y="1199"/>
                  </a:lnTo>
                  <a:lnTo>
                    <a:pt x="1704" y="1183"/>
                  </a:lnTo>
                  <a:cubicBezTo>
                    <a:pt x="1621" y="815"/>
                    <a:pt x="1387" y="498"/>
                    <a:pt x="1086" y="297"/>
                  </a:cubicBezTo>
                  <a:cubicBezTo>
                    <a:pt x="822" y="103"/>
                    <a:pt x="512" y="0"/>
                    <a:pt x="194" y="0"/>
                  </a:cubicBezTo>
                  <a:close/>
                </a:path>
              </a:pathLst>
            </a:custGeom>
            <a:solidFill>
              <a:srgbClr val="FFFFFF">
                <a:alpha val="27230"/>
              </a:srgbClr>
            </a:solidFill>
            <a:ln>
              <a:noFill/>
            </a:ln>
          </p:spPr>
          <p:txBody>
            <a:bodyPr spcFirstLastPara="1" wrap="square" lIns="68569" tIns="68569" rIns="68569" bIns="68569" anchor="ctr" anchorCtr="0">
              <a:noAutofit/>
            </a:bodyPr>
            <a:lstStyle/>
            <a:p>
              <a:endParaRPr sz="1050"/>
            </a:p>
          </p:txBody>
        </p:sp>
        <p:sp>
          <p:nvSpPr>
            <p:cNvPr id="208" name="Google Shape;2544;p49">
              <a:extLst>
                <a:ext uri="{FF2B5EF4-FFF2-40B4-BE49-F238E27FC236}">
                  <a16:creationId xmlns:a16="http://schemas.microsoft.com/office/drawing/2014/main" id="{7304B2C4-082B-4DAA-8730-DE2E376437E3}"/>
                </a:ext>
              </a:extLst>
            </p:cNvPr>
            <p:cNvSpPr/>
            <p:nvPr/>
          </p:nvSpPr>
          <p:spPr>
            <a:xfrm>
              <a:off x="1775795" y="4646147"/>
              <a:ext cx="253560" cy="26081"/>
            </a:xfrm>
            <a:custGeom>
              <a:avLst/>
              <a:gdLst/>
              <a:ahLst/>
              <a:cxnLst/>
              <a:rect l="l" t="t" r="r" b="b"/>
              <a:pathLst>
                <a:path w="7904" h="813" extrusionOk="0">
                  <a:moveTo>
                    <a:pt x="6517" y="1"/>
                  </a:moveTo>
                  <a:cubicBezTo>
                    <a:pt x="6250" y="17"/>
                    <a:pt x="6133" y="552"/>
                    <a:pt x="6133" y="552"/>
                  </a:cubicBezTo>
                  <a:lnTo>
                    <a:pt x="1" y="669"/>
                  </a:lnTo>
                  <a:lnTo>
                    <a:pt x="1" y="769"/>
                  </a:lnTo>
                  <a:cubicBezTo>
                    <a:pt x="593" y="799"/>
                    <a:pt x="1375" y="813"/>
                    <a:pt x="2215" y="813"/>
                  </a:cubicBezTo>
                  <a:cubicBezTo>
                    <a:pt x="4668" y="813"/>
                    <a:pt x="7612" y="697"/>
                    <a:pt x="7737" y="535"/>
                  </a:cubicBezTo>
                  <a:cubicBezTo>
                    <a:pt x="7904" y="335"/>
                    <a:pt x="6517" y="1"/>
                    <a:pt x="6517" y="1"/>
                  </a:cubicBezTo>
                  <a:close/>
                </a:path>
              </a:pathLst>
            </a:custGeom>
            <a:solidFill>
              <a:srgbClr val="FFFFFF">
                <a:alpha val="27230"/>
              </a:srgbClr>
            </a:solidFill>
            <a:ln>
              <a:noFill/>
            </a:ln>
          </p:spPr>
          <p:txBody>
            <a:bodyPr spcFirstLastPara="1" wrap="square" lIns="68569" tIns="68569" rIns="68569" bIns="68569" anchor="ctr" anchorCtr="0">
              <a:noAutofit/>
            </a:bodyPr>
            <a:lstStyle/>
            <a:p>
              <a:endParaRPr sz="1050"/>
            </a:p>
          </p:txBody>
        </p:sp>
        <p:sp>
          <p:nvSpPr>
            <p:cNvPr id="209" name="Google Shape;2545;p49">
              <a:extLst>
                <a:ext uri="{FF2B5EF4-FFF2-40B4-BE49-F238E27FC236}">
                  <a16:creationId xmlns:a16="http://schemas.microsoft.com/office/drawing/2014/main" id="{F0745F35-D7E2-45F8-897B-4B4B63B068BC}"/>
                </a:ext>
              </a:extLst>
            </p:cNvPr>
            <p:cNvSpPr/>
            <p:nvPr/>
          </p:nvSpPr>
          <p:spPr>
            <a:xfrm>
              <a:off x="1775795" y="4659941"/>
              <a:ext cx="248203" cy="8437"/>
            </a:xfrm>
            <a:custGeom>
              <a:avLst/>
              <a:gdLst/>
              <a:ahLst/>
              <a:cxnLst/>
              <a:rect l="l" t="t" r="r" b="b"/>
              <a:pathLst>
                <a:path w="7737" h="263" extrusionOk="0">
                  <a:moveTo>
                    <a:pt x="7701" y="1"/>
                  </a:moveTo>
                  <a:cubicBezTo>
                    <a:pt x="7682" y="1"/>
                    <a:pt x="7661" y="13"/>
                    <a:pt x="7653" y="38"/>
                  </a:cubicBezTo>
                  <a:lnTo>
                    <a:pt x="7436" y="55"/>
                  </a:lnTo>
                  <a:lnTo>
                    <a:pt x="6600" y="89"/>
                  </a:lnTo>
                  <a:cubicBezTo>
                    <a:pt x="5882" y="122"/>
                    <a:pt x="4913" y="155"/>
                    <a:pt x="3827" y="189"/>
                  </a:cubicBezTo>
                  <a:cubicBezTo>
                    <a:pt x="2757" y="206"/>
                    <a:pt x="1788" y="222"/>
                    <a:pt x="1070" y="222"/>
                  </a:cubicBezTo>
                  <a:lnTo>
                    <a:pt x="234" y="239"/>
                  </a:lnTo>
                  <a:lnTo>
                    <a:pt x="1" y="239"/>
                  </a:lnTo>
                  <a:lnTo>
                    <a:pt x="234" y="256"/>
                  </a:lnTo>
                  <a:lnTo>
                    <a:pt x="1070" y="256"/>
                  </a:lnTo>
                  <a:cubicBezTo>
                    <a:pt x="1275" y="261"/>
                    <a:pt x="1505" y="263"/>
                    <a:pt x="1755" y="263"/>
                  </a:cubicBezTo>
                  <a:cubicBezTo>
                    <a:pt x="2356" y="263"/>
                    <a:pt x="3071" y="251"/>
                    <a:pt x="3827" y="239"/>
                  </a:cubicBezTo>
                  <a:cubicBezTo>
                    <a:pt x="4913" y="206"/>
                    <a:pt x="5882" y="155"/>
                    <a:pt x="6600" y="122"/>
                  </a:cubicBezTo>
                  <a:lnTo>
                    <a:pt x="7436" y="72"/>
                  </a:lnTo>
                  <a:cubicBezTo>
                    <a:pt x="7519" y="55"/>
                    <a:pt x="7586" y="55"/>
                    <a:pt x="7653" y="55"/>
                  </a:cubicBezTo>
                  <a:cubicBezTo>
                    <a:pt x="7660" y="76"/>
                    <a:pt x="7676" y="85"/>
                    <a:pt x="7692" y="85"/>
                  </a:cubicBezTo>
                  <a:cubicBezTo>
                    <a:pt x="7714" y="85"/>
                    <a:pt x="7737" y="68"/>
                    <a:pt x="7737" y="38"/>
                  </a:cubicBezTo>
                  <a:cubicBezTo>
                    <a:pt x="7737" y="13"/>
                    <a:pt x="7720" y="1"/>
                    <a:pt x="7701"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210" name="Google Shape;2546;p49">
              <a:extLst>
                <a:ext uri="{FF2B5EF4-FFF2-40B4-BE49-F238E27FC236}">
                  <a16:creationId xmlns:a16="http://schemas.microsoft.com/office/drawing/2014/main" id="{965EFA5E-F3EE-4A58-85AB-177B80C4C091}"/>
                </a:ext>
              </a:extLst>
            </p:cNvPr>
            <p:cNvSpPr/>
            <p:nvPr/>
          </p:nvSpPr>
          <p:spPr>
            <a:xfrm>
              <a:off x="1971451" y="4644543"/>
              <a:ext cx="14500" cy="21462"/>
            </a:xfrm>
            <a:custGeom>
              <a:avLst/>
              <a:gdLst/>
              <a:ahLst/>
              <a:cxnLst/>
              <a:rect l="l" t="t" r="r" b="b"/>
              <a:pathLst>
                <a:path w="452" h="669" extrusionOk="0">
                  <a:moveTo>
                    <a:pt x="451" y="1"/>
                  </a:moveTo>
                  <a:lnTo>
                    <a:pt x="451" y="1"/>
                  </a:lnTo>
                  <a:cubicBezTo>
                    <a:pt x="318" y="51"/>
                    <a:pt x="201" y="151"/>
                    <a:pt x="134" y="268"/>
                  </a:cubicBezTo>
                  <a:cubicBezTo>
                    <a:pt x="50" y="385"/>
                    <a:pt x="0" y="535"/>
                    <a:pt x="34" y="669"/>
                  </a:cubicBezTo>
                  <a:cubicBezTo>
                    <a:pt x="67" y="535"/>
                    <a:pt x="117" y="418"/>
                    <a:pt x="167" y="301"/>
                  </a:cubicBezTo>
                  <a:cubicBezTo>
                    <a:pt x="251" y="184"/>
                    <a:pt x="351" y="84"/>
                    <a:pt x="451"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11" name="Google Shape;2547;p49">
              <a:extLst>
                <a:ext uri="{FF2B5EF4-FFF2-40B4-BE49-F238E27FC236}">
                  <a16:creationId xmlns:a16="http://schemas.microsoft.com/office/drawing/2014/main" id="{55BCC46A-DEBF-4510-91FA-EA638B3174DA}"/>
                </a:ext>
              </a:extLst>
            </p:cNvPr>
            <p:cNvSpPr/>
            <p:nvPr/>
          </p:nvSpPr>
          <p:spPr>
            <a:xfrm>
              <a:off x="1928015" y="4635368"/>
              <a:ext cx="8084" cy="11420"/>
            </a:xfrm>
            <a:custGeom>
              <a:avLst/>
              <a:gdLst/>
              <a:ahLst/>
              <a:cxnLst/>
              <a:rect l="l" t="t" r="r" b="b"/>
              <a:pathLst>
                <a:path w="252" h="356" extrusionOk="0">
                  <a:moveTo>
                    <a:pt x="233" y="0"/>
                  </a:moveTo>
                  <a:cubicBezTo>
                    <a:pt x="223" y="0"/>
                    <a:pt x="162" y="77"/>
                    <a:pt x="101" y="153"/>
                  </a:cubicBezTo>
                  <a:cubicBezTo>
                    <a:pt x="34" y="253"/>
                    <a:pt x="1" y="353"/>
                    <a:pt x="1" y="353"/>
                  </a:cubicBezTo>
                  <a:cubicBezTo>
                    <a:pt x="2" y="355"/>
                    <a:pt x="4" y="355"/>
                    <a:pt x="6" y="355"/>
                  </a:cubicBezTo>
                  <a:cubicBezTo>
                    <a:pt x="29" y="355"/>
                    <a:pt x="90" y="278"/>
                    <a:pt x="151" y="186"/>
                  </a:cubicBezTo>
                  <a:cubicBezTo>
                    <a:pt x="218" y="86"/>
                    <a:pt x="251" y="2"/>
                    <a:pt x="235" y="2"/>
                  </a:cubicBezTo>
                  <a:cubicBezTo>
                    <a:pt x="235" y="1"/>
                    <a:pt x="234" y="0"/>
                    <a:pt x="233"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12" name="Google Shape;2548;p49">
              <a:extLst>
                <a:ext uri="{FF2B5EF4-FFF2-40B4-BE49-F238E27FC236}">
                  <a16:creationId xmlns:a16="http://schemas.microsoft.com/office/drawing/2014/main" id="{9F2A8624-0A46-4963-B89A-5BE96676BAF2}"/>
                </a:ext>
              </a:extLst>
            </p:cNvPr>
            <p:cNvSpPr/>
            <p:nvPr/>
          </p:nvSpPr>
          <p:spPr>
            <a:xfrm>
              <a:off x="1915696" y="4633187"/>
              <a:ext cx="9688" cy="8180"/>
            </a:xfrm>
            <a:custGeom>
              <a:avLst/>
              <a:gdLst/>
              <a:ahLst/>
              <a:cxnLst/>
              <a:rect l="l" t="t" r="r" b="b"/>
              <a:pathLst>
                <a:path w="302" h="255" extrusionOk="0">
                  <a:moveTo>
                    <a:pt x="292" y="0"/>
                  </a:moveTo>
                  <a:cubicBezTo>
                    <a:pt x="267" y="0"/>
                    <a:pt x="207" y="46"/>
                    <a:pt x="134" y="104"/>
                  </a:cubicBezTo>
                  <a:cubicBezTo>
                    <a:pt x="51" y="171"/>
                    <a:pt x="0" y="238"/>
                    <a:pt x="17" y="254"/>
                  </a:cubicBezTo>
                  <a:cubicBezTo>
                    <a:pt x="17" y="254"/>
                    <a:pt x="101" y="221"/>
                    <a:pt x="168" y="154"/>
                  </a:cubicBezTo>
                  <a:cubicBezTo>
                    <a:pt x="251" y="70"/>
                    <a:pt x="301" y="20"/>
                    <a:pt x="301" y="4"/>
                  </a:cubicBezTo>
                  <a:cubicBezTo>
                    <a:pt x="299" y="1"/>
                    <a:pt x="296" y="0"/>
                    <a:pt x="292"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13" name="Google Shape;2549;p49">
              <a:extLst>
                <a:ext uri="{FF2B5EF4-FFF2-40B4-BE49-F238E27FC236}">
                  <a16:creationId xmlns:a16="http://schemas.microsoft.com/office/drawing/2014/main" id="{B45C5117-D7FE-4D35-B7AA-1F863FEB1DE0}"/>
                </a:ext>
              </a:extLst>
            </p:cNvPr>
            <p:cNvSpPr/>
            <p:nvPr/>
          </p:nvSpPr>
          <p:spPr>
            <a:xfrm>
              <a:off x="1908190" y="4627669"/>
              <a:ext cx="15591" cy="1572"/>
            </a:xfrm>
            <a:custGeom>
              <a:avLst/>
              <a:gdLst/>
              <a:ahLst/>
              <a:cxnLst/>
              <a:rect l="l" t="t" r="r" b="b"/>
              <a:pathLst>
                <a:path w="486" h="49" extrusionOk="0">
                  <a:moveTo>
                    <a:pt x="237" y="0"/>
                  </a:moveTo>
                  <a:cubicBezTo>
                    <a:pt x="155" y="0"/>
                    <a:pt x="76" y="9"/>
                    <a:pt x="1" y="25"/>
                  </a:cubicBezTo>
                  <a:cubicBezTo>
                    <a:pt x="60" y="37"/>
                    <a:pt x="119" y="49"/>
                    <a:pt x="172" y="49"/>
                  </a:cubicBezTo>
                  <a:cubicBezTo>
                    <a:pt x="194" y="49"/>
                    <a:pt x="215" y="47"/>
                    <a:pt x="234" y="42"/>
                  </a:cubicBezTo>
                  <a:cubicBezTo>
                    <a:pt x="259" y="47"/>
                    <a:pt x="283" y="49"/>
                    <a:pt x="308" y="49"/>
                  </a:cubicBezTo>
                  <a:cubicBezTo>
                    <a:pt x="367" y="49"/>
                    <a:pt x="426" y="37"/>
                    <a:pt x="485" y="25"/>
                  </a:cubicBezTo>
                  <a:cubicBezTo>
                    <a:pt x="402" y="9"/>
                    <a:pt x="318" y="0"/>
                    <a:pt x="237"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14" name="Google Shape;2550;p49">
              <a:extLst>
                <a:ext uri="{FF2B5EF4-FFF2-40B4-BE49-F238E27FC236}">
                  <a16:creationId xmlns:a16="http://schemas.microsoft.com/office/drawing/2014/main" id="{9CBB01D1-5C46-4699-84C1-0324507EC889}"/>
                </a:ext>
              </a:extLst>
            </p:cNvPr>
            <p:cNvSpPr/>
            <p:nvPr/>
          </p:nvSpPr>
          <p:spPr>
            <a:xfrm>
              <a:off x="1905495" y="4619360"/>
              <a:ext cx="17195" cy="2374"/>
            </a:xfrm>
            <a:custGeom>
              <a:avLst/>
              <a:gdLst/>
              <a:ahLst/>
              <a:cxnLst/>
              <a:rect l="l" t="t" r="r" b="b"/>
              <a:pathLst>
                <a:path w="536" h="74" extrusionOk="0">
                  <a:moveTo>
                    <a:pt x="1" y="0"/>
                  </a:moveTo>
                  <a:cubicBezTo>
                    <a:pt x="85" y="50"/>
                    <a:pt x="168" y="67"/>
                    <a:pt x="268" y="67"/>
                  </a:cubicBezTo>
                  <a:cubicBezTo>
                    <a:pt x="289" y="71"/>
                    <a:pt x="311" y="73"/>
                    <a:pt x="334" y="73"/>
                  </a:cubicBezTo>
                  <a:cubicBezTo>
                    <a:pt x="401" y="73"/>
                    <a:pt x="473" y="55"/>
                    <a:pt x="536" y="17"/>
                  </a:cubicBezTo>
                  <a:lnTo>
                    <a:pt x="268" y="17"/>
                  </a:lnTo>
                  <a:cubicBezTo>
                    <a:pt x="185" y="0"/>
                    <a:pt x="85" y="0"/>
                    <a:pt x="1"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15" name="Google Shape;2551;p49">
              <a:extLst>
                <a:ext uri="{FF2B5EF4-FFF2-40B4-BE49-F238E27FC236}">
                  <a16:creationId xmlns:a16="http://schemas.microsoft.com/office/drawing/2014/main" id="{9C27C382-02FC-4257-91CD-D40DC78C022A}"/>
                </a:ext>
              </a:extLst>
            </p:cNvPr>
            <p:cNvSpPr/>
            <p:nvPr/>
          </p:nvSpPr>
          <p:spPr>
            <a:xfrm>
              <a:off x="1932859" y="4621798"/>
              <a:ext cx="27878" cy="15270"/>
            </a:xfrm>
            <a:custGeom>
              <a:avLst/>
              <a:gdLst/>
              <a:ahLst/>
              <a:cxnLst/>
              <a:rect l="l" t="t" r="r" b="b"/>
              <a:pathLst>
                <a:path w="869" h="476" extrusionOk="0">
                  <a:moveTo>
                    <a:pt x="581" y="51"/>
                  </a:moveTo>
                  <a:cubicBezTo>
                    <a:pt x="648" y="51"/>
                    <a:pt x="714" y="64"/>
                    <a:pt x="769" y="91"/>
                  </a:cubicBezTo>
                  <a:cubicBezTo>
                    <a:pt x="819" y="125"/>
                    <a:pt x="802" y="175"/>
                    <a:pt x="752" y="208"/>
                  </a:cubicBezTo>
                  <a:cubicBezTo>
                    <a:pt x="702" y="225"/>
                    <a:pt x="652" y="258"/>
                    <a:pt x="585" y="275"/>
                  </a:cubicBezTo>
                  <a:cubicBezTo>
                    <a:pt x="501" y="309"/>
                    <a:pt x="384" y="342"/>
                    <a:pt x="284" y="359"/>
                  </a:cubicBezTo>
                  <a:cubicBezTo>
                    <a:pt x="204" y="375"/>
                    <a:pt x="136" y="383"/>
                    <a:pt x="87" y="389"/>
                  </a:cubicBezTo>
                  <a:lnTo>
                    <a:pt x="87" y="389"/>
                  </a:lnTo>
                  <a:cubicBezTo>
                    <a:pt x="111" y="336"/>
                    <a:pt x="140" y="285"/>
                    <a:pt x="184" y="242"/>
                  </a:cubicBezTo>
                  <a:cubicBezTo>
                    <a:pt x="234" y="158"/>
                    <a:pt x="334" y="108"/>
                    <a:pt x="418" y="75"/>
                  </a:cubicBezTo>
                  <a:cubicBezTo>
                    <a:pt x="470" y="60"/>
                    <a:pt x="526" y="51"/>
                    <a:pt x="581" y="51"/>
                  </a:cubicBezTo>
                  <a:close/>
                  <a:moveTo>
                    <a:pt x="575" y="0"/>
                  </a:moveTo>
                  <a:cubicBezTo>
                    <a:pt x="410" y="0"/>
                    <a:pt x="251" y="75"/>
                    <a:pt x="150" y="208"/>
                  </a:cubicBezTo>
                  <a:cubicBezTo>
                    <a:pt x="104" y="271"/>
                    <a:pt x="71" y="319"/>
                    <a:pt x="54" y="393"/>
                  </a:cubicBezTo>
                  <a:lnTo>
                    <a:pt x="54" y="393"/>
                  </a:lnTo>
                  <a:cubicBezTo>
                    <a:pt x="19" y="398"/>
                    <a:pt x="0" y="402"/>
                    <a:pt x="0" y="409"/>
                  </a:cubicBezTo>
                  <a:cubicBezTo>
                    <a:pt x="17" y="409"/>
                    <a:pt x="34" y="409"/>
                    <a:pt x="50" y="409"/>
                  </a:cubicBezTo>
                  <a:lnTo>
                    <a:pt x="50" y="409"/>
                  </a:lnTo>
                  <a:cubicBezTo>
                    <a:pt x="50" y="409"/>
                    <a:pt x="50" y="409"/>
                    <a:pt x="50" y="409"/>
                  </a:cubicBezTo>
                  <a:cubicBezTo>
                    <a:pt x="50" y="442"/>
                    <a:pt x="50" y="476"/>
                    <a:pt x="50" y="476"/>
                  </a:cubicBezTo>
                  <a:cubicBezTo>
                    <a:pt x="59" y="453"/>
                    <a:pt x="68" y="431"/>
                    <a:pt x="78" y="408"/>
                  </a:cubicBezTo>
                  <a:lnTo>
                    <a:pt x="78" y="408"/>
                  </a:lnTo>
                  <a:cubicBezTo>
                    <a:pt x="152" y="408"/>
                    <a:pt x="227" y="404"/>
                    <a:pt x="301" y="392"/>
                  </a:cubicBezTo>
                  <a:cubicBezTo>
                    <a:pt x="401" y="375"/>
                    <a:pt x="501" y="359"/>
                    <a:pt x="602" y="325"/>
                  </a:cubicBezTo>
                  <a:cubicBezTo>
                    <a:pt x="668" y="309"/>
                    <a:pt x="735" y="275"/>
                    <a:pt x="785" y="242"/>
                  </a:cubicBezTo>
                  <a:cubicBezTo>
                    <a:pt x="819" y="225"/>
                    <a:pt x="852" y="192"/>
                    <a:pt x="852" y="158"/>
                  </a:cubicBezTo>
                  <a:cubicBezTo>
                    <a:pt x="869" y="108"/>
                    <a:pt x="852" y="75"/>
                    <a:pt x="819" y="58"/>
                  </a:cubicBezTo>
                  <a:cubicBezTo>
                    <a:pt x="741" y="19"/>
                    <a:pt x="657" y="0"/>
                    <a:pt x="575"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16" name="Google Shape;2552;p49">
              <a:extLst>
                <a:ext uri="{FF2B5EF4-FFF2-40B4-BE49-F238E27FC236}">
                  <a16:creationId xmlns:a16="http://schemas.microsoft.com/office/drawing/2014/main" id="{F2BDEDF2-DEB0-4E06-9B70-CD495CC6D052}"/>
                </a:ext>
              </a:extLst>
            </p:cNvPr>
            <p:cNvSpPr/>
            <p:nvPr/>
          </p:nvSpPr>
          <p:spPr>
            <a:xfrm>
              <a:off x="1922112" y="4618269"/>
              <a:ext cx="14532" cy="16650"/>
            </a:xfrm>
            <a:custGeom>
              <a:avLst/>
              <a:gdLst/>
              <a:ahLst/>
              <a:cxnLst/>
              <a:rect l="l" t="t" r="r" b="b"/>
              <a:pathLst>
                <a:path w="453" h="519" extrusionOk="0">
                  <a:moveTo>
                    <a:pt x="101" y="1"/>
                  </a:moveTo>
                  <a:cubicBezTo>
                    <a:pt x="51" y="18"/>
                    <a:pt x="1" y="68"/>
                    <a:pt x="18" y="134"/>
                  </a:cubicBezTo>
                  <a:cubicBezTo>
                    <a:pt x="18" y="168"/>
                    <a:pt x="51" y="218"/>
                    <a:pt x="68" y="251"/>
                  </a:cubicBezTo>
                  <a:cubicBezTo>
                    <a:pt x="118" y="302"/>
                    <a:pt x="168" y="368"/>
                    <a:pt x="218" y="419"/>
                  </a:cubicBezTo>
                  <a:cubicBezTo>
                    <a:pt x="268" y="469"/>
                    <a:pt x="318" y="502"/>
                    <a:pt x="385" y="519"/>
                  </a:cubicBezTo>
                  <a:cubicBezTo>
                    <a:pt x="385" y="519"/>
                    <a:pt x="335" y="469"/>
                    <a:pt x="252" y="385"/>
                  </a:cubicBezTo>
                  <a:cubicBezTo>
                    <a:pt x="201" y="335"/>
                    <a:pt x="151" y="285"/>
                    <a:pt x="118" y="218"/>
                  </a:cubicBezTo>
                  <a:cubicBezTo>
                    <a:pt x="68" y="168"/>
                    <a:pt x="34" y="68"/>
                    <a:pt x="118" y="51"/>
                  </a:cubicBezTo>
                  <a:cubicBezTo>
                    <a:pt x="201" y="51"/>
                    <a:pt x="268" y="101"/>
                    <a:pt x="318" y="168"/>
                  </a:cubicBezTo>
                  <a:cubicBezTo>
                    <a:pt x="352" y="218"/>
                    <a:pt x="385" y="268"/>
                    <a:pt x="402" y="335"/>
                  </a:cubicBezTo>
                  <a:cubicBezTo>
                    <a:pt x="419" y="402"/>
                    <a:pt x="419" y="469"/>
                    <a:pt x="419" y="519"/>
                  </a:cubicBezTo>
                  <a:cubicBezTo>
                    <a:pt x="452" y="469"/>
                    <a:pt x="452" y="402"/>
                    <a:pt x="435" y="335"/>
                  </a:cubicBezTo>
                  <a:cubicBezTo>
                    <a:pt x="435" y="251"/>
                    <a:pt x="402" y="185"/>
                    <a:pt x="352" y="134"/>
                  </a:cubicBezTo>
                  <a:cubicBezTo>
                    <a:pt x="302" y="51"/>
                    <a:pt x="201" y="1"/>
                    <a:pt x="101"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17" name="Google Shape;2553;p49">
              <a:extLst>
                <a:ext uri="{FF2B5EF4-FFF2-40B4-BE49-F238E27FC236}">
                  <a16:creationId xmlns:a16="http://schemas.microsoft.com/office/drawing/2014/main" id="{3BC78EFE-388C-4573-B27B-721DAEBA5B32}"/>
                </a:ext>
              </a:extLst>
            </p:cNvPr>
            <p:cNvSpPr/>
            <p:nvPr/>
          </p:nvSpPr>
          <p:spPr>
            <a:xfrm>
              <a:off x="1775250" y="4628984"/>
              <a:ext cx="53638" cy="38624"/>
            </a:xfrm>
            <a:custGeom>
              <a:avLst/>
              <a:gdLst/>
              <a:ahLst/>
              <a:cxnLst/>
              <a:rect l="l" t="t" r="r" b="b"/>
              <a:pathLst>
                <a:path w="1672" h="1204" extrusionOk="0">
                  <a:moveTo>
                    <a:pt x="352" y="1"/>
                  </a:moveTo>
                  <a:cubicBezTo>
                    <a:pt x="268" y="1"/>
                    <a:pt x="185" y="1"/>
                    <a:pt x="101" y="18"/>
                  </a:cubicBezTo>
                  <a:cubicBezTo>
                    <a:pt x="68" y="18"/>
                    <a:pt x="34" y="18"/>
                    <a:pt x="1" y="34"/>
                  </a:cubicBezTo>
                  <a:cubicBezTo>
                    <a:pt x="1" y="34"/>
                    <a:pt x="60" y="27"/>
                    <a:pt x="164" y="27"/>
                  </a:cubicBezTo>
                  <a:cubicBezTo>
                    <a:pt x="216" y="27"/>
                    <a:pt x="279" y="29"/>
                    <a:pt x="352" y="34"/>
                  </a:cubicBezTo>
                  <a:cubicBezTo>
                    <a:pt x="619" y="51"/>
                    <a:pt x="870" y="151"/>
                    <a:pt x="1087" y="302"/>
                  </a:cubicBezTo>
                  <a:cubicBezTo>
                    <a:pt x="1304" y="452"/>
                    <a:pt x="1471" y="653"/>
                    <a:pt x="1571" y="903"/>
                  </a:cubicBezTo>
                  <a:cubicBezTo>
                    <a:pt x="1655" y="1070"/>
                    <a:pt x="1655" y="1204"/>
                    <a:pt x="1672" y="1204"/>
                  </a:cubicBezTo>
                  <a:cubicBezTo>
                    <a:pt x="1672" y="1171"/>
                    <a:pt x="1672" y="1137"/>
                    <a:pt x="1672" y="1104"/>
                  </a:cubicBezTo>
                  <a:cubicBezTo>
                    <a:pt x="1655" y="1037"/>
                    <a:pt x="1638" y="953"/>
                    <a:pt x="1622" y="887"/>
                  </a:cubicBezTo>
                  <a:cubicBezTo>
                    <a:pt x="1521" y="636"/>
                    <a:pt x="1354" y="419"/>
                    <a:pt x="1120" y="252"/>
                  </a:cubicBezTo>
                  <a:cubicBezTo>
                    <a:pt x="903" y="101"/>
                    <a:pt x="619" y="1"/>
                    <a:pt x="352"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18" name="Google Shape;2554;p49">
              <a:extLst>
                <a:ext uri="{FF2B5EF4-FFF2-40B4-BE49-F238E27FC236}">
                  <a16:creationId xmlns:a16="http://schemas.microsoft.com/office/drawing/2014/main" id="{F180E570-3622-44A2-B6CB-AB05D837752F}"/>
                </a:ext>
              </a:extLst>
            </p:cNvPr>
            <p:cNvSpPr/>
            <p:nvPr/>
          </p:nvSpPr>
          <p:spPr>
            <a:xfrm>
              <a:off x="1847077" y="4653429"/>
              <a:ext cx="43468" cy="2342"/>
            </a:xfrm>
            <a:custGeom>
              <a:avLst/>
              <a:gdLst/>
              <a:ahLst/>
              <a:cxnLst/>
              <a:rect l="l" t="t" r="r" b="b"/>
              <a:pathLst>
                <a:path w="1355" h="73" extrusionOk="0">
                  <a:moveTo>
                    <a:pt x="1283" y="1"/>
                  </a:moveTo>
                  <a:cubicBezTo>
                    <a:pt x="1172" y="1"/>
                    <a:pt x="946" y="12"/>
                    <a:pt x="686" y="24"/>
                  </a:cubicBezTo>
                  <a:cubicBezTo>
                    <a:pt x="441" y="24"/>
                    <a:pt x="225" y="17"/>
                    <a:pt x="104" y="17"/>
                  </a:cubicBezTo>
                  <a:cubicBezTo>
                    <a:pt x="43" y="17"/>
                    <a:pt x="6" y="19"/>
                    <a:pt x="1" y="24"/>
                  </a:cubicBezTo>
                  <a:cubicBezTo>
                    <a:pt x="214" y="56"/>
                    <a:pt x="427" y="72"/>
                    <a:pt x="640" y="72"/>
                  </a:cubicBezTo>
                  <a:cubicBezTo>
                    <a:pt x="878" y="72"/>
                    <a:pt x="1116" y="52"/>
                    <a:pt x="1354" y="8"/>
                  </a:cubicBezTo>
                  <a:cubicBezTo>
                    <a:pt x="1354" y="3"/>
                    <a:pt x="1328" y="1"/>
                    <a:pt x="1283"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19" name="Google Shape;2555;p49">
              <a:extLst>
                <a:ext uri="{FF2B5EF4-FFF2-40B4-BE49-F238E27FC236}">
                  <a16:creationId xmlns:a16="http://schemas.microsoft.com/office/drawing/2014/main" id="{697F4501-EDE1-4F4B-8408-DC0E7F0D7935}"/>
                </a:ext>
              </a:extLst>
            </p:cNvPr>
            <p:cNvSpPr/>
            <p:nvPr/>
          </p:nvSpPr>
          <p:spPr>
            <a:xfrm>
              <a:off x="1818141" y="4655129"/>
              <a:ext cx="4844" cy="7667"/>
            </a:xfrm>
            <a:custGeom>
              <a:avLst/>
              <a:gdLst/>
              <a:ahLst/>
              <a:cxnLst/>
              <a:rect l="l" t="t" r="r" b="b"/>
              <a:pathLst>
                <a:path w="151" h="239" extrusionOk="0">
                  <a:moveTo>
                    <a:pt x="13" y="1"/>
                  </a:moveTo>
                  <a:cubicBezTo>
                    <a:pt x="7" y="1"/>
                    <a:pt x="3" y="2"/>
                    <a:pt x="0" y="5"/>
                  </a:cubicBezTo>
                  <a:cubicBezTo>
                    <a:pt x="0" y="5"/>
                    <a:pt x="34" y="55"/>
                    <a:pt x="67" y="122"/>
                  </a:cubicBezTo>
                  <a:cubicBezTo>
                    <a:pt x="101" y="188"/>
                    <a:pt x="117" y="239"/>
                    <a:pt x="134" y="239"/>
                  </a:cubicBezTo>
                  <a:cubicBezTo>
                    <a:pt x="151" y="239"/>
                    <a:pt x="151" y="172"/>
                    <a:pt x="117" y="105"/>
                  </a:cubicBezTo>
                  <a:cubicBezTo>
                    <a:pt x="90" y="35"/>
                    <a:pt x="39" y="1"/>
                    <a:pt x="13"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20" name="Google Shape;2556;p49">
              <a:extLst>
                <a:ext uri="{FF2B5EF4-FFF2-40B4-BE49-F238E27FC236}">
                  <a16:creationId xmlns:a16="http://schemas.microsoft.com/office/drawing/2014/main" id="{0E2A1660-4DAF-4DF4-889F-DF2231977F7F}"/>
                </a:ext>
              </a:extLst>
            </p:cNvPr>
            <p:cNvSpPr/>
            <p:nvPr/>
          </p:nvSpPr>
          <p:spPr>
            <a:xfrm>
              <a:off x="1806881" y="4642779"/>
              <a:ext cx="6480" cy="5165"/>
            </a:xfrm>
            <a:custGeom>
              <a:avLst/>
              <a:gdLst/>
              <a:ahLst/>
              <a:cxnLst/>
              <a:rect l="l" t="t" r="r" b="b"/>
              <a:pathLst>
                <a:path w="202" h="161" extrusionOk="0">
                  <a:moveTo>
                    <a:pt x="13" y="1"/>
                  </a:moveTo>
                  <a:cubicBezTo>
                    <a:pt x="8" y="1"/>
                    <a:pt x="4" y="2"/>
                    <a:pt x="1" y="5"/>
                  </a:cubicBezTo>
                  <a:cubicBezTo>
                    <a:pt x="1" y="5"/>
                    <a:pt x="34" y="56"/>
                    <a:pt x="84" y="89"/>
                  </a:cubicBezTo>
                  <a:cubicBezTo>
                    <a:pt x="125" y="130"/>
                    <a:pt x="155" y="160"/>
                    <a:pt x="174" y="160"/>
                  </a:cubicBezTo>
                  <a:cubicBezTo>
                    <a:pt x="178" y="160"/>
                    <a:pt x="181" y="159"/>
                    <a:pt x="184" y="156"/>
                  </a:cubicBezTo>
                  <a:cubicBezTo>
                    <a:pt x="201" y="139"/>
                    <a:pt x="168" y="106"/>
                    <a:pt x="118" y="56"/>
                  </a:cubicBezTo>
                  <a:cubicBezTo>
                    <a:pt x="77" y="28"/>
                    <a:pt x="36" y="1"/>
                    <a:pt x="13"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21" name="Google Shape;2557;p49">
              <a:extLst>
                <a:ext uri="{FF2B5EF4-FFF2-40B4-BE49-F238E27FC236}">
                  <a16:creationId xmlns:a16="http://schemas.microsoft.com/office/drawing/2014/main" id="{44F9BFAC-41CB-4E65-B0D9-0BD3D29E7AD5}"/>
                </a:ext>
              </a:extLst>
            </p:cNvPr>
            <p:cNvSpPr/>
            <p:nvPr/>
          </p:nvSpPr>
          <p:spPr>
            <a:xfrm>
              <a:off x="1791354" y="4636587"/>
              <a:ext cx="8597" cy="3304"/>
            </a:xfrm>
            <a:custGeom>
              <a:avLst/>
              <a:gdLst/>
              <a:ahLst/>
              <a:cxnLst/>
              <a:rect l="l" t="t" r="r" b="b"/>
              <a:pathLst>
                <a:path w="268" h="103" extrusionOk="0">
                  <a:moveTo>
                    <a:pt x="79" y="0"/>
                  </a:moveTo>
                  <a:cubicBezTo>
                    <a:pt x="32" y="0"/>
                    <a:pt x="0" y="20"/>
                    <a:pt x="0" y="31"/>
                  </a:cubicBezTo>
                  <a:cubicBezTo>
                    <a:pt x="0" y="31"/>
                    <a:pt x="67" y="31"/>
                    <a:pt x="134" y="65"/>
                  </a:cubicBezTo>
                  <a:cubicBezTo>
                    <a:pt x="188" y="78"/>
                    <a:pt x="231" y="103"/>
                    <a:pt x="254" y="103"/>
                  </a:cubicBezTo>
                  <a:cubicBezTo>
                    <a:pt x="260" y="103"/>
                    <a:pt x="264" y="101"/>
                    <a:pt x="267" y="98"/>
                  </a:cubicBezTo>
                  <a:cubicBezTo>
                    <a:pt x="267" y="81"/>
                    <a:pt x="234" y="31"/>
                    <a:pt x="150" y="15"/>
                  </a:cubicBezTo>
                  <a:cubicBezTo>
                    <a:pt x="125" y="4"/>
                    <a:pt x="100" y="0"/>
                    <a:pt x="79"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22" name="Google Shape;2558;p49">
              <a:extLst>
                <a:ext uri="{FF2B5EF4-FFF2-40B4-BE49-F238E27FC236}">
                  <a16:creationId xmlns:a16="http://schemas.microsoft.com/office/drawing/2014/main" id="{C0D93059-1FE8-4DD8-8838-306B80FF1BE0}"/>
                </a:ext>
              </a:extLst>
            </p:cNvPr>
            <p:cNvSpPr/>
            <p:nvPr/>
          </p:nvSpPr>
          <p:spPr>
            <a:xfrm>
              <a:off x="1780094" y="4634502"/>
              <a:ext cx="4844" cy="2438"/>
            </a:xfrm>
            <a:custGeom>
              <a:avLst/>
              <a:gdLst/>
              <a:ahLst/>
              <a:cxnLst/>
              <a:rect l="l" t="t" r="r" b="b"/>
              <a:pathLst>
                <a:path w="151" h="76" extrusionOk="0">
                  <a:moveTo>
                    <a:pt x="29" y="0"/>
                  </a:moveTo>
                  <a:cubicBezTo>
                    <a:pt x="13" y="0"/>
                    <a:pt x="0" y="4"/>
                    <a:pt x="0" y="13"/>
                  </a:cubicBezTo>
                  <a:cubicBezTo>
                    <a:pt x="0" y="29"/>
                    <a:pt x="34" y="46"/>
                    <a:pt x="67" y="63"/>
                  </a:cubicBezTo>
                  <a:cubicBezTo>
                    <a:pt x="84" y="71"/>
                    <a:pt x="100" y="75"/>
                    <a:pt x="115" y="75"/>
                  </a:cubicBezTo>
                  <a:cubicBezTo>
                    <a:pt x="130" y="75"/>
                    <a:pt x="142" y="71"/>
                    <a:pt x="151" y="63"/>
                  </a:cubicBezTo>
                  <a:cubicBezTo>
                    <a:pt x="151" y="46"/>
                    <a:pt x="117" y="29"/>
                    <a:pt x="84" y="13"/>
                  </a:cubicBezTo>
                  <a:cubicBezTo>
                    <a:pt x="67" y="4"/>
                    <a:pt x="46" y="0"/>
                    <a:pt x="29"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23" name="Google Shape;2559;p49">
              <a:extLst>
                <a:ext uri="{FF2B5EF4-FFF2-40B4-BE49-F238E27FC236}">
                  <a16:creationId xmlns:a16="http://schemas.microsoft.com/office/drawing/2014/main" id="{5F7D867C-D70D-4A6B-A0E1-FE1400AA972A}"/>
                </a:ext>
              </a:extLst>
            </p:cNvPr>
            <p:cNvSpPr/>
            <p:nvPr/>
          </p:nvSpPr>
          <p:spPr>
            <a:xfrm>
              <a:off x="941234" y="4650766"/>
              <a:ext cx="146894" cy="6673"/>
            </a:xfrm>
            <a:custGeom>
              <a:avLst/>
              <a:gdLst/>
              <a:ahLst/>
              <a:cxnLst/>
              <a:rect l="l" t="t" r="r" b="b"/>
              <a:pathLst>
                <a:path w="4579" h="208" extrusionOk="0">
                  <a:moveTo>
                    <a:pt x="1072" y="0"/>
                  </a:moveTo>
                  <a:cubicBezTo>
                    <a:pt x="926" y="0"/>
                    <a:pt x="791" y="2"/>
                    <a:pt x="669" y="7"/>
                  </a:cubicBezTo>
                  <a:cubicBezTo>
                    <a:pt x="606" y="3"/>
                    <a:pt x="544" y="0"/>
                    <a:pt x="484" y="0"/>
                  </a:cubicBezTo>
                  <a:cubicBezTo>
                    <a:pt x="318" y="0"/>
                    <a:pt x="159" y="16"/>
                    <a:pt x="0" y="40"/>
                  </a:cubicBezTo>
                  <a:cubicBezTo>
                    <a:pt x="217" y="91"/>
                    <a:pt x="435" y="107"/>
                    <a:pt x="669" y="107"/>
                  </a:cubicBezTo>
                  <a:cubicBezTo>
                    <a:pt x="1136" y="124"/>
                    <a:pt x="1688" y="141"/>
                    <a:pt x="2289" y="174"/>
                  </a:cubicBezTo>
                  <a:cubicBezTo>
                    <a:pt x="2924" y="191"/>
                    <a:pt x="3492" y="208"/>
                    <a:pt x="3910" y="208"/>
                  </a:cubicBezTo>
                  <a:cubicBezTo>
                    <a:pt x="4144" y="208"/>
                    <a:pt x="4361" y="191"/>
                    <a:pt x="4578" y="157"/>
                  </a:cubicBezTo>
                  <a:cubicBezTo>
                    <a:pt x="4361" y="107"/>
                    <a:pt x="4144" y="91"/>
                    <a:pt x="3910" y="91"/>
                  </a:cubicBezTo>
                  <a:lnTo>
                    <a:pt x="2289" y="24"/>
                  </a:lnTo>
                  <a:cubicBezTo>
                    <a:pt x="1840" y="12"/>
                    <a:pt x="1425" y="0"/>
                    <a:pt x="1072"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24" name="Google Shape;2560;p49">
              <a:extLst>
                <a:ext uri="{FF2B5EF4-FFF2-40B4-BE49-F238E27FC236}">
                  <a16:creationId xmlns:a16="http://schemas.microsoft.com/office/drawing/2014/main" id="{1E2E770A-8271-496C-9217-97E0C9635C48}"/>
                </a:ext>
              </a:extLst>
            </p:cNvPr>
            <p:cNvSpPr/>
            <p:nvPr/>
          </p:nvSpPr>
          <p:spPr>
            <a:xfrm>
              <a:off x="1020023" y="4592028"/>
              <a:ext cx="6993" cy="62203"/>
            </a:xfrm>
            <a:custGeom>
              <a:avLst/>
              <a:gdLst/>
              <a:ahLst/>
              <a:cxnLst/>
              <a:rect l="l" t="t" r="r" b="b"/>
              <a:pathLst>
                <a:path w="218" h="1939" extrusionOk="0">
                  <a:moveTo>
                    <a:pt x="168" y="0"/>
                  </a:moveTo>
                  <a:cubicBezTo>
                    <a:pt x="134" y="0"/>
                    <a:pt x="67" y="435"/>
                    <a:pt x="34" y="969"/>
                  </a:cubicBezTo>
                  <a:cubicBezTo>
                    <a:pt x="0" y="1504"/>
                    <a:pt x="0" y="1938"/>
                    <a:pt x="34" y="1938"/>
                  </a:cubicBezTo>
                  <a:cubicBezTo>
                    <a:pt x="84" y="1938"/>
                    <a:pt x="134" y="1521"/>
                    <a:pt x="184" y="969"/>
                  </a:cubicBezTo>
                  <a:cubicBezTo>
                    <a:pt x="218" y="435"/>
                    <a:pt x="218" y="0"/>
                    <a:pt x="168"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225" name="Google Shape;2561;p49">
              <a:extLst>
                <a:ext uri="{FF2B5EF4-FFF2-40B4-BE49-F238E27FC236}">
                  <a16:creationId xmlns:a16="http://schemas.microsoft.com/office/drawing/2014/main" id="{875CEAEB-8F9B-4C49-B6D6-17DEF4D99F50}"/>
                </a:ext>
              </a:extLst>
            </p:cNvPr>
            <p:cNvSpPr/>
            <p:nvPr/>
          </p:nvSpPr>
          <p:spPr>
            <a:xfrm>
              <a:off x="809899" y="2037947"/>
              <a:ext cx="472250" cy="454349"/>
            </a:xfrm>
            <a:custGeom>
              <a:avLst/>
              <a:gdLst/>
              <a:ahLst/>
              <a:cxnLst/>
              <a:rect l="l" t="t" r="r" b="b"/>
              <a:pathLst>
                <a:path w="14721" h="14163" extrusionOk="0">
                  <a:moveTo>
                    <a:pt x="7636" y="0"/>
                  </a:moveTo>
                  <a:cubicBezTo>
                    <a:pt x="4779" y="0"/>
                    <a:pt x="2189" y="1721"/>
                    <a:pt x="1087" y="4361"/>
                  </a:cubicBezTo>
                  <a:cubicBezTo>
                    <a:pt x="1" y="7018"/>
                    <a:pt x="602" y="10059"/>
                    <a:pt x="2624" y="12081"/>
                  </a:cubicBezTo>
                  <a:cubicBezTo>
                    <a:pt x="3985" y="13442"/>
                    <a:pt x="5794" y="14162"/>
                    <a:pt x="7631" y="14162"/>
                  </a:cubicBezTo>
                  <a:cubicBezTo>
                    <a:pt x="8545" y="14162"/>
                    <a:pt x="9466" y="13984"/>
                    <a:pt x="10343" y="13618"/>
                  </a:cubicBezTo>
                  <a:cubicBezTo>
                    <a:pt x="13000" y="12532"/>
                    <a:pt x="14721" y="9942"/>
                    <a:pt x="14721" y="7085"/>
                  </a:cubicBezTo>
                  <a:cubicBezTo>
                    <a:pt x="14721" y="3158"/>
                    <a:pt x="11546" y="0"/>
                    <a:pt x="763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26" name="Google Shape;2562;p49">
              <a:extLst>
                <a:ext uri="{FF2B5EF4-FFF2-40B4-BE49-F238E27FC236}">
                  <a16:creationId xmlns:a16="http://schemas.microsoft.com/office/drawing/2014/main" id="{55B3C2BD-55FE-4619-BAA5-0AF6C451FDB0}"/>
                </a:ext>
              </a:extLst>
            </p:cNvPr>
            <p:cNvSpPr/>
            <p:nvPr/>
          </p:nvSpPr>
          <p:spPr>
            <a:xfrm>
              <a:off x="1156716" y="2362757"/>
              <a:ext cx="156005" cy="129218"/>
            </a:xfrm>
            <a:custGeom>
              <a:avLst/>
              <a:gdLst/>
              <a:ahLst/>
              <a:cxnLst/>
              <a:rect l="l" t="t" r="r" b="b"/>
              <a:pathLst>
                <a:path w="4863" h="4028" extrusionOk="0">
                  <a:moveTo>
                    <a:pt x="2573" y="1"/>
                  </a:moveTo>
                  <a:lnTo>
                    <a:pt x="0" y="2791"/>
                  </a:lnTo>
                  <a:lnTo>
                    <a:pt x="4862" y="4027"/>
                  </a:lnTo>
                  <a:lnTo>
                    <a:pt x="2573" y="1"/>
                  </a:lnTo>
                  <a:close/>
                </a:path>
              </a:pathLst>
            </a:custGeom>
            <a:solidFill>
              <a:srgbClr val="045A68"/>
            </a:solidFill>
            <a:ln>
              <a:noFill/>
            </a:ln>
          </p:spPr>
          <p:txBody>
            <a:bodyPr spcFirstLastPara="1" wrap="square" lIns="68569" tIns="68569" rIns="68569" bIns="68569" anchor="ctr" anchorCtr="0">
              <a:noAutofit/>
            </a:bodyPr>
            <a:lstStyle/>
            <a:p>
              <a:endParaRPr sz="1050"/>
            </a:p>
          </p:txBody>
        </p:sp>
      </p:grpSp>
      <p:sp>
        <p:nvSpPr>
          <p:cNvPr id="227" name="Google Shape;9635;p70">
            <a:extLst>
              <a:ext uri="{FF2B5EF4-FFF2-40B4-BE49-F238E27FC236}">
                <a16:creationId xmlns:a16="http://schemas.microsoft.com/office/drawing/2014/main" id="{6364B938-8E1C-4F75-90E6-D99FD7B6C1B9}"/>
              </a:ext>
            </a:extLst>
          </p:cNvPr>
          <p:cNvSpPr/>
          <p:nvPr/>
        </p:nvSpPr>
        <p:spPr>
          <a:xfrm>
            <a:off x="8166366" y="3117495"/>
            <a:ext cx="167725" cy="146126"/>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68569" tIns="68569" rIns="68569" bIns="68569" anchor="ctr" anchorCtr="0">
            <a:noAutofit/>
          </a:bodyPr>
          <a:lstStyle/>
          <a:p>
            <a:endParaRPr sz="1050"/>
          </a:p>
        </p:txBody>
      </p:sp>
      <p:sp>
        <p:nvSpPr>
          <p:cNvPr id="228" name="Google Shape;3169;p57">
            <a:extLst>
              <a:ext uri="{FF2B5EF4-FFF2-40B4-BE49-F238E27FC236}">
                <a16:creationId xmlns:a16="http://schemas.microsoft.com/office/drawing/2014/main" id="{4FE3E082-A431-4558-8CE6-CF484DEE7669}"/>
              </a:ext>
            </a:extLst>
          </p:cNvPr>
          <p:cNvSpPr txBox="1">
            <a:spLocks/>
          </p:cNvSpPr>
          <p:nvPr/>
        </p:nvSpPr>
        <p:spPr>
          <a:xfrm>
            <a:off x="5792120" y="1521838"/>
            <a:ext cx="2316675" cy="2809005"/>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14313" indent="-214313">
              <a:buFont typeface="Arial" panose="020B0604020202020204" pitchFamily="34" charset="0"/>
              <a:buChar char="•"/>
            </a:pPr>
            <a:r>
              <a:rPr lang="en-US" sz="1200">
                <a:latin typeface="Josefin Sans" panose="020B0604020202020204" charset="0"/>
              </a:rPr>
              <a:t>I </a:t>
            </a:r>
            <a:r>
              <a:rPr lang="en-US" sz="1200" err="1">
                <a:latin typeface="Josefin Sans" panose="020B0604020202020204" charset="0"/>
              </a:rPr>
              <a:t>bottoni</a:t>
            </a:r>
            <a:r>
              <a:rPr lang="en-US" sz="1200">
                <a:latin typeface="Josefin Sans" panose="020B0604020202020204" charset="0"/>
              </a:rPr>
              <a:t> </a:t>
            </a:r>
            <a:r>
              <a:rPr lang="en-US" sz="1200" err="1">
                <a:latin typeface="Josefin Sans" panose="020B0604020202020204" charset="0"/>
              </a:rPr>
              <a:t>nella</a:t>
            </a:r>
            <a:r>
              <a:rPr lang="en-US" sz="1200">
                <a:latin typeface="Josefin Sans" panose="020B0604020202020204" charset="0"/>
              </a:rPr>
              <a:t> homepage </a:t>
            </a:r>
            <a:r>
              <a:rPr lang="en-US" sz="1200" err="1">
                <a:latin typeface="Josefin Sans" panose="020B0604020202020204" charset="0"/>
              </a:rPr>
              <a:t>che</a:t>
            </a:r>
            <a:r>
              <a:rPr lang="en-US" sz="1200">
                <a:latin typeface="Josefin Sans" panose="020B0604020202020204" charset="0"/>
              </a:rPr>
              <a:t> </a:t>
            </a:r>
            <a:r>
              <a:rPr lang="en-US" sz="1200" err="1">
                <a:latin typeface="Josefin Sans" panose="020B0604020202020204" charset="0"/>
              </a:rPr>
              <a:t>rappresentano</a:t>
            </a:r>
            <a:r>
              <a:rPr lang="en-US" sz="1200">
                <a:latin typeface="Josefin Sans" panose="020B0604020202020204" charset="0"/>
              </a:rPr>
              <a:t> </a:t>
            </a:r>
            <a:r>
              <a:rPr lang="en-US" sz="1200" err="1">
                <a:latin typeface="Josefin Sans" panose="020B0604020202020204" charset="0"/>
              </a:rPr>
              <a:t>l’elenco</a:t>
            </a:r>
            <a:r>
              <a:rPr lang="en-US" sz="1200">
                <a:latin typeface="Josefin Sans" panose="020B0604020202020204" charset="0"/>
              </a:rPr>
              <a:t> </a:t>
            </a:r>
            <a:r>
              <a:rPr lang="en-US" sz="1200" err="1">
                <a:latin typeface="Josefin Sans" panose="020B0604020202020204" charset="0"/>
              </a:rPr>
              <a:t>delle</a:t>
            </a:r>
            <a:r>
              <a:rPr lang="en-US" sz="1200">
                <a:latin typeface="Josefin Sans" panose="020B0604020202020204" charset="0"/>
              </a:rPr>
              <a:t> </a:t>
            </a:r>
            <a:r>
              <a:rPr lang="en-US" sz="1200" err="1">
                <a:latin typeface="Josefin Sans" panose="020B0604020202020204" charset="0"/>
              </a:rPr>
              <a:t>arnie</a:t>
            </a:r>
            <a:r>
              <a:rPr lang="en-US" sz="1200">
                <a:latin typeface="Josefin Sans" panose="020B0604020202020204" charset="0"/>
              </a:rPr>
              <a:t> </a:t>
            </a:r>
            <a:r>
              <a:rPr lang="en-US" sz="1200" err="1">
                <a:latin typeface="Josefin Sans" panose="020B0604020202020204" charset="0"/>
              </a:rPr>
              <a:t>presenti</a:t>
            </a:r>
            <a:r>
              <a:rPr lang="en-US" sz="1200">
                <a:latin typeface="Josefin Sans" panose="020B0604020202020204" charset="0"/>
              </a:rPr>
              <a:t> </a:t>
            </a:r>
            <a:r>
              <a:rPr lang="en-US" sz="1200" err="1">
                <a:latin typeface="Josefin Sans" panose="020B0604020202020204" charset="0"/>
              </a:rPr>
              <a:t>nel</a:t>
            </a:r>
            <a:r>
              <a:rPr lang="en-US" sz="1200">
                <a:latin typeface="Josefin Sans" panose="020B0604020202020204" charset="0"/>
              </a:rPr>
              <a:t> </a:t>
            </a:r>
            <a:r>
              <a:rPr lang="en-US" sz="1200" err="1">
                <a:latin typeface="Josefin Sans" panose="020B0604020202020204" charset="0"/>
              </a:rPr>
              <a:t>sistema</a:t>
            </a:r>
            <a:r>
              <a:rPr lang="en-US" sz="1200">
                <a:latin typeface="Josefin Sans" panose="020B0604020202020204" charset="0"/>
              </a:rPr>
              <a:t> </a:t>
            </a:r>
            <a:r>
              <a:rPr lang="en-US" sz="1200" err="1">
                <a:latin typeface="Josefin Sans" panose="020B0604020202020204" charset="0"/>
              </a:rPr>
              <a:t>risultano</a:t>
            </a:r>
            <a:r>
              <a:rPr lang="en-US" sz="1200">
                <a:latin typeface="Josefin Sans" panose="020B0604020202020204" charset="0"/>
              </a:rPr>
              <a:t> </a:t>
            </a:r>
            <a:r>
              <a:rPr lang="en-US" sz="1200" err="1">
                <a:latin typeface="Josefin Sans" panose="020B0604020202020204" charset="0"/>
              </a:rPr>
              <a:t>troppo</a:t>
            </a:r>
            <a:r>
              <a:rPr lang="en-US" sz="1200">
                <a:latin typeface="Josefin Sans" panose="020B0604020202020204" charset="0"/>
              </a:rPr>
              <a:t> </a:t>
            </a:r>
            <a:r>
              <a:rPr lang="en-US" sz="1200" err="1">
                <a:latin typeface="Josefin Sans" panose="020B0604020202020204" charset="0"/>
              </a:rPr>
              <a:t>vicini</a:t>
            </a:r>
            <a:r>
              <a:rPr lang="en-US" sz="1200">
                <a:latin typeface="Josefin Sans" panose="020B0604020202020204" charset="0"/>
              </a:rPr>
              <a:t>;</a:t>
            </a:r>
          </a:p>
          <a:p>
            <a:pPr marL="214313" indent="-214313">
              <a:buFont typeface="Arial" panose="020B0604020202020204" pitchFamily="34" charset="0"/>
              <a:buChar char="•"/>
            </a:pPr>
            <a:endParaRPr lang="en-US" sz="1200">
              <a:latin typeface="Josefin Sans" panose="020B0604020202020204" charset="0"/>
            </a:endParaRPr>
          </a:p>
          <a:p>
            <a:pPr marL="214313" indent="-214313">
              <a:buFont typeface="Arial" panose="020B0604020202020204" pitchFamily="34" charset="0"/>
              <a:buChar char="•"/>
            </a:pPr>
            <a:r>
              <a:rPr lang="en-US" sz="1200">
                <a:latin typeface="Josefin Sans" panose="020B0604020202020204" charset="0"/>
              </a:rPr>
              <a:t>Il </a:t>
            </a:r>
            <a:r>
              <a:rPr lang="en-US" sz="1200" err="1">
                <a:latin typeface="Josefin Sans" panose="020B0604020202020204" charset="0"/>
              </a:rPr>
              <a:t>pulsante</a:t>
            </a:r>
            <a:r>
              <a:rPr lang="en-US" sz="1200">
                <a:latin typeface="Josefin Sans" panose="020B0604020202020204" charset="0"/>
              </a:rPr>
              <a:t> per </a:t>
            </a:r>
            <a:r>
              <a:rPr lang="en-US" sz="1200" err="1">
                <a:latin typeface="Josefin Sans" panose="020B0604020202020204" charset="0"/>
              </a:rPr>
              <a:t>aggiungere</a:t>
            </a:r>
            <a:r>
              <a:rPr lang="en-US" sz="1200">
                <a:latin typeface="Josefin Sans" panose="020B0604020202020204" charset="0"/>
              </a:rPr>
              <a:t> </a:t>
            </a:r>
            <a:r>
              <a:rPr lang="en-US" sz="1200" err="1">
                <a:latin typeface="Josefin Sans" panose="020B0604020202020204" charset="0"/>
              </a:rPr>
              <a:t>un’arnia</a:t>
            </a:r>
            <a:r>
              <a:rPr lang="en-US" sz="1200">
                <a:latin typeface="Josefin Sans" panose="020B0604020202020204" charset="0"/>
              </a:rPr>
              <a:t> </a:t>
            </a:r>
            <a:r>
              <a:rPr lang="en-US" sz="1200" err="1">
                <a:latin typeface="Josefin Sans" panose="020B0604020202020204" charset="0"/>
              </a:rPr>
              <a:t>si</a:t>
            </a:r>
            <a:r>
              <a:rPr lang="en-US" sz="1200">
                <a:latin typeface="Josefin Sans" panose="020B0604020202020204" charset="0"/>
              </a:rPr>
              <a:t> </a:t>
            </a:r>
            <a:r>
              <a:rPr lang="en-US" sz="1200" err="1">
                <a:latin typeface="Josefin Sans" panose="020B0604020202020204" charset="0"/>
              </a:rPr>
              <a:t>trova</a:t>
            </a:r>
            <a:r>
              <a:rPr lang="en-US" sz="1200">
                <a:latin typeface="Josefin Sans" panose="020B0604020202020204" charset="0"/>
              </a:rPr>
              <a:t> al di sotto </a:t>
            </a:r>
            <a:r>
              <a:rPr lang="en-US" sz="1200" err="1">
                <a:latin typeface="Josefin Sans" panose="020B0604020202020204" charset="0"/>
              </a:rPr>
              <a:t>dell’elenco</a:t>
            </a:r>
            <a:r>
              <a:rPr lang="en-US" sz="1200">
                <a:latin typeface="Josefin Sans" panose="020B0604020202020204" charset="0"/>
              </a:rPr>
              <a:t> </a:t>
            </a:r>
            <a:r>
              <a:rPr lang="en-US" sz="1200" err="1">
                <a:latin typeface="Josefin Sans" panose="020B0604020202020204" charset="0"/>
              </a:rPr>
              <a:t>delle</a:t>
            </a:r>
            <a:r>
              <a:rPr lang="en-US" sz="1200">
                <a:latin typeface="Josefin Sans" panose="020B0604020202020204" charset="0"/>
              </a:rPr>
              <a:t> </a:t>
            </a:r>
            <a:r>
              <a:rPr lang="en-US" sz="1200" err="1">
                <a:latin typeface="Josefin Sans" panose="020B0604020202020204" charset="0"/>
              </a:rPr>
              <a:t>arnie</a:t>
            </a:r>
            <a:r>
              <a:rPr lang="en-US" sz="1200">
                <a:latin typeface="Josefin Sans" panose="020B0604020202020204" charset="0"/>
              </a:rPr>
              <a:t> </a:t>
            </a:r>
            <a:r>
              <a:rPr lang="en-US" sz="1200" err="1">
                <a:latin typeface="Josefin Sans" panose="020B0604020202020204" charset="0"/>
              </a:rPr>
              <a:t>quindi</a:t>
            </a:r>
            <a:r>
              <a:rPr lang="en-US" sz="1200">
                <a:latin typeface="Josefin Sans" panose="020B0604020202020204" charset="0"/>
              </a:rPr>
              <a:t> </a:t>
            </a:r>
            <a:r>
              <a:rPr lang="en-US" sz="1200" err="1">
                <a:latin typeface="Josefin Sans" panose="020B0604020202020204" charset="0"/>
              </a:rPr>
              <a:t>l’utente</a:t>
            </a:r>
            <a:r>
              <a:rPr lang="en-US" sz="1200">
                <a:latin typeface="Josefin Sans" panose="020B0604020202020204" charset="0"/>
              </a:rPr>
              <a:t> </a:t>
            </a:r>
            <a:r>
              <a:rPr lang="en-US" sz="1200" err="1">
                <a:latin typeface="Josefin Sans" panose="020B0604020202020204" charset="0"/>
              </a:rPr>
              <a:t>deve</a:t>
            </a:r>
            <a:r>
              <a:rPr lang="en-US" sz="1200">
                <a:latin typeface="Josefin Sans" panose="020B0604020202020204" charset="0"/>
              </a:rPr>
              <a:t> </a:t>
            </a:r>
            <a:r>
              <a:rPr lang="en-US" sz="1200" err="1">
                <a:latin typeface="Josefin Sans" panose="020B0604020202020204" charset="0"/>
              </a:rPr>
              <a:t>scorrere</a:t>
            </a:r>
            <a:r>
              <a:rPr lang="en-US" sz="1200">
                <a:latin typeface="Josefin Sans" panose="020B0604020202020204" charset="0"/>
              </a:rPr>
              <a:t> </a:t>
            </a:r>
            <a:r>
              <a:rPr lang="en-US" sz="1200" err="1">
                <a:latin typeface="Josefin Sans" panose="020B0604020202020204" charset="0"/>
              </a:rPr>
              <a:t>l’intera</a:t>
            </a:r>
            <a:r>
              <a:rPr lang="en-US" sz="1200">
                <a:latin typeface="Josefin Sans" panose="020B0604020202020204" charset="0"/>
              </a:rPr>
              <a:t> </a:t>
            </a:r>
            <a:r>
              <a:rPr lang="en-US" sz="1200" err="1">
                <a:latin typeface="Josefin Sans" panose="020B0604020202020204" charset="0"/>
              </a:rPr>
              <a:t>lista</a:t>
            </a:r>
            <a:r>
              <a:rPr lang="en-US" sz="1200">
                <a:latin typeface="Josefin Sans" panose="020B0604020202020204" charset="0"/>
              </a:rPr>
              <a:t>;</a:t>
            </a:r>
          </a:p>
          <a:p>
            <a:pPr marL="214313" indent="-214313">
              <a:buFont typeface="Arial" panose="020B0604020202020204" pitchFamily="34" charset="0"/>
              <a:buChar char="•"/>
            </a:pPr>
            <a:endParaRPr lang="en-US" sz="1200">
              <a:latin typeface="Josefin Sans" panose="020B0604020202020204" charset="0"/>
            </a:endParaRPr>
          </a:p>
          <a:p>
            <a:pPr marL="214313" indent="-214313">
              <a:buFont typeface="Arial" panose="020B0604020202020204" pitchFamily="34" charset="0"/>
              <a:buChar char="•"/>
            </a:pPr>
            <a:r>
              <a:rPr lang="en-US" sz="1200">
                <a:latin typeface="Josefin Sans" panose="020B0604020202020204" charset="0"/>
              </a:rPr>
              <a:t>Non </a:t>
            </a:r>
            <a:r>
              <a:rPr lang="en-US" sz="1200" err="1">
                <a:latin typeface="Josefin Sans" panose="020B0604020202020204" charset="0"/>
              </a:rPr>
              <a:t>risulta</a:t>
            </a:r>
            <a:r>
              <a:rPr lang="en-US" sz="1200">
                <a:latin typeface="Josefin Sans" panose="020B0604020202020204" charset="0"/>
              </a:rPr>
              <a:t> </a:t>
            </a:r>
            <a:r>
              <a:rPr lang="en-US" sz="1200" err="1">
                <a:latin typeface="Josefin Sans" panose="020B0604020202020204" charset="0"/>
              </a:rPr>
              <a:t>chiaro</a:t>
            </a:r>
            <a:r>
              <a:rPr lang="en-US" sz="1200">
                <a:latin typeface="Josefin Sans" panose="020B0604020202020204" charset="0"/>
              </a:rPr>
              <a:t> dove </a:t>
            </a:r>
            <a:r>
              <a:rPr lang="en-US" sz="1200" err="1">
                <a:latin typeface="Josefin Sans" panose="020B0604020202020204" charset="0"/>
              </a:rPr>
              <a:t>andare</a:t>
            </a:r>
            <a:r>
              <a:rPr lang="en-US" sz="1200">
                <a:latin typeface="Josefin Sans" panose="020B0604020202020204" charset="0"/>
              </a:rPr>
              <a:t> per </a:t>
            </a:r>
            <a:r>
              <a:rPr lang="en-US" sz="1200" err="1">
                <a:latin typeface="Josefin Sans" panose="020B0604020202020204" charset="0"/>
              </a:rPr>
              <a:t>monitorare</a:t>
            </a:r>
            <a:r>
              <a:rPr lang="en-US" sz="1200">
                <a:latin typeface="Josefin Sans" panose="020B0604020202020204" charset="0"/>
              </a:rPr>
              <a:t> </a:t>
            </a:r>
            <a:r>
              <a:rPr lang="en-US" sz="1200" err="1">
                <a:latin typeface="Josefin Sans" panose="020B0604020202020204" charset="0"/>
              </a:rPr>
              <a:t>il</a:t>
            </a:r>
            <a:r>
              <a:rPr lang="en-US" sz="1200">
                <a:latin typeface="Josefin Sans" panose="020B0604020202020204" charset="0"/>
              </a:rPr>
              <a:t> </a:t>
            </a:r>
            <a:r>
              <a:rPr lang="en-US" sz="1200" err="1">
                <a:latin typeface="Josefin Sans" panose="020B0604020202020204" charset="0"/>
              </a:rPr>
              <a:t>parametro</a:t>
            </a:r>
            <a:r>
              <a:rPr lang="en-US" sz="1200">
                <a:latin typeface="Josefin Sans" panose="020B0604020202020204" charset="0"/>
              </a:rPr>
              <a:t> “</a:t>
            </a:r>
            <a:r>
              <a:rPr lang="en-US" sz="1200" err="1">
                <a:latin typeface="Josefin Sans" panose="020B0604020202020204" charset="0"/>
              </a:rPr>
              <a:t>livello</a:t>
            </a:r>
            <a:r>
              <a:rPr lang="en-US" sz="1200">
                <a:latin typeface="Josefin Sans" panose="020B0604020202020204" charset="0"/>
              </a:rPr>
              <a:t> di </a:t>
            </a:r>
            <a:r>
              <a:rPr lang="en-US" sz="1200" err="1">
                <a:latin typeface="Josefin Sans" panose="020B0604020202020204" charset="0"/>
              </a:rPr>
              <a:t>pesticidi</a:t>
            </a:r>
            <a:r>
              <a:rPr lang="en-US" sz="1200">
                <a:latin typeface="Josefin Sans" panose="020B0604020202020204" charset="0"/>
              </a:rPr>
              <a:t>” </a:t>
            </a:r>
            <a:r>
              <a:rPr lang="en-US" sz="1200" err="1">
                <a:latin typeface="Josefin Sans" panose="020B0604020202020204" charset="0"/>
              </a:rPr>
              <a:t>presente</a:t>
            </a:r>
            <a:r>
              <a:rPr lang="en-US" sz="1200">
                <a:latin typeface="Josefin Sans" panose="020B0604020202020204" charset="0"/>
              </a:rPr>
              <a:t> </a:t>
            </a:r>
            <a:r>
              <a:rPr lang="en-US" sz="1200" err="1">
                <a:latin typeface="Josefin Sans" panose="020B0604020202020204" charset="0"/>
              </a:rPr>
              <a:t>nella</a:t>
            </a:r>
            <a:r>
              <a:rPr lang="en-US" sz="1200">
                <a:latin typeface="Josefin Sans" panose="020B0604020202020204" charset="0"/>
              </a:rPr>
              <a:t> </a:t>
            </a:r>
            <a:r>
              <a:rPr lang="en-US" sz="1200" err="1">
                <a:latin typeface="Josefin Sans" panose="020B0604020202020204" charset="0"/>
              </a:rPr>
              <a:t>sezione</a:t>
            </a:r>
            <a:r>
              <a:rPr lang="en-US" sz="1200">
                <a:latin typeface="Josefin Sans" panose="020B0604020202020204" charset="0"/>
              </a:rPr>
              <a:t> “</a:t>
            </a:r>
            <a:r>
              <a:rPr lang="en-US" sz="1200" err="1">
                <a:latin typeface="Josefin Sans" panose="020B0604020202020204" charset="0"/>
              </a:rPr>
              <a:t>stato</a:t>
            </a:r>
            <a:r>
              <a:rPr lang="en-US" sz="1200">
                <a:latin typeface="Josefin Sans" panose="020B0604020202020204" charset="0"/>
              </a:rPr>
              <a:t> di salute”.</a:t>
            </a:r>
          </a:p>
        </p:txBody>
      </p:sp>
    </p:spTree>
    <p:extLst>
      <p:ext uri="{BB962C8B-B14F-4D97-AF65-F5344CB8AC3E}">
        <p14:creationId xmlns:p14="http://schemas.microsoft.com/office/powerpoint/2010/main" val="13910363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8"/>
                                        </p:tgtEl>
                                        <p:attrNameLst>
                                          <p:attrName>style.visibility</p:attrName>
                                        </p:attrNameLst>
                                      </p:cBhvr>
                                      <p:to>
                                        <p:strVal val="visible"/>
                                      </p:to>
                                    </p:set>
                                    <p:animEffect transition="in" filter="fade">
                                      <p:cBhvr>
                                        <p:cTn id="12" dur="500"/>
                                        <p:tgtEl>
                                          <p:spTgt spid="2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fade">
                                      <p:cBhvr>
                                        <p:cTn id="15" dur="500"/>
                                        <p:tgtEl>
                                          <p:spTgt spid="186"/>
                                        </p:tgtEl>
                                      </p:cBhvr>
                                    </p:animEffect>
                                  </p:childTnLst>
                                </p:cTn>
                              </p:par>
                              <p:par>
                                <p:cTn id="16" presetID="10" presetClass="entr" presetSubtype="0" fill="hold" nodeType="withEffect">
                                  <p:stCondLst>
                                    <p:cond delay="0"/>
                                  </p:stCondLst>
                                  <p:childTnLst>
                                    <p:set>
                                      <p:cBhvr>
                                        <p:cTn id="17" dur="1" fill="hold">
                                          <p:stCondLst>
                                            <p:cond delay="0"/>
                                          </p:stCondLst>
                                        </p:cTn>
                                        <p:tgtEl>
                                          <p:spTgt spid="187"/>
                                        </p:tgtEl>
                                        <p:attrNameLst>
                                          <p:attrName>style.visibility</p:attrName>
                                        </p:attrNameLst>
                                      </p:cBhvr>
                                      <p:to>
                                        <p:strVal val="visible"/>
                                      </p:to>
                                    </p:set>
                                    <p:animEffect transition="in" filter="fade">
                                      <p:cBhvr>
                                        <p:cTn id="18" dur="500"/>
                                        <p:tgtEl>
                                          <p:spTgt spid="1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5"/>
                                        </p:tgtEl>
                                        <p:attrNameLst>
                                          <p:attrName>style.visibility</p:attrName>
                                        </p:attrNameLst>
                                      </p:cBhvr>
                                      <p:to>
                                        <p:strVal val="visible"/>
                                      </p:to>
                                    </p:set>
                                    <p:animEffect transition="in" filter="fade">
                                      <p:cBhvr>
                                        <p:cTn id="21"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85" grpId="0" animBg="1"/>
      <p:bldP spid="186" grpId="0"/>
      <p:bldP spid="2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169;p57">
            <a:extLst>
              <a:ext uri="{FF2B5EF4-FFF2-40B4-BE49-F238E27FC236}">
                <a16:creationId xmlns:a16="http://schemas.microsoft.com/office/drawing/2014/main" id="{C084E33E-DB18-4D42-9239-88214F26F761}"/>
              </a:ext>
            </a:extLst>
          </p:cNvPr>
          <p:cNvSpPr txBox="1">
            <a:spLocks/>
          </p:cNvSpPr>
          <p:nvPr/>
        </p:nvSpPr>
        <p:spPr>
          <a:xfrm>
            <a:off x="5205408" y="969984"/>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endParaRPr lang="en-US">
              <a:latin typeface="Josefin Sans" panose="020B0604020202020204" charset="0"/>
            </a:endParaRPr>
          </a:p>
        </p:txBody>
      </p:sp>
      <p:sp>
        <p:nvSpPr>
          <p:cNvPr id="137" name="Google Shape;9635;p70">
            <a:extLst>
              <a:ext uri="{FF2B5EF4-FFF2-40B4-BE49-F238E27FC236}">
                <a16:creationId xmlns:a16="http://schemas.microsoft.com/office/drawing/2014/main" id="{1A31ACCC-67E5-4E58-80A7-088C065150C0}"/>
              </a:ext>
            </a:extLst>
          </p:cNvPr>
          <p:cNvSpPr/>
          <p:nvPr/>
        </p:nvSpPr>
        <p:spPr>
          <a:xfrm>
            <a:off x="7930505" y="2949541"/>
            <a:ext cx="223633" cy="19483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91425" tIns="91425" rIns="91425" bIns="91425" anchor="ctr" anchorCtr="0">
            <a:noAutofit/>
          </a:bodyPr>
          <a:lstStyle/>
          <a:p>
            <a:pPr defTabSz="914378"/>
            <a:endParaRPr/>
          </a:p>
        </p:txBody>
      </p:sp>
      <p:sp>
        <p:nvSpPr>
          <p:cNvPr id="183" name="TextBox 4">
            <a:extLst>
              <a:ext uri="{FF2B5EF4-FFF2-40B4-BE49-F238E27FC236}">
                <a16:creationId xmlns:a16="http://schemas.microsoft.com/office/drawing/2014/main" id="{09657A60-3F14-4D67-AE58-D0EBFCE35212}"/>
              </a:ext>
            </a:extLst>
          </p:cNvPr>
          <p:cNvSpPr txBox="1"/>
          <p:nvPr/>
        </p:nvSpPr>
        <p:spPr>
          <a:xfrm>
            <a:off x="1707567" y="204835"/>
            <a:ext cx="5783953" cy="507831"/>
          </a:xfrm>
          <a:prstGeom prst="rect">
            <a:avLst/>
          </a:prstGeom>
          <a:noFill/>
        </p:spPr>
        <p:txBody>
          <a:bodyPr wrap="square" rtlCol="0">
            <a:spAutoFit/>
          </a:bodyPr>
          <a:lstStyle/>
          <a:p>
            <a:pPr lvl="0" algn="ctr">
              <a:defRPr/>
            </a:pPr>
            <a:r>
              <a:rPr lang="en-US" sz="2700" b="1" err="1">
                <a:latin typeface="Lilita One" panose="020B0604020202020204" charset="0"/>
                <a:ea typeface="Noto Sans" panose="020B0502040504020204" pitchFamily="34"/>
                <a:cs typeface="Noto Sans" panose="020B0502040504020204" pitchFamily="34"/>
              </a:rPr>
              <a:t>Tecnica</a:t>
            </a:r>
            <a:r>
              <a:rPr lang="en-US" sz="2700" b="1">
                <a:latin typeface="Lilita One" panose="020B0604020202020204" charset="0"/>
                <a:ea typeface="Noto Sans" panose="020B0502040504020204" pitchFamily="34"/>
                <a:cs typeface="Noto Sans" panose="020B0502040504020204" pitchFamily="34"/>
              </a:rPr>
              <a:t> del </a:t>
            </a:r>
            <a:r>
              <a:rPr lang="en-US" sz="2700" b="1" err="1">
                <a:latin typeface="Lilita One" panose="020B0604020202020204" charset="0"/>
                <a:ea typeface="Noto Sans" panose="020B0502040504020204" pitchFamily="34"/>
                <a:cs typeface="Noto Sans" panose="020B0502040504020204" pitchFamily="34"/>
              </a:rPr>
              <a:t>mago</a:t>
            </a:r>
            <a:r>
              <a:rPr lang="en-US" sz="2700" b="1">
                <a:latin typeface="Lilita One" panose="020B0604020202020204" charset="0"/>
                <a:ea typeface="Noto Sans" panose="020B0502040504020204" pitchFamily="34"/>
                <a:cs typeface="Noto Sans" panose="020B0502040504020204" pitchFamily="34"/>
              </a:rPr>
              <a:t> di Oz - </a:t>
            </a:r>
            <a:r>
              <a:rPr lang="en-US" sz="2700" b="1" err="1">
                <a:latin typeface="Lilita One" panose="020B0604020202020204" charset="0"/>
                <a:ea typeface="Noto Sans" panose="020B0502040504020204" pitchFamily="34"/>
                <a:cs typeface="Noto Sans" panose="020B0502040504020204" pitchFamily="34"/>
              </a:rPr>
              <a:t>Modifiche</a:t>
            </a:r>
            <a:endParaRPr lang="en-US" sz="2700" b="1">
              <a:latin typeface="Lilita One" panose="020B0604020202020204" charset="0"/>
              <a:ea typeface="Noto Sans" panose="020B0502040504020204" pitchFamily="34"/>
              <a:cs typeface="Noto Sans" panose="020B0502040504020204" pitchFamily="34"/>
            </a:endParaRPr>
          </a:p>
        </p:txBody>
      </p:sp>
      <p:sp>
        <p:nvSpPr>
          <p:cNvPr id="184" name="Sottotitolo 2">
            <a:extLst>
              <a:ext uri="{FF2B5EF4-FFF2-40B4-BE49-F238E27FC236}">
                <a16:creationId xmlns:a16="http://schemas.microsoft.com/office/drawing/2014/main" id="{D52E0F1F-DA75-4F11-A5CF-A0BBC2B445CA}"/>
              </a:ext>
            </a:extLst>
          </p:cNvPr>
          <p:cNvSpPr txBox="1">
            <a:spLocks/>
          </p:cNvSpPr>
          <p:nvPr/>
        </p:nvSpPr>
        <p:spPr>
          <a:xfrm>
            <a:off x="515945" y="867226"/>
            <a:ext cx="8141037" cy="139451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685800">
              <a:spcBef>
                <a:spcPts val="750"/>
              </a:spcBef>
              <a:buClrTx/>
              <a:defRPr/>
            </a:pPr>
            <a:r>
              <a:rPr lang="it-IT" sz="1350">
                <a:solidFill>
                  <a:sysClr val="windowText" lastClr="000000"/>
                </a:solidFill>
                <a:latin typeface="Josefin Sans" panose="020B0604020202020204" charset="0"/>
              </a:rPr>
              <a:t>Di seguito vengono riportate le modifiche effettuate agli sketch dopo la valutazione.</a:t>
            </a:r>
          </a:p>
        </p:txBody>
      </p:sp>
      <p:sp>
        <p:nvSpPr>
          <p:cNvPr id="227" name="Google Shape;9635;p70">
            <a:extLst>
              <a:ext uri="{FF2B5EF4-FFF2-40B4-BE49-F238E27FC236}">
                <a16:creationId xmlns:a16="http://schemas.microsoft.com/office/drawing/2014/main" id="{6364B938-8E1C-4F75-90E6-D99FD7B6C1B9}"/>
              </a:ext>
            </a:extLst>
          </p:cNvPr>
          <p:cNvSpPr/>
          <p:nvPr/>
        </p:nvSpPr>
        <p:spPr>
          <a:xfrm>
            <a:off x="7996005" y="3127183"/>
            <a:ext cx="167725" cy="146126"/>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68569" tIns="68569" rIns="68569" bIns="68569" anchor="ctr" anchorCtr="0">
            <a:noAutofit/>
          </a:bodyPr>
          <a:lstStyle/>
          <a:p>
            <a:endParaRPr sz="1050"/>
          </a:p>
        </p:txBody>
      </p:sp>
      <p:pic>
        <p:nvPicPr>
          <p:cNvPr id="98" name="Immagine 97">
            <a:extLst>
              <a:ext uri="{FF2B5EF4-FFF2-40B4-BE49-F238E27FC236}">
                <a16:creationId xmlns:a16="http://schemas.microsoft.com/office/drawing/2014/main" id="{5DEE940C-BCE3-4671-926E-6D2438E248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76202" y="1353576"/>
            <a:ext cx="4046682" cy="3361748"/>
          </a:xfrm>
          <a:prstGeom prst="rect">
            <a:avLst/>
          </a:prstGeom>
          <a:noFill/>
          <a:ln>
            <a:noFill/>
          </a:ln>
        </p:spPr>
      </p:pic>
      <p:sp>
        <p:nvSpPr>
          <p:cNvPr id="2" name="Freccia a destra 1">
            <a:extLst>
              <a:ext uri="{FF2B5EF4-FFF2-40B4-BE49-F238E27FC236}">
                <a16:creationId xmlns:a16="http://schemas.microsoft.com/office/drawing/2014/main" id="{0559BA84-98E9-4813-8734-DE485E738214}"/>
              </a:ext>
            </a:extLst>
          </p:cNvPr>
          <p:cNvSpPr/>
          <p:nvPr/>
        </p:nvSpPr>
        <p:spPr>
          <a:xfrm>
            <a:off x="4475304" y="2828317"/>
            <a:ext cx="248478" cy="106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a:p>
        </p:txBody>
      </p:sp>
    </p:spTree>
    <p:extLst>
      <p:ext uri="{BB962C8B-B14F-4D97-AF65-F5344CB8AC3E}">
        <p14:creationId xmlns:p14="http://schemas.microsoft.com/office/powerpoint/2010/main" val="9325224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169;p57">
            <a:extLst>
              <a:ext uri="{FF2B5EF4-FFF2-40B4-BE49-F238E27FC236}">
                <a16:creationId xmlns:a16="http://schemas.microsoft.com/office/drawing/2014/main" id="{C084E33E-DB18-4D42-9239-88214F26F761}"/>
              </a:ext>
            </a:extLst>
          </p:cNvPr>
          <p:cNvSpPr txBox="1">
            <a:spLocks/>
          </p:cNvSpPr>
          <p:nvPr/>
        </p:nvSpPr>
        <p:spPr>
          <a:xfrm>
            <a:off x="5205408" y="969984"/>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endParaRPr lang="en-US">
              <a:latin typeface="Josefin Sans" panose="020B0604020202020204" charset="0"/>
            </a:endParaRPr>
          </a:p>
        </p:txBody>
      </p:sp>
      <p:sp>
        <p:nvSpPr>
          <p:cNvPr id="137" name="Google Shape;9635;p70">
            <a:extLst>
              <a:ext uri="{FF2B5EF4-FFF2-40B4-BE49-F238E27FC236}">
                <a16:creationId xmlns:a16="http://schemas.microsoft.com/office/drawing/2014/main" id="{1A31ACCC-67E5-4E58-80A7-088C065150C0}"/>
              </a:ext>
            </a:extLst>
          </p:cNvPr>
          <p:cNvSpPr/>
          <p:nvPr/>
        </p:nvSpPr>
        <p:spPr>
          <a:xfrm>
            <a:off x="7930505" y="2949541"/>
            <a:ext cx="223633" cy="19483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91425" tIns="91425" rIns="91425" bIns="91425" anchor="ctr" anchorCtr="0">
            <a:noAutofit/>
          </a:bodyPr>
          <a:lstStyle/>
          <a:p>
            <a:pPr defTabSz="914378"/>
            <a:endParaRPr/>
          </a:p>
        </p:txBody>
      </p:sp>
      <p:sp>
        <p:nvSpPr>
          <p:cNvPr id="183" name="TextBox 4">
            <a:extLst>
              <a:ext uri="{FF2B5EF4-FFF2-40B4-BE49-F238E27FC236}">
                <a16:creationId xmlns:a16="http://schemas.microsoft.com/office/drawing/2014/main" id="{09657A60-3F14-4D67-AE58-D0EBFCE35212}"/>
              </a:ext>
            </a:extLst>
          </p:cNvPr>
          <p:cNvSpPr txBox="1"/>
          <p:nvPr/>
        </p:nvSpPr>
        <p:spPr>
          <a:xfrm>
            <a:off x="1707567" y="204835"/>
            <a:ext cx="5783953" cy="507831"/>
          </a:xfrm>
          <a:prstGeom prst="rect">
            <a:avLst/>
          </a:prstGeom>
          <a:noFill/>
        </p:spPr>
        <p:txBody>
          <a:bodyPr wrap="square" rtlCol="0">
            <a:spAutoFit/>
          </a:bodyPr>
          <a:lstStyle/>
          <a:p>
            <a:pPr lvl="0" algn="ctr">
              <a:defRPr/>
            </a:pPr>
            <a:r>
              <a:rPr lang="en-US" sz="2700" b="1" err="1">
                <a:latin typeface="Lilita One" panose="020B0604020202020204" charset="0"/>
                <a:ea typeface="Noto Sans" panose="020B0502040504020204" pitchFamily="34"/>
                <a:cs typeface="Noto Sans" panose="020B0502040504020204" pitchFamily="34"/>
              </a:rPr>
              <a:t>Tecnica</a:t>
            </a:r>
            <a:r>
              <a:rPr lang="en-US" sz="2700" b="1">
                <a:latin typeface="Lilita One" panose="020B0604020202020204" charset="0"/>
                <a:ea typeface="Noto Sans" panose="020B0502040504020204" pitchFamily="34"/>
                <a:cs typeface="Noto Sans" panose="020B0502040504020204" pitchFamily="34"/>
              </a:rPr>
              <a:t> del </a:t>
            </a:r>
            <a:r>
              <a:rPr lang="en-US" sz="2700" b="1" err="1">
                <a:latin typeface="Lilita One" panose="020B0604020202020204" charset="0"/>
                <a:ea typeface="Noto Sans" panose="020B0502040504020204" pitchFamily="34"/>
                <a:cs typeface="Noto Sans" panose="020B0502040504020204" pitchFamily="34"/>
              </a:rPr>
              <a:t>mago</a:t>
            </a:r>
            <a:r>
              <a:rPr lang="en-US" sz="2700" b="1">
                <a:latin typeface="Lilita One" panose="020B0604020202020204" charset="0"/>
                <a:ea typeface="Noto Sans" panose="020B0502040504020204" pitchFamily="34"/>
                <a:cs typeface="Noto Sans" panose="020B0502040504020204" pitchFamily="34"/>
              </a:rPr>
              <a:t> di Oz - </a:t>
            </a:r>
            <a:r>
              <a:rPr lang="en-US" sz="2700" b="1" err="1">
                <a:latin typeface="Lilita One" panose="020B0604020202020204" charset="0"/>
                <a:ea typeface="Noto Sans" panose="020B0502040504020204" pitchFamily="34"/>
                <a:cs typeface="Noto Sans" panose="020B0502040504020204" pitchFamily="34"/>
              </a:rPr>
              <a:t>Modifiche</a:t>
            </a:r>
            <a:endParaRPr lang="en-US" sz="2700" b="1">
              <a:latin typeface="Lilita One" panose="020B0604020202020204" charset="0"/>
              <a:ea typeface="Noto Sans" panose="020B0502040504020204" pitchFamily="34"/>
              <a:cs typeface="Noto Sans" panose="020B0502040504020204" pitchFamily="34"/>
            </a:endParaRPr>
          </a:p>
        </p:txBody>
      </p:sp>
      <p:sp>
        <p:nvSpPr>
          <p:cNvPr id="184" name="Sottotitolo 2">
            <a:extLst>
              <a:ext uri="{FF2B5EF4-FFF2-40B4-BE49-F238E27FC236}">
                <a16:creationId xmlns:a16="http://schemas.microsoft.com/office/drawing/2014/main" id="{D52E0F1F-DA75-4F11-A5CF-A0BBC2B445CA}"/>
              </a:ext>
            </a:extLst>
          </p:cNvPr>
          <p:cNvSpPr txBox="1">
            <a:spLocks/>
          </p:cNvSpPr>
          <p:nvPr/>
        </p:nvSpPr>
        <p:spPr>
          <a:xfrm>
            <a:off x="515945" y="867226"/>
            <a:ext cx="8141037" cy="139451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685800">
              <a:spcBef>
                <a:spcPts val="750"/>
              </a:spcBef>
              <a:buClrTx/>
              <a:defRPr/>
            </a:pPr>
            <a:r>
              <a:rPr lang="it-IT" sz="1350">
                <a:solidFill>
                  <a:sysClr val="windowText" lastClr="000000"/>
                </a:solidFill>
                <a:latin typeface="Josefin Sans" panose="020B0604020202020204" charset="0"/>
              </a:rPr>
              <a:t>.</a:t>
            </a:r>
          </a:p>
        </p:txBody>
      </p:sp>
      <p:sp>
        <p:nvSpPr>
          <p:cNvPr id="227" name="Google Shape;9635;p70">
            <a:extLst>
              <a:ext uri="{FF2B5EF4-FFF2-40B4-BE49-F238E27FC236}">
                <a16:creationId xmlns:a16="http://schemas.microsoft.com/office/drawing/2014/main" id="{6364B938-8E1C-4F75-90E6-D99FD7B6C1B9}"/>
              </a:ext>
            </a:extLst>
          </p:cNvPr>
          <p:cNvSpPr/>
          <p:nvPr/>
        </p:nvSpPr>
        <p:spPr>
          <a:xfrm>
            <a:off x="7996005" y="3127183"/>
            <a:ext cx="167725" cy="146126"/>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68569" tIns="68569" rIns="68569" bIns="68569" anchor="ctr" anchorCtr="0">
            <a:noAutofit/>
          </a:bodyPr>
          <a:lstStyle/>
          <a:p>
            <a:endParaRPr sz="1050"/>
          </a:p>
        </p:txBody>
      </p:sp>
      <p:pic>
        <p:nvPicPr>
          <p:cNvPr id="99" name="Immagine 98">
            <a:extLst>
              <a:ext uri="{FF2B5EF4-FFF2-40B4-BE49-F238E27FC236}">
                <a16:creationId xmlns:a16="http://schemas.microsoft.com/office/drawing/2014/main" id="{4C29966B-8CFA-46B2-A755-19195F9A61B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5332" y="934846"/>
            <a:ext cx="3976668" cy="3745339"/>
          </a:xfrm>
          <a:prstGeom prst="rect">
            <a:avLst/>
          </a:prstGeom>
          <a:noFill/>
          <a:ln>
            <a:noFill/>
          </a:ln>
        </p:spPr>
      </p:pic>
      <p:sp>
        <p:nvSpPr>
          <p:cNvPr id="102" name="Freccia a destra 101">
            <a:extLst>
              <a:ext uri="{FF2B5EF4-FFF2-40B4-BE49-F238E27FC236}">
                <a16:creationId xmlns:a16="http://schemas.microsoft.com/office/drawing/2014/main" id="{20ECBDE2-44A0-4F5F-A1E5-3BC6C96C94C2}"/>
              </a:ext>
            </a:extLst>
          </p:cNvPr>
          <p:cNvSpPr/>
          <p:nvPr/>
        </p:nvSpPr>
        <p:spPr>
          <a:xfrm>
            <a:off x="2459426" y="2774873"/>
            <a:ext cx="248478" cy="106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a:p>
        </p:txBody>
      </p:sp>
      <p:pic>
        <p:nvPicPr>
          <p:cNvPr id="4" name="Immagine 3">
            <a:extLst>
              <a:ext uri="{FF2B5EF4-FFF2-40B4-BE49-F238E27FC236}">
                <a16:creationId xmlns:a16="http://schemas.microsoft.com/office/drawing/2014/main" id="{6C8A96F8-FDD8-46AD-A762-97B760738E11}"/>
              </a:ext>
            </a:extLst>
          </p:cNvPr>
          <p:cNvPicPr>
            <a:picLocks noChangeAspect="1"/>
          </p:cNvPicPr>
          <p:nvPr/>
        </p:nvPicPr>
        <p:blipFill>
          <a:blip r:embed="rId4"/>
          <a:stretch>
            <a:fillRect/>
          </a:stretch>
        </p:blipFill>
        <p:spPr>
          <a:xfrm>
            <a:off x="5543348" y="879468"/>
            <a:ext cx="1861418" cy="3790810"/>
          </a:xfrm>
          <a:prstGeom prst="rect">
            <a:avLst/>
          </a:prstGeom>
        </p:spPr>
      </p:pic>
      <p:sp>
        <p:nvSpPr>
          <p:cNvPr id="5" name="CasellaDiTesto 4">
            <a:extLst>
              <a:ext uri="{FF2B5EF4-FFF2-40B4-BE49-F238E27FC236}">
                <a16:creationId xmlns:a16="http://schemas.microsoft.com/office/drawing/2014/main" id="{18AC3E03-31F7-48D8-A5D9-AA51AD08C54A}"/>
              </a:ext>
            </a:extLst>
          </p:cNvPr>
          <p:cNvSpPr txBox="1"/>
          <p:nvPr/>
        </p:nvSpPr>
        <p:spPr>
          <a:xfrm>
            <a:off x="7516406" y="1916162"/>
            <a:ext cx="1436196" cy="523220"/>
          </a:xfrm>
          <a:prstGeom prst="rect">
            <a:avLst/>
          </a:prstGeom>
          <a:noFill/>
        </p:spPr>
        <p:txBody>
          <a:bodyPr wrap="square" rtlCol="0">
            <a:spAutoFit/>
          </a:bodyPr>
          <a:lstStyle/>
          <a:p>
            <a:r>
              <a:rPr lang="it-IT" sz="1350">
                <a:latin typeface="Josefin Sans" panose="020B0604020202020204" charset="0"/>
              </a:rPr>
              <a:t>Nuova pagina aggiunta</a:t>
            </a:r>
          </a:p>
        </p:txBody>
      </p:sp>
    </p:spTree>
    <p:extLst>
      <p:ext uri="{BB962C8B-B14F-4D97-AF65-F5344CB8AC3E}">
        <p14:creationId xmlns:p14="http://schemas.microsoft.com/office/powerpoint/2010/main" val="18565375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500"/>
                                        <p:tgtEl>
                                          <p:spTgt spid="1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169;p57">
            <a:extLst>
              <a:ext uri="{FF2B5EF4-FFF2-40B4-BE49-F238E27FC236}">
                <a16:creationId xmlns:a16="http://schemas.microsoft.com/office/drawing/2014/main" id="{C084E33E-DB18-4D42-9239-88214F26F761}"/>
              </a:ext>
            </a:extLst>
          </p:cNvPr>
          <p:cNvSpPr txBox="1">
            <a:spLocks/>
          </p:cNvSpPr>
          <p:nvPr/>
        </p:nvSpPr>
        <p:spPr>
          <a:xfrm>
            <a:off x="5205408" y="969984"/>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endParaRPr lang="en-US">
              <a:latin typeface="Josefin Sans" panose="020B0604020202020204" charset="0"/>
            </a:endParaRPr>
          </a:p>
        </p:txBody>
      </p:sp>
      <p:sp>
        <p:nvSpPr>
          <p:cNvPr id="95" name="Google Shape;3169;p57">
            <a:extLst>
              <a:ext uri="{FF2B5EF4-FFF2-40B4-BE49-F238E27FC236}">
                <a16:creationId xmlns:a16="http://schemas.microsoft.com/office/drawing/2014/main" id="{6285A244-5220-49B2-A5CC-4BFD7199595C}"/>
              </a:ext>
            </a:extLst>
          </p:cNvPr>
          <p:cNvSpPr txBox="1">
            <a:spLocks/>
          </p:cNvSpPr>
          <p:nvPr/>
        </p:nvSpPr>
        <p:spPr>
          <a:xfrm>
            <a:off x="5205408" y="959773"/>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endParaRPr lang="en-US">
              <a:latin typeface="Josefin Sans" panose="020B0604020202020204" charset="0"/>
            </a:endParaRPr>
          </a:p>
        </p:txBody>
      </p:sp>
      <p:sp>
        <p:nvSpPr>
          <p:cNvPr id="137" name="Google Shape;9635;p70">
            <a:extLst>
              <a:ext uri="{FF2B5EF4-FFF2-40B4-BE49-F238E27FC236}">
                <a16:creationId xmlns:a16="http://schemas.microsoft.com/office/drawing/2014/main" id="{1A31ACCC-67E5-4E58-80A7-088C065150C0}"/>
              </a:ext>
            </a:extLst>
          </p:cNvPr>
          <p:cNvSpPr/>
          <p:nvPr/>
        </p:nvSpPr>
        <p:spPr>
          <a:xfrm>
            <a:off x="7930505" y="2949541"/>
            <a:ext cx="223633" cy="19483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91425" tIns="91425" rIns="91425" bIns="91425" anchor="ctr" anchorCtr="0">
            <a:noAutofit/>
          </a:bodyPr>
          <a:lstStyle/>
          <a:p>
            <a:pPr defTabSz="914378"/>
            <a:endParaRPr/>
          </a:p>
        </p:txBody>
      </p:sp>
      <p:sp>
        <p:nvSpPr>
          <p:cNvPr id="183" name="TextBox 4">
            <a:extLst>
              <a:ext uri="{FF2B5EF4-FFF2-40B4-BE49-F238E27FC236}">
                <a16:creationId xmlns:a16="http://schemas.microsoft.com/office/drawing/2014/main" id="{09657A60-3F14-4D67-AE58-D0EBFCE35212}"/>
              </a:ext>
            </a:extLst>
          </p:cNvPr>
          <p:cNvSpPr txBox="1"/>
          <p:nvPr/>
        </p:nvSpPr>
        <p:spPr>
          <a:xfrm>
            <a:off x="586409" y="204835"/>
            <a:ext cx="7981122" cy="507831"/>
          </a:xfrm>
          <a:prstGeom prst="rect">
            <a:avLst/>
          </a:prstGeom>
          <a:noFill/>
        </p:spPr>
        <p:txBody>
          <a:bodyPr wrap="square" rtlCol="0">
            <a:spAutoFit/>
          </a:bodyPr>
          <a:lstStyle/>
          <a:p>
            <a:pPr lvl="0" algn="ctr">
              <a:defRPr/>
            </a:pPr>
            <a:r>
              <a:rPr lang="en-US" sz="2700" b="1">
                <a:latin typeface="Lilita One" panose="020B0604020202020204" charset="0"/>
                <a:ea typeface="Noto Sans" panose="020B0502040504020204" pitchFamily="34"/>
                <a:cs typeface="Noto Sans" panose="020B0502040504020204" pitchFamily="34"/>
              </a:rPr>
              <a:t>Il </a:t>
            </a:r>
            <a:r>
              <a:rPr lang="en-US" sz="2700" b="1" err="1">
                <a:latin typeface="Lilita One" panose="020B0604020202020204" charset="0"/>
                <a:ea typeface="Noto Sans" panose="020B0502040504020204" pitchFamily="34"/>
                <a:cs typeface="Noto Sans" panose="020B0502040504020204" pitchFamily="34"/>
              </a:rPr>
              <a:t>prototipo</a:t>
            </a:r>
            <a:endParaRPr lang="en-US" sz="2700" b="1">
              <a:latin typeface="Lilita One" panose="020B0604020202020204" charset="0"/>
              <a:ea typeface="Noto Sans" panose="020B0502040504020204" pitchFamily="34"/>
              <a:cs typeface="Noto Sans" panose="020B0502040504020204" pitchFamily="34"/>
            </a:endParaRPr>
          </a:p>
        </p:txBody>
      </p:sp>
      <p:sp>
        <p:nvSpPr>
          <p:cNvPr id="184" name="Sottotitolo 2">
            <a:extLst>
              <a:ext uri="{FF2B5EF4-FFF2-40B4-BE49-F238E27FC236}">
                <a16:creationId xmlns:a16="http://schemas.microsoft.com/office/drawing/2014/main" id="{D52E0F1F-DA75-4F11-A5CF-A0BBC2B445CA}"/>
              </a:ext>
            </a:extLst>
          </p:cNvPr>
          <p:cNvSpPr txBox="1">
            <a:spLocks/>
          </p:cNvSpPr>
          <p:nvPr/>
        </p:nvSpPr>
        <p:spPr>
          <a:xfrm>
            <a:off x="515945" y="867226"/>
            <a:ext cx="6153212" cy="139451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685800">
              <a:spcBef>
                <a:spcPts val="750"/>
              </a:spcBef>
              <a:buClrTx/>
              <a:defRPr/>
            </a:pPr>
            <a:r>
              <a:rPr lang="it-IT" sz="1350" dirty="0">
                <a:solidFill>
                  <a:sysClr val="windowText" lastClr="000000"/>
                </a:solidFill>
                <a:latin typeface="Josefin Sans" panose="020B0604020202020204" charset="0"/>
              </a:rPr>
              <a:t>Link del prototipo realizzato con Adobe XD </a:t>
            </a:r>
          </a:p>
          <a:p>
            <a:pPr lvl="0" algn="l"/>
            <a:r>
              <a:rPr lang="it-IT" sz="1350" dirty="0">
                <a:hlinkClick r:id="rId3"/>
              </a:rPr>
              <a:t>https://xd.adobe.com/view/b64aa395-9128-40e0-7761-ab9bcea7b025-c07b/?fullscreen</a:t>
            </a:r>
            <a:endParaRPr lang="it-IT" sz="1350" dirty="0">
              <a:solidFill>
                <a:sysClr val="windowText" lastClr="000000"/>
              </a:solidFill>
              <a:latin typeface="Josefin Sans" panose="020B0604020202020204" charset="0"/>
            </a:endParaRPr>
          </a:p>
          <a:p>
            <a:pPr algn="l" defTabSz="685800">
              <a:spcBef>
                <a:spcPts val="750"/>
              </a:spcBef>
              <a:buClrTx/>
              <a:defRPr/>
            </a:pPr>
            <a:endParaRPr lang="it-IT" sz="1800" dirty="0">
              <a:solidFill>
                <a:sysClr val="windowText" lastClr="000000"/>
              </a:solidFill>
              <a:latin typeface="Josefin Sans" panose="020B0604020202020204" charset="0"/>
            </a:endParaRPr>
          </a:p>
        </p:txBody>
      </p:sp>
      <p:sp>
        <p:nvSpPr>
          <p:cNvPr id="227" name="Google Shape;9635;p70">
            <a:extLst>
              <a:ext uri="{FF2B5EF4-FFF2-40B4-BE49-F238E27FC236}">
                <a16:creationId xmlns:a16="http://schemas.microsoft.com/office/drawing/2014/main" id="{6364B938-8E1C-4F75-90E6-D99FD7B6C1B9}"/>
              </a:ext>
            </a:extLst>
          </p:cNvPr>
          <p:cNvSpPr/>
          <p:nvPr/>
        </p:nvSpPr>
        <p:spPr>
          <a:xfrm>
            <a:off x="7996005" y="3127183"/>
            <a:ext cx="167725" cy="146126"/>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68569" tIns="68569" rIns="68569" bIns="68569" anchor="ctr" anchorCtr="0">
            <a:noAutofit/>
          </a:bodyPr>
          <a:lstStyle/>
          <a:p>
            <a:endParaRPr sz="1050"/>
          </a:p>
        </p:txBody>
      </p:sp>
      <p:pic>
        <p:nvPicPr>
          <p:cNvPr id="2" name="Immagine 1">
            <a:extLst>
              <a:ext uri="{FF2B5EF4-FFF2-40B4-BE49-F238E27FC236}">
                <a16:creationId xmlns:a16="http://schemas.microsoft.com/office/drawing/2014/main" id="{0D75E3D4-62E4-4E86-B9BC-0AE2872BEC57}"/>
              </a:ext>
            </a:extLst>
          </p:cNvPr>
          <p:cNvPicPr>
            <a:picLocks noChangeAspect="1"/>
          </p:cNvPicPr>
          <p:nvPr/>
        </p:nvPicPr>
        <p:blipFill>
          <a:blip r:embed="rId4"/>
          <a:stretch>
            <a:fillRect/>
          </a:stretch>
        </p:blipFill>
        <p:spPr>
          <a:xfrm>
            <a:off x="6859266" y="1727283"/>
            <a:ext cx="1535608" cy="2710441"/>
          </a:xfrm>
          <a:prstGeom prst="rect">
            <a:avLst/>
          </a:prstGeom>
        </p:spPr>
      </p:pic>
      <p:grpSp>
        <p:nvGrpSpPr>
          <p:cNvPr id="9" name="Google Shape;495;p20">
            <a:extLst>
              <a:ext uri="{FF2B5EF4-FFF2-40B4-BE49-F238E27FC236}">
                <a16:creationId xmlns:a16="http://schemas.microsoft.com/office/drawing/2014/main" id="{21CC2F32-A856-4592-8897-41112B7D85D0}"/>
              </a:ext>
            </a:extLst>
          </p:cNvPr>
          <p:cNvGrpSpPr/>
          <p:nvPr/>
        </p:nvGrpSpPr>
        <p:grpSpPr>
          <a:xfrm>
            <a:off x="2715184" y="4210857"/>
            <a:ext cx="1223409" cy="504467"/>
            <a:chOff x="6792778" y="4058671"/>
            <a:chExt cx="1631212" cy="672622"/>
          </a:xfrm>
        </p:grpSpPr>
        <p:sp>
          <p:nvSpPr>
            <p:cNvPr id="10" name="Google Shape;496;p20">
              <a:extLst>
                <a:ext uri="{FF2B5EF4-FFF2-40B4-BE49-F238E27FC236}">
                  <a16:creationId xmlns:a16="http://schemas.microsoft.com/office/drawing/2014/main" id="{B511C2E8-9174-49DE-BA2B-8AE89BDF74B6}"/>
                </a:ext>
              </a:extLst>
            </p:cNvPr>
            <p:cNvSpPr/>
            <p:nvPr/>
          </p:nvSpPr>
          <p:spPr>
            <a:xfrm rot="-288774">
              <a:off x="6869524" y="4438902"/>
              <a:ext cx="732933" cy="262106"/>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11" name="Google Shape;497;p20">
              <a:extLst>
                <a:ext uri="{FF2B5EF4-FFF2-40B4-BE49-F238E27FC236}">
                  <a16:creationId xmlns:a16="http://schemas.microsoft.com/office/drawing/2014/main" id="{EAE987F9-D347-4A8F-94E4-06C63578AC43}"/>
                </a:ext>
              </a:extLst>
            </p:cNvPr>
            <p:cNvSpPr/>
            <p:nvPr/>
          </p:nvSpPr>
          <p:spPr>
            <a:xfrm rot="-288774">
              <a:off x="7021962" y="4530734"/>
              <a:ext cx="447412" cy="73999"/>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12" name="Google Shape;498;p20">
              <a:extLst>
                <a:ext uri="{FF2B5EF4-FFF2-40B4-BE49-F238E27FC236}">
                  <a16:creationId xmlns:a16="http://schemas.microsoft.com/office/drawing/2014/main" id="{6A4643CD-61CC-4B11-8836-1210F7771AB5}"/>
                </a:ext>
              </a:extLst>
            </p:cNvPr>
            <p:cNvSpPr/>
            <p:nvPr/>
          </p:nvSpPr>
          <p:spPr>
            <a:xfrm rot="-148560">
              <a:off x="6797653" y="4074349"/>
              <a:ext cx="731026" cy="241491"/>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13" name="Google Shape;499;p20">
              <a:extLst>
                <a:ext uri="{FF2B5EF4-FFF2-40B4-BE49-F238E27FC236}">
                  <a16:creationId xmlns:a16="http://schemas.microsoft.com/office/drawing/2014/main" id="{B4070811-D052-465F-8C57-A7378ED773E8}"/>
                </a:ext>
              </a:extLst>
            </p:cNvPr>
            <p:cNvSpPr/>
            <p:nvPr/>
          </p:nvSpPr>
          <p:spPr>
            <a:xfrm rot="-148560">
              <a:off x="6969582" y="4172428"/>
              <a:ext cx="395034" cy="32826"/>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 name="Google Shape;500;p20">
              <a:extLst>
                <a:ext uri="{FF2B5EF4-FFF2-40B4-BE49-F238E27FC236}">
                  <a16:creationId xmlns:a16="http://schemas.microsoft.com/office/drawing/2014/main" id="{E973426D-A5D7-410D-B171-937EEBACCFD4}"/>
                </a:ext>
              </a:extLst>
            </p:cNvPr>
            <p:cNvSpPr/>
            <p:nvPr/>
          </p:nvSpPr>
          <p:spPr>
            <a:xfrm rot="-148560">
              <a:off x="6969595" y="4172428"/>
              <a:ext cx="395034" cy="33442"/>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5" name="Google Shape;501;p20">
              <a:extLst>
                <a:ext uri="{FF2B5EF4-FFF2-40B4-BE49-F238E27FC236}">
                  <a16:creationId xmlns:a16="http://schemas.microsoft.com/office/drawing/2014/main" id="{6552B476-03EC-4B0C-9789-FA19168094F7}"/>
                </a:ext>
              </a:extLst>
            </p:cNvPr>
            <p:cNvSpPr/>
            <p:nvPr/>
          </p:nvSpPr>
          <p:spPr>
            <a:xfrm rot="-148560">
              <a:off x="7405864" y="4117837"/>
              <a:ext cx="15069" cy="181608"/>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6" name="Google Shape;502;p20">
              <a:extLst>
                <a:ext uri="{FF2B5EF4-FFF2-40B4-BE49-F238E27FC236}">
                  <a16:creationId xmlns:a16="http://schemas.microsoft.com/office/drawing/2014/main" id="{CB55FEFD-CC3D-4FD3-939A-CB930C38708A}"/>
                </a:ext>
              </a:extLst>
            </p:cNvPr>
            <p:cNvSpPr/>
            <p:nvPr/>
          </p:nvSpPr>
          <p:spPr>
            <a:xfrm rot="-148560">
              <a:off x="7441478" y="4117986"/>
              <a:ext cx="22519" cy="181608"/>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7" name="Google Shape;503;p20">
              <a:extLst>
                <a:ext uri="{FF2B5EF4-FFF2-40B4-BE49-F238E27FC236}">
                  <a16:creationId xmlns:a16="http://schemas.microsoft.com/office/drawing/2014/main" id="{75424AD8-79FB-4069-9BB5-D866FC6C5FF9}"/>
                </a:ext>
              </a:extLst>
            </p:cNvPr>
            <p:cNvSpPr/>
            <p:nvPr/>
          </p:nvSpPr>
          <p:spPr>
            <a:xfrm rot="-148560">
              <a:off x="7075878" y="4217931"/>
              <a:ext cx="201326" cy="1030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 name="Google Shape;504;p20">
              <a:extLst>
                <a:ext uri="{FF2B5EF4-FFF2-40B4-BE49-F238E27FC236}">
                  <a16:creationId xmlns:a16="http://schemas.microsoft.com/office/drawing/2014/main" id="{BBE45177-AF86-4F83-9EE7-5BAA27AD224A}"/>
                </a:ext>
              </a:extLst>
            </p:cNvPr>
            <p:cNvSpPr/>
            <p:nvPr/>
          </p:nvSpPr>
          <p:spPr>
            <a:xfrm rot="-148560">
              <a:off x="7075880" y="4215914"/>
              <a:ext cx="201326" cy="14452"/>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9" name="Google Shape;505;p20">
              <a:extLst>
                <a:ext uri="{FF2B5EF4-FFF2-40B4-BE49-F238E27FC236}">
                  <a16:creationId xmlns:a16="http://schemas.microsoft.com/office/drawing/2014/main" id="{165EA488-B169-4DA0-A959-F7D3A584AB84}"/>
                </a:ext>
              </a:extLst>
            </p:cNvPr>
            <p:cNvSpPr/>
            <p:nvPr/>
          </p:nvSpPr>
          <p:spPr>
            <a:xfrm>
              <a:off x="7680750" y="4457910"/>
              <a:ext cx="743240" cy="202223"/>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20" name="Google Shape;506;p20">
              <a:extLst>
                <a:ext uri="{FF2B5EF4-FFF2-40B4-BE49-F238E27FC236}">
                  <a16:creationId xmlns:a16="http://schemas.microsoft.com/office/drawing/2014/main" id="{781E57EC-F82C-47E9-9FD2-73681190C0FA}"/>
                </a:ext>
              </a:extLst>
            </p:cNvPr>
            <p:cNvSpPr/>
            <p:nvPr/>
          </p:nvSpPr>
          <p:spPr>
            <a:xfrm>
              <a:off x="7709767" y="4485975"/>
              <a:ext cx="706717" cy="148895"/>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21" name="Google Shape;507;p20">
              <a:extLst>
                <a:ext uri="{FF2B5EF4-FFF2-40B4-BE49-F238E27FC236}">
                  <a16:creationId xmlns:a16="http://schemas.microsoft.com/office/drawing/2014/main" id="{6B00F35B-8DF7-4443-BE72-26DC164AC968}"/>
                </a:ext>
              </a:extLst>
            </p:cNvPr>
            <p:cNvSpPr/>
            <p:nvPr/>
          </p:nvSpPr>
          <p:spPr>
            <a:xfrm rot="-148560">
              <a:off x="6868522" y="4269774"/>
              <a:ext cx="735731" cy="226534"/>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22" name="Google Shape;508;p20">
              <a:extLst>
                <a:ext uri="{FF2B5EF4-FFF2-40B4-BE49-F238E27FC236}">
                  <a16:creationId xmlns:a16="http://schemas.microsoft.com/office/drawing/2014/main" id="{63C85D30-2073-43BC-81C6-C9B368D0F3B7}"/>
                </a:ext>
              </a:extLst>
            </p:cNvPr>
            <p:cNvSpPr/>
            <p:nvPr/>
          </p:nvSpPr>
          <p:spPr>
            <a:xfrm rot="-148560">
              <a:off x="7024225" y="4357229"/>
              <a:ext cx="447410" cy="65596"/>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68569" tIns="68569" rIns="68569" bIns="68569" anchor="ctr" anchorCtr="0">
              <a:noAutofit/>
            </a:bodyPr>
            <a:lstStyle/>
            <a:p>
              <a:endParaRPr sz="1050"/>
            </a:p>
          </p:txBody>
        </p:sp>
        <p:sp>
          <p:nvSpPr>
            <p:cNvPr id="23" name="Google Shape;509;p20">
              <a:extLst>
                <a:ext uri="{FF2B5EF4-FFF2-40B4-BE49-F238E27FC236}">
                  <a16:creationId xmlns:a16="http://schemas.microsoft.com/office/drawing/2014/main" id="{3B062B7E-6F44-43C8-B7E8-D6146887B5A6}"/>
                </a:ext>
              </a:extLst>
            </p:cNvPr>
            <p:cNvSpPr/>
            <p:nvPr/>
          </p:nvSpPr>
          <p:spPr>
            <a:xfrm>
              <a:off x="7711671" y="4546809"/>
              <a:ext cx="692656" cy="10363"/>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24" name="Google Shape;510;p20">
              <a:extLst>
                <a:ext uri="{FF2B5EF4-FFF2-40B4-BE49-F238E27FC236}">
                  <a16:creationId xmlns:a16="http://schemas.microsoft.com/office/drawing/2014/main" id="{01F97CF0-79FE-44DB-81E9-1C44A46ED787}"/>
                </a:ext>
              </a:extLst>
            </p:cNvPr>
            <p:cNvSpPr/>
            <p:nvPr/>
          </p:nvSpPr>
          <p:spPr>
            <a:xfrm>
              <a:off x="7714472" y="4578627"/>
              <a:ext cx="698258" cy="13164"/>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grpSp>
      <p:grpSp>
        <p:nvGrpSpPr>
          <p:cNvPr id="25" name="Google Shape;2301;p46">
            <a:extLst>
              <a:ext uri="{FF2B5EF4-FFF2-40B4-BE49-F238E27FC236}">
                <a16:creationId xmlns:a16="http://schemas.microsoft.com/office/drawing/2014/main" id="{983D1CC1-9308-42C0-A863-A7DA2F0E1901}"/>
              </a:ext>
            </a:extLst>
          </p:cNvPr>
          <p:cNvGrpSpPr/>
          <p:nvPr/>
        </p:nvGrpSpPr>
        <p:grpSpPr>
          <a:xfrm>
            <a:off x="909664" y="3200242"/>
            <a:ext cx="1932678" cy="1472195"/>
            <a:chOff x="303700" y="238475"/>
            <a:chExt cx="6849825" cy="5217775"/>
          </a:xfrm>
        </p:grpSpPr>
        <p:sp>
          <p:nvSpPr>
            <p:cNvPr id="26" name="Google Shape;2302;p46">
              <a:extLst>
                <a:ext uri="{FF2B5EF4-FFF2-40B4-BE49-F238E27FC236}">
                  <a16:creationId xmlns:a16="http://schemas.microsoft.com/office/drawing/2014/main" id="{1EACF34D-949F-42DD-8D9B-19EF6B9E63FA}"/>
                </a:ext>
              </a:extLst>
            </p:cNvPr>
            <p:cNvSpPr/>
            <p:nvPr/>
          </p:nvSpPr>
          <p:spPr>
            <a:xfrm>
              <a:off x="1082925" y="2507525"/>
              <a:ext cx="2946975" cy="2948725"/>
            </a:xfrm>
            <a:custGeom>
              <a:avLst/>
              <a:gdLst/>
              <a:ahLst/>
              <a:cxnLst/>
              <a:rect l="l" t="t" r="r" b="b"/>
              <a:pathLst>
                <a:path w="117879" h="117949" extrusionOk="0">
                  <a:moveTo>
                    <a:pt x="63315" y="1"/>
                  </a:moveTo>
                  <a:cubicBezTo>
                    <a:pt x="59699" y="1"/>
                    <a:pt x="56080" y="128"/>
                    <a:pt x="52465" y="380"/>
                  </a:cubicBezTo>
                  <a:cubicBezTo>
                    <a:pt x="52465" y="380"/>
                    <a:pt x="52094" y="365"/>
                    <a:pt x="51417" y="365"/>
                  </a:cubicBezTo>
                  <a:cubicBezTo>
                    <a:pt x="46330" y="365"/>
                    <a:pt x="23990" y="1209"/>
                    <a:pt x="12742" y="15598"/>
                  </a:cubicBezTo>
                  <a:lnTo>
                    <a:pt x="0" y="39019"/>
                  </a:lnTo>
                  <a:lnTo>
                    <a:pt x="25381" y="64452"/>
                  </a:lnTo>
                  <a:lnTo>
                    <a:pt x="38846" y="117949"/>
                  </a:lnTo>
                  <a:lnTo>
                    <a:pt x="117878" y="116349"/>
                  </a:lnTo>
                  <a:lnTo>
                    <a:pt x="114783" y="73583"/>
                  </a:lnTo>
                  <a:lnTo>
                    <a:pt x="111894" y="21118"/>
                  </a:lnTo>
                  <a:cubicBezTo>
                    <a:pt x="111894" y="21118"/>
                    <a:pt x="113648" y="6931"/>
                    <a:pt x="92239" y="2753"/>
                  </a:cubicBezTo>
                  <a:cubicBezTo>
                    <a:pt x="82695" y="912"/>
                    <a:pt x="73014" y="1"/>
                    <a:pt x="63315" y="1"/>
                  </a:cubicBezTo>
                  <a:close/>
                </a:path>
              </a:pathLst>
            </a:custGeom>
            <a:solidFill>
              <a:srgbClr val="045A68"/>
            </a:solidFill>
            <a:ln>
              <a:noFill/>
            </a:ln>
          </p:spPr>
          <p:txBody>
            <a:bodyPr spcFirstLastPara="1" wrap="square" lIns="68569" tIns="68569" rIns="68569" bIns="68569" anchor="ctr" anchorCtr="0">
              <a:noAutofit/>
            </a:bodyPr>
            <a:lstStyle/>
            <a:p>
              <a:endParaRPr sz="1050"/>
            </a:p>
          </p:txBody>
        </p:sp>
        <p:sp>
          <p:nvSpPr>
            <p:cNvPr id="27" name="Google Shape;2303;p46">
              <a:extLst>
                <a:ext uri="{FF2B5EF4-FFF2-40B4-BE49-F238E27FC236}">
                  <a16:creationId xmlns:a16="http://schemas.microsoft.com/office/drawing/2014/main" id="{2BFB16A5-B5EA-4DF4-94F4-8011DD8CE39F}"/>
                </a:ext>
              </a:extLst>
            </p:cNvPr>
            <p:cNvSpPr/>
            <p:nvPr/>
          </p:nvSpPr>
          <p:spPr>
            <a:xfrm>
              <a:off x="303700" y="3192800"/>
              <a:ext cx="2588675" cy="2223525"/>
            </a:xfrm>
            <a:custGeom>
              <a:avLst/>
              <a:gdLst/>
              <a:ahLst/>
              <a:cxnLst/>
              <a:rect l="l" t="t" r="r" b="b"/>
              <a:pathLst>
                <a:path w="103547" h="88941" extrusionOk="0">
                  <a:moveTo>
                    <a:pt x="37514" y="1"/>
                  </a:moveTo>
                  <a:lnTo>
                    <a:pt x="7232" y="56077"/>
                  </a:lnTo>
                  <a:cubicBezTo>
                    <a:pt x="0" y="71361"/>
                    <a:pt x="11177" y="88940"/>
                    <a:pt x="28037" y="88940"/>
                  </a:cubicBezTo>
                  <a:cubicBezTo>
                    <a:pt x="28135" y="88940"/>
                    <a:pt x="28233" y="88940"/>
                    <a:pt x="28332" y="88938"/>
                  </a:cubicBezTo>
                  <a:lnTo>
                    <a:pt x="99059" y="88061"/>
                  </a:lnTo>
                  <a:lnTo>
                    <a:pt x="103547" y="58656"/>
                  </a:lnTo>
                  <a:lnTo>
                    <a:pt x="46284" y="57625"/>
                  </a:lnTo>
                  <a:lnTo>
                    <a:pt x="65062" y="18624"/>
                  </a:lnTo>
                  <a:lnTo>
                    <a:pt x="37514" y="1"/>
                  </a:lnTo>
                  <a:close/>
                </a:path>
              </a:pathLst>
            </a:custGeom>
            <a:solidFill>
              <a:srgbClr val="045A68"/>
            </a:solidFill>
            <a:ln>
              <a:noFill/>
            </a:ln>
          </p:spPr>
          <p:txBody>
            <a:bodyPr spcFirstLastPara="1" wrap="square" lIns="68569" tIns="68569" rIns="68569" bIns="68569" anchor="ctr" anchorCtr="0">
              <a:noAutofit/>
            </a:bodyPr>
            <a:lstStyle/>
            <a:p>
              <a:endParaRPr sz="1050"/>
            </a:p>
          </p:txBody>
        </p:sp>
        <p:sp>
          <p:nvSpPr>
            <p:cNvPr id="28" name="Google Shape;2304;p46">
              <a:extLst>
                <a:ext uri="{FF2B5EF4-FFF2-40B4-BE49-F238E27FC236}">
                  <a16:creationId xmlns:a16="http://schemas.microsoft.com/office/drawing/2014/main" id="{ED2C5089-E43E-45F2-8D50-A539B5C664CD}"/>
                </a:ext>
              </a:extLst>
            </p:cNvPr>
            <p:cNvSpPr/>
            <p:nvPr/>
          </p:nvSpPr>
          <p:spPr>
            <a:xfrm>
              <a:off x="3817075" y="2821375"/>
              <a:ext cx="1419975" cy="2246675"/>
            </a:xfrm>
            <a:custGeom>
              <a:avLst/>
              <a:gdLst/>
              <a:ahLst/>
              <a:cxnLst/>
              <a:rect l="l" t="t" r="r" b="b"/>
              <a:pathLst>
                <a:path w="56799" h="89867" extrusionOk="0">
                  <a:moveTo>
                    <a:pt x="0" y="1"/>
                  </a:moveTo>
                  <a:lnTo>
                    <a:pt x="0" y="1"/>
                  </a:lnTo>
                  <a:cubicBezTo>
                    <a:pt x="0" y="2"/>
                    <a:pt x="5059" y="59344"/>
                    <a:pt x="4356" y="59344"/>
                  </a:cubicBezTo>
                  <a:cubicBezTo>
                    <a:pt x="4349" y="59344"/>
                    <a:pt x="4342" y="59338"/>
                    <a:pt x="4334" y="59327"/>
                  </a:cubicBezTo>
                  <a:cubicBezTo>
                    <a:pt x="4329" y="59319"/>
                    <a:pt x="4326" y="59316"/>
                    <a:pt x="4326" y="59316"/>
                  </a:cubicBezTo>
                  <a:lnTo>
                    <a:pt x="4326" y="59316"/>
                  </a:lnTo>
                  <a:cubicBezTo>
                    <a:pt x="4288" y="59316"/>
                    <a:pt x="23679" y="89867"/>
                    <a:pt x="23679" y="89867"/>
                  </a:cubicBezTo>
                  <a:lnTo>
                    <a:pt x="56798" y="87700"/>
                  </a:lnTo>
                  <a:lnTo>
                    <a:pt x="0" y="1"/>
                  </a:lnTo>
                  <a:close/>
                </a:path>
              </a:pathLst>
            </a:custGeom>
            <a:solidFill>
              <a:srgbClr val="045A68"/>
            </a:solidFill>
            <a:ln>
              <a:noFill/>
            </a:ln>
          </p:spPr>
          <p:txBody>
            <a:bodyPr spcFirstLastPara="1" wrap="square" lIns="68569" tIns="68569" rIns="68569" bIns="68569" anchor="ctr" anchorCtr="0">
              <a:noAutofit/>
            </a:bodyPr>
            <a:lstStyle/>
            <a:p>
              <a:endParaRPr sz="1050"/>
            </a:p>
          </p:txBody>
        </p:sp>
        <p:sp>
          <p:nvSpPr>
            <p:cNvPr id="29" name="Google Shape;2305;p46">
              <a:extLst>
                <a:ext uri="{FF2B5EF4-FFF2-40B4-BE49-F238E27FC236}">
                  <a16:creationId xmlns:a16="http://schemas.microsoft.com/office/drawing/2014/main" id="{B5218740-214D-4DB5-BFB3-A2FC1A1C60CB}"/>
                </a:ext>
              </a:extLst>
            </p:cNvPr>
            <p:cNvSpPr/>
            <p:nvPr/>
          </p:nvSpPr>
          <p:spPr>
            <a:xfrm>
              <a:off x="1660700" y="2777525"/>
              <a:ext cx="317275" cy="1007275"/>
            </a:xfrm>
            <a:custGeom>
              <a:avLst/>
              <a:gdLst/>
              <a:ahLst/>
              <a:cxnLst/>
              <a:rect l="l" t="t" r="r" b="b"/>
              <a:pathLst>
                <a:path w="12691" h="40291" extrusionOk="0">
                  <a:moveTo>
                    <a:pt x="0" y="1"/>
                  </a:moveTo>
                  <a:cubicBezTo>
                    <a:pt x="413" y="413"/>
                    <a:pt x="877" y="774"/>
                    <a:pt x="1342" y="1135"/>
                  </a:cubicBezTo>
                  <a:cubicBezTo>
                    <a:pt x="2580" y="2167"/>
                    <a:pt x="3715" y="3302"/>
                    <a:pt x="4798" y="4489"/>
                  </a:cubicBezTo>
                  <a:cubicBezTo>
                    <a:pt x="6397" y="6191"/>
                    <a:pt x="7790" y="8100"/>
                    <a:pt x="8977" y="10163"/>
                  </a:cubicBezTo>
                  <a:cubicBezTo>
                    <a:pt x="10473" y="12640"/>
                    <a:pt x="11453" y="15374"/>
                    <a:pt x="11917" y="18211"/>
                  </a:cubicBezTo>
                  <a:cubicBezTo>
                    <a:pt x="12278" y="21100"/>
                    <a:pt x="12227" y="23989"/>
                    <a:pt x="11917" y="26878"/>
                  </a:cubicBezTo>
                  <a:cubicBezTo>
                    <a:pt x="11608" y="29509"/>
                    <a:pt x="11195" y="31882"/>
                    <a:pt x="10782" y="33842"/>
                  </a:cubicBezTo>
                  <a:cubicBezTo>
                    <a:pt x="10370" y="35854"/>
                    <a:pt x="10008" y="37453"/>
                    <a:pt x="9750" y="38537"/>
                  </a:cubicBezTo>
                  <a:cubicBezTo>
                    <a:pt x="9596" y="39053"/>
                    <a:pt x="9544" y="39465"/>
                    <a:pt x="9441" y="39826"/>
                  </a:cubicBezTo>
                  <a:cubicBezTo>
                    <a:pt x="9389" y="39981"/>
                    <a:pt x="9389" y="40136"/>
                    <a:pt x="9338" y="40291"/>
                  </a:cubicBezTo>
                  <a:cubicBezTo>
                    <a:pt x="9441" y="40136"/>
                    <a:pt x="9493" y="39981"/>
                    <a:pt x="9544" y="39826"/>
                  </a:cubicBezTo>
                  <a:cubicBezTo>
                    <a:pt x="9596" y="39568"/>
                    <a:pt x="9750" y="39156"/>
                    <a:pt x="9905" y="38588"/>
                  </a:cubicBezTo>
                  <a:cubicBezTo>
                    <a:pt x="10215" y="37505"/>
                    <a:pt x="10627" y="35906"/>
                    <a:pt x="11092" y="33945"/>
                  </a:cubicBezTo>
                  <a:cubicBezTo>
                    <a:pt x="11608" y="31624"/>
                    <a:pt x="12020" y="29251"/>
                    <a:pt x="12278" y="26878"/>
                  </a:cubicBezTo>
                  <a:cubicBezTo>
                    <a:pt x="12691" y="23989"/>
                    <a:pt x="12691" y="21048"/>
                    <a:pt x="12381" y="18159"/>
                  </a:cubicBezTo>
                  <a:cubicBezTo>
                    <a:pt x="11917" y="15219"/>
                    <a:pt x="10885" y="12433"/>
                    <a:pt x="9338" y="9957"/>
                  </a:cubicBezTo>
                  <a:cubicBezTo>
                    <a:pt x="8100" y="7894"/>
                    <a:pt x="6655" y="5985"/>
                    <a:pt x="5004" y="4231"/>
                  </a:cubicBezTo>
                  <a:cubicBezTo>
                    <a:pt x="3921" y="3096"/>
                    <a:pt x="2735" y="2012"/>
                    <a:pt x="1445" y="981"/>
                  </a:cubicBezTo>
                  <a:cubicBezTo>
                    <a:pt x="1032" y="620"/>
                    <a:pt x="619" y="413"/>
                    <a:pt x="413" y="207"/>
                  </a:cubicBezTo>
                  <a:cubicBezTo>
                    <a:pt x="310" y="104"/>
                    <a:pt x="155" y="52"/>
                    <a:pt x="0"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30" name="Google Shape;2306;p46">
              <a:extLst>
                <a:ext uri="{FF2B5EF4-FFF2-40B4-BE49-F238E27FC236}">
                  <a16:creationId xmlns:a16="http://schemas.microsoft.com/office/drawing/2014/main" id="{41255E52-CEA7-4B35-8794-711BB67B5B42}"/>
                </a:ext>
              </a:extLst>
            </p:cNvPr>
            <p:cNvSpPr/>
            <p:nvPr/>
          </p:nvSpPr>
          <p:spPr>
            <a:xfrm>
              <a:off x="1458225" y="3859575"/>
              <a:ext cx="379175" cy="773850"/>
            </a:xfrm>
            <a:custGeom>
              <a:avLst/>
              <a:gdLst/>
              <a:ahLst/>
              <a:cxnLst/>
              <a:rect l="l" t="t" r="r" b="b"/>
              <a:pathLst>
                <a:path w="15167" h="30954" extrusionOk="0">
                  <a:moveTo>
                    <a:pt x="15167" y="1"/>
                  </a:moveTo>
                  <a:cubicBezTo>
                    <a:pt x="14961" y="413"/>
                    <a:pt x="14703" y="775"/>
                    <a:pt x="14548" y="1187"/>
                  </a:cubicBezTo>
                  <a:cubicBezTo>
                    <a:pt x="14135" y="2064"/>
                    <a:pt x="13568" y="3199"/>
                    <a:pt x="12949" y="4541"/>
                  </a:cubicBezTo>
                  <a:cubicBezTo>
                    <a:pt x="11556" y="7429"/>
                    <a:pt x="9647" y="11247"/>
                    <a:pt x="7635" y="15529"/>
                  </a:cubicBezTo>
                  <a:lnTo>
                    <a:pt x="2167" y="26414"/>
                  </a:lnTo>
                  <a:lnTo>
                    <a:pt x="516" y="29715"/>
                  </a:lnTo>
                  <a:cubicBezTo>
                    <a:pt x="310" y="30128"/>
                    <a:pt x="155" y="30541"/>
                    <a:pt x="0" y="30954"/>
                  </a:cubicBezTo>
                  <a:cubicBezTo>
                    <a:pt x="258" y="30592"/>
                    <a:pt x="464" y="30231"/>
                    <a:pt x="671" y="29819"/>
                  </a:cubicBezTo>
                  <a:cubicBezTo>
                    <a:pt x="1135" y="29045"/>
                    <a:pt x="1702" y="27961"/>
                    <a:pt x="2476" y="26569"/>
                  </a:cubicBezTo>
                  <a:cubicBezTo>
                    <a:pt x="3921" y="23834"/>
                    <a:pt x="5881" y="19965"/>
                    <a:pt x="7996" y="15684"/>
                  </a:cubicBezTo>
                  <a:cubicBezTo>
                    <a:pt x="10111" y="11402"/>
                    <a:pt x="11917" y="7533"/>
                    <a:pt x="13207" y="4644"/>
                  </a:cubicBezTo>
                  <a:cubicBezTo>
                    <a:pt x="13826" y="3251"/>
                    <a:pt x="14342" y="2064"/>
                    <a:pt x="14703" y="1290"/>
                  </a:cubicBezTo>
                  <a:cubicBezTo>
                    <a:pt x="14909" y="878"/>
                    <a:pt x="15064" y="465"/>
                    <a:pt x="15167"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31" name="Google Shape;2307;p46">
              <a:extLst>
                <a:ext uri="{FF2B5EF4-FFF2-40B4-BE49-F238E27FC236}">
                  <a16:creationId xmlns:a16="http://schemas.microsoft.com/office/drawing/2014/main" id="{2AB0ED97-2E8D-4C72-B372-0B396DE2D6C9}"/>
                </a:ext>
              </a:extLst>
            </p:cNvPr>
            <p:cNvSpPr/>
            <p:nvPr/>
          </p:nvSpPr>
          <p:spPr>
            <a:xfrm>
              <a:off x="1057125" y="4624375"/>
              <a:ext cx="1819775" cy="769975"/>
            </a:xfrm>
            <a:custGeom>
              <a:avLst/>
              <a:gdLst/>
              <a:ahLst/>
              <a:cxnLst/>
              <a:rect l="l" t="t" r="r" b="b"/>
              <a:pathLst>
                <a:path w="72791" h="30799" extrusionOk="0">
                  <a:moveTo>
                    <a:pt x="51691" y="0"/>
                  </a:moveTo>
                  <a:lnTo>
                    <a:pt x="15116" y="52"/>
                  </a:lnTo>
                  <a:cubicBezTo>
                    <a:pt x="10473" y="104"/>
                    <a:pt x="6707" y="104"/>
                    <a:pt x="4024" y="155"/>
                  </a:cubicBezTo>
                  <a:lnTo>
                    <a:pt x="1032" y="155"/>
                  </a:lnTo>
                  <a:lnTo>
                    <a:pt x="258" y="207"/>
                  </a:lnTo>
                  <a:lnTo>
                    <a:pt x="0" y="207"/>
                  </a:lnTo>
                  <a:cubicBezTo>
                    <a:pt x="52" y="258"/>
                    <a:pt x="155" y="258"/>
                    <a:pt x="258" y="258"/>
                  </a:cubicBezTo>
                  <a:lnTo>
                    <a:pt x="1032" y="258"/>
                  </a:lnTo>
                  <a:cubicBezTo>
                    <a:pt x="1754" y="258"/>
                    <a:pt x="2734" y="310"/>
                    <a:pt x="4024" y="310"/>
                  </a:cubicBezTo>
                  <a:cubicBezTo>
                    <a:pt x="6707" y="310"/>
                    <a:pt x="10473" y="362"/>
                    <a:pt x="15116" y="362"/>
                  </a:cubicBezTo>
                  <a:cubicBezTo>
                    <a:pt x="24504" y="413"/>
                    <a:pt x="37401" y="413"/>
                    <a:pt x="51691" y="413"/>
                  </a:cubicBezTo>
                  <a:lnTo>
                    <a:pt x="72354" y="413"/>
                  </a:lnTo>
                  <a:cubicBezTo>
                    <a:pt x="71333" y="9300"/>
                    <a:pt x="70465" y="16860"/>
                    <a:pt x="69850" y="22286"/>
                  </a:cubicBezTo>
                  <a:cubicBezTo>
                    <a:pt x="69541" y="24917"/>
                    <a:pt x="69283" y="27084"/>
                    <a:pt x="69128" y="28580"/>
                  </a:cubicBezTo>
                  <a:cubicBezTo>
                    <a:pt x="69076" y="29251"/>
                    <a:pt x="69025" y="29818"/>
                    <a:pt x="68973" y="30231"/>
                  </a:cubicBezTo>
                  <a:cubicBezTo>
                    <a:pt x="68973" y="30386"/>
                    <a:pt x="68973" y="30540"/>
                    <a:pt x="68922" y="30644"/>
                  </a:cubicBezTo>
                  <a:cubicBezTo>
                    <a:pt x="68922" y="30695"/>
                    <a:pt x="68922" y="30747"/>
                    <a:pt x="68922" y="30798"/>
                  </a:cubicBezTo>
                  <a:cubicBezTo>
                    <a:pt x="68973" y="30747"/>
                    <a:pt x="68973" y="30695"/>
                    <a:pt x="68973" y="30644"/>
                  </a:cubicBezTo>
                  <a:cubicBezTo>
                    <a:pt x="68973" y="30540"/>
                    <a:pt x="69025" y="30386"/>
                    <a:pt x="69025" y="30231"/>
                  </a:cubicBezTo>
                  <a:cubicBezTo>
                    <a:pt x="69076" y="29818"/>
                    <a:pt x="69180" y="29302"/>
                    <a:pt x="69283" y="28580"/>
                  </a:cubicBezTo>
                  <a:cubicBezTo>
                    <a:pt x="69437" y="27084"/>
                    <a:pt x="69747" y="24969"/>
                    <a:pt x="70057" y="22286"/>
                  </a:cubicBezTo>
                  <a:cubicBezTo>
                    <a:pt x="70727" y="16870"/>
                    <a:pt x="71656" y="9235"/>
                    <a:pt x="72791" y="258"/>
                  </a:cubicBezTo>
                  <a:lnTo>
                    <a:pt x="72791" y="0"/>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32" name="Google Shape;2308;p46">
              <a:extLst>
                <a:ext uri="{FF2B5EF4-FFF2-40B4-BE49-F238E27FC236}">
                  <a16:creationId xmlns:a16="http://schemas.microsoft.com/office/drawing/2014/main" id="{0248843A-A9D9-48B6-8406-C1D419087238}"/>
                </a:ext>
              </a:extLst>
            </p:cNvPr>
            <p:cNvSpPr/>
            <p:nvPr/>
          </p:nvSpPr>
          <p:spPr>
            <a:xfrm>
              <a:off x="1182225" y="4402550"/>
              <a:ext cx="290200" cy="246350"/>
            </a:xfrm>
            <a:custGeom>
              <a:avLst/>
              <a:gdLst/>
              <a:ahLst/>
              <a:cxnLst/>
              <a:rect l="l" t="t" r="r" b="b"/>
              <a:pathLst>
                <a:path w="11608" h="9854" extrusionOk="0">
                  <a:moveTo>
                    <a:pt x="0" y="0"/>
                  </a:moveTo>
                  <a:cubicBezTo>
                    <a:pt x="619" y="413"/>
                    <a:pt x="1290" y="774"/>
                    <a:pt x="1961" y="1135"/>
                  </a:cubicBezTo>
                  <a:cubicBezTo>
                    <a:pt x="3560" y="2012"/>
                    <a:pt x="5056" y="3044"/>
                    <a:pt x="6449" y="4179"/>
                  </a:cubicBezTo>
                  <a:cubicBezTo>
                    <a:pt x="7790" y="5365"/>
                    <a:pt x="9080" y="6655"/>
                    <a:pt x="10215" y="8048"/>
                  </a:cubicBezTo>
                  <a:cubicBezTo>
                    <a:pt x="10627" y="8667"/>
                    <a:pt x="11143" y="9286"/>
                    <a:pt x="11608" y="9854"/>
                  </a:cubicBezTo>
                  <a:cubicBezTo>
                    <a:pt x="11350" y="9131"/>
                    <a:pt x="10937" y="8461"/>
                    <a:pt x="10473" y="7893"/>
                  </a:cubicBezTo>
                  <a:cubicBezTo>
                    <a:pt x="8306" y="4901"/>
                    <a:pt x="5417" y="2477"/>
                    <a:pt x="2115" y="826"/>
                  </a:cubicBezTo>
                  <a:cubicBezTo>
                    <a:pt x="1445" y="465"/>
                    <a:pt x="723" y="207"/>
                    <a:pt x="0"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33" name="Google Shape;2309;p46">
              <a:extLst>
                <a:ext uri="{FF2B5EF4-FFF2-40B4-BE49-F238E27FC236}">
                  <a16:creationId xmlns:a16="http://schemas.microsoft.com/office/drawing/2014/main" id="{80C3BEB3-6BD5-4308-A32E-84951CB923DF}"/>
                </a:ext>
              </a:extLst>
            </p:cNvPr>
            <p:cNvSpPr/>
            <p:nvPr/>
          </p:nvSpPr>
          <p:spPr>
            <a:xfrm>
              <a:off x="3871225" y="2989025"/>
              <a:ext cx="110950" cy="1797875"/>
            </a:xfrm>
            <a:custGeom>
              <a:avLst/>
              <a:gdLst/>
              <a:ahLst/>
              <a:cxnLst/>
              <a:rect l="l" t="t" r="r" b="b"/>
              <a:pathLst>
                <a:path w="4438" h="71915" extrusionOk="0">
                  <a:moveTo>
                    <a:pt x="53" y="1"/>
                  </a:moveTo>
                  <a:cubicBezTo>
                    <a:pt x="1" y="207"/>
                    <a:pt x="1" y="465"/>
                    <a:pt x="1" y="723"/>
                  </a:cubicBezTo>
                  <a:cubicBezTo>
                    <a:pt x="1" y="1239"/>
                    <a:pt x="53" y="1910"/>
                    <a:pt x="53" y="2787"/>
                  </a:cubicBezTo>
                  <a:cubicBezTo>
                    <a:pt x="104" y="4644"/>
                    <a:pt x="156" y="7275"/>
                    <a:pt x="259" y="10525"/>
                  </a:cubicBezTo>
                  <a:cubicBezTo>
                    <a:pt x="517" y="17077"/>
                    <a:pt x="930" y="26053"/>
                    <a:pt x="1497" y="36009"/>
                  </a:cubicBezTo>
                  <a:cubicBezTo>
                    <a:pt x="2116" y="45914"/>
                    <a:pt x="2787" y="54942"/>
                    <a:pt x="3354" y="61442"/>
                  </a:cubicBezTo>
                  <a:cubicBezTo>
                    <a:pt x="3612" y="64692"/>
                    <a:pt x="3870" y="67323"/>
                    <a:pt x="4076" y="69129"/>
                  </a:cubicBezTo>
                  <a:cubicBezTo>
                    <a:pt x="4180" y="70006"/>
                    <a:pt x="4231" y="70676"/>
                    <a:pt x="4334" y="71192"/>
                  </a:cubicBezTo>
                  <a:cubicBezTo>
                    <a:pt x="4334" y="71450"/>
                    <a:pt x="4386" y="71708"/>
                    <a:pt x="4437" y="71914"/>
                  </a:cubicBezTo>
                  <a:cubicBezTo>
                    <a:pt x="4437" y="71708"/>
                    <a:pt x="4437" y="71450"/>
                    <a:pt x="4386" y="71192"/>
                  </a:cubicBezTo>
                  <a:cubicBezTo>
                    <a:pt x="4386" y="70676"/>
                    <a:pt x="4334" y="70006"/>
                    <a:pt x="4231" y="69129"/>
                  </a:cubicBezTo>
                  <a:cubicBezTo>
                    <a:pt x="4128" y="67220"/>
                    <a:pt x="3922" y="64641"/>
                    <a:pt x="3664" y="61391"/>
                  </a:cubicBezTo>
                  <a:cubicBezTo>
                    <a:pt x="3148" y="54890"/>
                    <a:pt x="2529" y="45914"/>
                    <a:pt x="1961" y="35958"/>
                  </a:cubicBezTo>
                  <a:cubicBezTo>
                    <a:pt x="1342" y="26053"/>
                    <a:pt x="930" y="17025"/>
                    <a:pt x="568" y="10525"/>
                  </a:cubicBezTo>
                  <a:cubicBezTo>
                    <a:pt x="414" y="7275"/>
                    <a:pt x="310" y="4644"/>
                    <a:pt x="207" y="2787"/>
                  </a:cubicBezTo>
                  <a:cubicBezTo>
                    <a:pt x="156" y="1910"/>
                    <a:pt x="104" y="1239"/>
                    <a:pt x="104" y="723"/>
                  </a:cubicBezTo>
                  <a:cubicBezTo>
                    <a:pt x="104" y="465"/>
                    <a:pt x="53" y="207"/>
                    <a:pt x="53"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34" name="Google Shape;2310;p46">
              <a:extLst>
                <a:ext uri="{FF2B5EF4-FFF2-40B4-BE49-F238E27FC236}">
                  <a16:creationId xmlns:a16="http://schemas.microsoft.com/office/drawing/2014/main" id="{30D13D4E-7D79-4233-96F9-6BC0133D7EDB}"/>
                </a:ext>
              </a:extLst>
            </p:cNvPr>
            <p:cNvSpPr/>
            <p:nvPr/>
          </p:nvSpPr>
          <p:spPr>
            <a:xfrm>
              <a:off x="2175275" y="3026450"/>
              <a:ext cx="287650" cy="568775"/>
            </a:xfrm>
            <a:custGeom>
              <a:avLst/>
              <a:gdLst/>
              <a:ahLst/>
              <a:cxnLst/>
              <a:rect l="l" t="t" r="r" b="b"/>
              <a:pathLst>
                <a:path w="11506" h="22751" extrusionOk="0">
                  <a:moveTo>
                    <a:pt x="2477" y="0"/>
                  </a:moveTo>
                  <a:lnTo>
                    <a:pt x="2477" y="0"/>
                  </a:lnTo>
                  <a:cubicBezTo>
                    <a:pt x="2374" y="361"/>
                    <a:pt x="2322" y="722"/>
                    <a:pt x="2271" y="1135"/>
                  </a:cubicBezTo>
                  <a:cubicBezTo>
                    <a:pt x="2116" y="1909"/>
                    <a:pt x="1961" y="2941"/>
                    <a:pt x="1755" y="4230"/>
                  </a:cubicBezTo>
                  <a:cubicBezTo>
                    <a:pt x="1342" y="6964"/>
                    <a:pt x="775" y="10730"/>
                    <a:pt x="104" y="15115"/>
                  </a:cubicBezTo>
                  <a:lnTo>
                    <a:pt x="1" y="15580"/>
                  </a:lnTo>
                  <a:lnTo>
                    <a:pt x="414" y="15322"/>
                  </a:lnTo>
                  <a:cubicBezTo>
                    <a:pt x="2116" y="14084"/>
                    <a:pt x="3973" y="12794"/>
                    <a:pt x="5934" y="11453"/>
                  </a:cubicBezTo>
                  <a:cubicBezTo>
                    <a:pt x="7705" y="10208"/>
                    <a:pt x="9388" y="9007"/>
                    <a:pt x="10982" y="7933"/>
                  </a:cubicBezTo>
                  <a:lnTo>
                    <a:pt x="10982" y="7933"/>
                  </a:lnTo>
                  <a:cubicBezTo>
                    <a:pt x="10438" y="12125"/>
                    <a:pt x="9945" y="15728"/>
                    <a:pt x="9596" y="18417"/>
                  </a:cubicBezTo>
                  <a:cubicBezTo>
                    <a:pt x="9442" y="19707"/>
                    <a:pt x="9287" y="20790"/>
                    <a:pt x="9184" y="21615"/>
                  </a:cubicBezTo>
                  <a:cubicBezTo>
                    <a:pt x="9132" y="21976"/>
                    <a:pt x="9080" y="22338"/>
                    <a:pt x="9132" y="22750"/>
                  </a:cubicBezTo>
                  <a:cubicBezTo>
                    <a:pt x="9235" y="22389"/>
                    <a:pt x="9287" y="21976"/>
                    <a:pt x="9338" y="21615"/>
                  </a:cubicBezTo>
                  <a:cubicBezTo>
                    <a:pt x="9442" y="20790"/>
                    <a:pt x="9648" y="19758"/>
                    <a:pt x="9854" y="18468"/>
                  </a:cubicBezTo>
                  <a:cubicBezTo>
                    <a:pt x="10267" y="15683"/>
                    <a:pt x="10783" y="11917"/>
                    <a:pt x="11453" y="7532"/>
                  </a:cubicBezTo>
                  <a:lnTo>
                    <a:pt x="11505" y="7068"/>
                  </a:lnTo>
                  <a:lnTo>
                    <a:pt x="11505" y="7068"/>
                  </a:lnTo>
                  <a:lnTo>
                    <a:pt x="11144" y="7325"/>
                  </a:lnTo>
                  <a:cubicBezTo>
                    <a:pt x="9442" y="8512"/>
                    <a:pt x="7584" y="9802"/>
                    <a:pt x="5676" y="11091"/>
                  </a:cubicBezTo>
                  <a:lnTo>
                    <a:pt x="582" y="14661"/>
                  </a:lnTo>
                  <a:lnTo>
                    <a:pt x="582" y="14661"/>
                  </a:lnTo>
                  <a:cubicBezTo>
                    <a:pt x="1124" y="10492"/>
                    <a:pt x="1616" y="6910"/>
                    <a:pt x="2013" y="4282"/>
                  </a:cubicBezTo>
                  <a:cubicBezTo>
                    <a:pt x="2168" y="2992"/>
                    <a:pt x="2322" y="1909"/>
                    <a:pt x="2426" y="1135"/>
                  </a:cubicBezTo>
                  <a:cubicBezTo>
                    <a:pt x="2477" y="774"/>
                    <a:pt x="2477" y="361"/>
                    <a:pt x="2477" y="0"/>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35" name="Google Shape;2311;p46">
              <a:extLst>
                <a:ext uri="{FF2B5EF4-FFF2-40B4-BE49-F238E27FC236}">
                  <a16:creationId xmlns:a16="http://schemas.microsoft.com/office/drawing/2014/main" id="{0BA15BDA-B42A-4F8A-8DA1-4689538620A7}"/>
                </a:ext>
              </a:extLst>
            </p:cNvPr>
            <p:cNvSpPr/>
            <p:nvPr/>
          </p:nvSpPr>
          <p:spPr>
            <a:xfrm>
              <a:off x="2649900" y="3382400"/>
              <a:ext cx="542975" cy="358550"/>
            </a:xfrm>
            <a:custGeom>
              <a:avLst/>
              <a:gdLst/>
              <a:ahLst/>
              <a:cxnLst/>
              <a:rect l="l" t="t" r="r" b="b"/>
              <a:pathLst>
                <a:path w="21719" h="14342" extrusionOk="0">
                  <a:moveTo>
                    <a:pt x="11195" y="0"/>
                  </a:moveTo>
                  <a:lnTo>
                    <a:pt x="11143" y="516"/>
                  </a:lnTo>
                  <a:cubicBezTo>
                    <a:pt x="10937" y="2580"/>
                    <a:pt x="10782" y="4798"/>
                    <a:pt x="10576" y="7119"/>
                  </a:cubicBezTo>
                  <a:cubicBezTo>
                    <a:pt x="10386" y="9257"/>
                    <a:pt x="10196" y="11350"/>
                    <a:pt x="10046" y="13320"/>
                  </a:cubicBezTo>
                  <a:lnTo>
                    <a:pt x="10046" y="13320"/>
                  </a:lnTo>
                  <a:cubicBezTo>
                    <a:pt x="7195" y="10220"/>
                    <a:pt x="4780" y="7561"/>
                    <a:pt x="2941" y="5572"/>
                  </a:cubicBezTo>
                  <a:cubicBezTo>
                    <a:pt x="2064" y="4592"/>
                    <a:pt x="1342" y="3818"/>
                    <a:pt x="774" y="3250"/>
                  </a:cubicBezTo>
                  <a:cubicBezTo>
                    <a:pt x="568" y="2941"/>
                    <a:pt x="258" y="2683"/>
                    <a:pt x="0" y="2425"/>
                  </a:cubicBezTo>
                  <a:lnTo>
                    <a:pt x="0" y="2425"/>
                  </a:lnTo>
                  <a:cubicBezTo>
                    <a:pt x="207" y="2786"/>
                    <a:pt x="413" y="3044"/>
                    <a:pt x="671" y="3353"/>
                  </a:cubicBezTo>
                  <a:cubicBezTo>
                    <a:pt x="1238" y="3973"/>
                    <a:pt x="1909" y="4746"/>
                    <a:pt x="2786" y="5727"/>
                  </a:cubicBezTo>
                  <a:cubicBezTo>
                    <a:pt x="4592" y="7842"/>
                    <a:pt x="7119" y="10679"/>
                    <a:pt x="10060" y="13981"/>
                  </a:cubicBezTo>
                  <a:lnTo>
                    <a:pt x="10369" y="14342"/>
                  </a:lnTo>
                  <a:lnTo>
                    <a:pt x="10421" y="13826"/>
                  </a:lnTo>
                  <a:cubicBezTo>
                    <a:pt x="10627" y="11762"/>
                    <a:pt x="10782" y="9492"/>
                    <a:pt x="10988" y="7119"/>
                  </a:cubicBezTo>
                  <a:cubicBezTo>
                    <a:pt x="11178" y="4986"/>
                    <a:pt x="11368" y="2939"/>
                    <a:pt x="11517" y="1020"/>
                  </a:cubicBezTo>
                  <a:lnTo>
                    <a:pt x="11517" y="1020"/>
                  </a:lnTo>
                  <a:lnTo>
                    <a:pt x="18675" y="8770"/>
                  </a:lnTo>
                  <a:cubicBezTo>
                    <a:pt x="19604" y="9750"/>
                    <a:pt x="20326" y="10524"/>
                    <a:pt x="20893" y="11092"/>
                  </a:cubicBezTo>
                  <a:cubicBezTo>
                    <a:pt x="21151" y="11401"/>
                    <a:pt x="21409" y="11659"/>
                    <a:pt x="21719" y="11917"/>
                  </a:cubicBezTo>
                  <a:cubicBezTo>
                    <a:pt x="21512" y="11608"/>
                    <a:pt x="21254" y="11298"/>
                    <a:pt x="20996" y="10988"/>
                  </a:cubicBezTo>
                  <a:cubicBezTo>
                    <a:pt x="20429" y="10421"/>
                    <a:pt x="19758" y="9596"/>
                    <a:pt x="18881" y="8615"/>
                  </a:cubicBezTo>
                  <a:cubicBezTo>
                    <a:pt x="17024" y="6500"/>
                    <a:pt x="14445" y="3663"/>
                    <a:pt x="11504" y="361"/>
                  </a:cubicBezTo>
                  <a:lnTo>
                    <a:pt x="11195" y="0"/>
                  </a:ln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36" name="Google Shape;2312;p46">
              <a:extLst>
                <a:ext uri="{FF2B5EF4-FFF2-40B4-BE49-F238E27FC236}">
                  <a16:creationId xmlns:a16="http://schemas.microsoft.com/office/drawing/2014/main" id="{7D9038B4-F106-476C-A3C1-50DC6C75B10D}"/>
                </a:ext>
              </a:extLst>
            </p:cNvPr>
            <p:cNvSpPr/>
            <p:nvPr/>
          </p:nvSpPr>
          <p:spPr>
            <a:xfrm>
              <a:off x="3368250" y="3651950"/>
              <a:ext cx="350825" cy="584250"/>
            </a:xfrm>
            <a:custGeom>
              <a:avLst/>
              <a:gdLst/>
              <a:ahLst/>
              <a:cxnLst/>
              <a:rect l="l" t="t" r="r" b="b"/>
              <a:pathLst>
                <a:path w="14033" h="23370" extrusionOk="0">
                  <a:moveTo>
                    <a:pt x="8874" y="0"/>
                  </a:moveTo>
                  <a:lnTo>
                    <a:pt x="8874" y="0"/>
                  </a:lnTo>
                  <a:cubicBezTo>
                    <a:pt x="8616" y="258"/>
                    <a:pt x="8358" y="568"/>
                    <a:pt x="8152" y="929"/>
                  </a:cubicBezTo>
                  <a:lnTo>
                    <a:pt x="6398" y="3560"/>
                  </a:lnTo>
                  <a:cubicBezTo>
                    <a:pt x="4850" y="5881"/>
                    <a:pt x="2735" y="9080"/>
                    <a:pt x="259" y="12794"/>
                  </a:cubicBezTo>
                  <a:lnTo>
                    <a:pt x="1" y="13155"/>
                  </a:lnTo>
                  <a:lnTo>
                    <a:pt x="465" y="13103"/>
                  </a:lnTo>
                  <a:lnTo>
                    <a:pt x="7017" y="11969"/>
                  </a:lnTo>
                  <a:lnTo>
                    <a:pt x="13160" y="10913"/>
                  </a:lnTo>
                  <a:lnTo>
                    <a:pt x="13160" y="10913"/>
                  </a:lnTo>
                  <a:lnTo>
                    <a:pt x="7429" y="19707"/>
                  </a:lnTo>
                  <a:lnTo>
                    <a:pt x="5727" y="22389"/>
                  </a:lnTo>
                  <a:cubicBezTo>
                    <a:pt x="5521" y="22699"/>
                    <a:pt x="5314" y="23060"/>
                    <a:pt x="5159" y="23369"/>
                  </a:cubicBezTo>
                  <a:cubicBezTo>
                    <a:pt x="5417" y="23112"/>
                    <a:pt x="5624" y="22802"/>
                    <a:pt x="5830" y="22492"/>
                  </a:cubicBezTo>
                  <a:cubicBezTo>
                    <a:pt x="6294" y="21822"/>
                    <a:pt x="6913" y="20945"/>
                    <a:pt x="7636" y="19861"/>
                  </a:cubicBezTo>
                  <a:lnTo>
                    <a:pt x="13775" y="10730"/>
                  </a:lnTo>
                  <a:lnTo>
                    <a:pt x="14033" y="10369"/>
                  </a:lnTo>
                  <a:lnTo>
                    <a:pt x="13568" y="10421"/>
                  </a:lnTo>
                  <a:lnTo>
                    <a:pt x="6913" y="11556"/>
                  </a:lnTo>
                  <a:lnTo>
                    <a:pt x="868" y="12611"/>
                  </a:lnTo>
                  <a:lnTo>
                    <a:pt x="868" y="12611"/>
                  </a:lnTo>
                  <a:cubicBezTo>
                    <a:pt x="3137" y="9059"/>
                    <a:pt x="5111" y="5955"/>
                    <a:pt x="6604" y="3714"/>
                  </a:cubicBezTo>
                  <a:lnTo>
                    <a:pt x="8306" y="980"/>
                  </a:lnTo>
                  <a:cubicBezTo>
                    <a:pt x="8513" y="671"/>
                    <a:pt x="8719" y="361"/>
                    <a:pt x="8874" y="0"/>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37" name="Google Shape;2313;p46">
              <a:extLst>
                <a:ext uri="{FF2B5EF4-FFF2-40B4-BE49-F238E27FC236}">
                  <a16:creationId xmlns:a16="http://schemas.microsoft.com/office/drawing/2014/main" id="{CBE5AB5F-2A59-4F35-B290-5C5F812ACB0D}"/>
                </a:ext>
              </a:extLst>
            </p:cNvPr>
            <p:cNvSpPr/>
            <p:nvPr/>
          </p:nvSpPr>
          <p:spPr>
            <a:xfrm>
              <a:off x="2839475" y="4058200"/>
              <a:ext cx="350825" cy="585550"/>
            </a:xfrm>
            <a:custGeom>
              <a:avLst/>
              <a:gdLst/>
              <a:ahLst/>
              <a:cxnLst/>
              <a:rect l="l" t="t" r="r" b="b"/>
              <a:pathLst>
                <a:path w="14033" h="23422" extrusionOk="0">
                  <a:moveTo>
                    <a:pt x="8874" y="0"/>
                  </a:moveTo>
                  <a:cubicBezTo>
                    <a:pt x="8616" y="310"/>
                    <a:pt x="8409" y="619"/>
                    <a:pt x="8203" y="929"/>
                  </a:cubicBezTo>
                  <a:lnTo>
                    <a:pt x="6398" y="3560"/>
                  </a:lnTo>
                  <a:cubicBezTo>
                    <a:pt x="4850" y="5881"/>
                    <a:pt x="2735" y="9080"/>
                    <a:pt x="259" y="12794"/>
                  </a:cubicBezTo>
                  <a:lnTo>
                    <a:pt x="1" y="13155"/>
                  </a:lnTo>
                  <a:lnTo>
                    <a:pt x="465" y="13104"/>
                  </a:lnTo>
                  <a:lnTo>
                    <a:pt x="7017" y="11969"/>
                  </a:lnTo>
                  <a:lnTo>
                    <a:pt x="13210" y="10913"/>
                  </a:lnTo>
                  <a:lnTo>
                    <a:pt x="13210" y="10913"/>
                  </a:lnTo>
                  <a:lnTo>
                    <a:pt x="7429" y="19707"/>
                  </a:lnTo>
                  <a:cubicBezTo>
                    <a:pt x="6759" y="20842"/>
                    <a:pt x="6191" y="21719"/>
                    <a:pt x="5727" y="22389"/>
                  </a:cubicBezTo>
                  <a:cubicBezTo>
                    <a:pt x="5521" y="22699"/>
                    <a:pt x="5314" y="23060"/>
                    <a:pt x="5159" y="23421"/>
                  </a:cubicBezTo>
                  <a:cubicBezTo>
                    <a:pt x="5417" y="23112"/>
                    <a:pt x="5675" y="22802"/>
                    <a:pt x="5882" y="22493"/>
                  </a:cubicBezTo>
                  <a:cubicBezTo>
                    <a:pt x="6294" y="21822"/>
                    <a:pt x="6913" y="20945"/>
                    <a:pt x="7636" y="19862"/>
                  </a:cubicBezTo>
                  <a:lnTo>
                    <a:pt x="13775" y="10731"/>
                  </a:lnTo>
                  <a:lnTo>
                    <a:pt x="14033" y="10369"/>
                  </a:lnTo>
                  <a:lnTo>
                    <a:pt x="13568" y="10421"/>
                  </a:lnTo>
                  <a:lnTo>
                    <a:pt x="6965" y="11556"/>
                  </a:lnTo>
                  <a:lnTo>
                    <a:pt x="874" y="12611"/>
                  </a:lnTo>
                  <a:lnTo>
                    <a:pt x="874" y="12611"/>
                  </a:lnTo>
                  <a:cubicBezTo>
                    <a:pt x="3189" y="9063"/>
                    <a:pt x="5160" y="6004"/>
                    <a:pt x="6604" y="3715"/>
                  </a:cubicBezTo>
                  <a:lnTo>
                    <a:pt x="8306" y="981"/>
                  </a:lnTo>
                  <a:cubicBezTo>
                    <a:pt x="8513" y="671"/>
                    <a:pt x="8719" y="361"/>
                    <a:pt x="8874" y="0"/>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38" name="Google Shape;2314;p46">
              <a:extLst>
                <a:ext uri="{FF2B5EF4-FFF2-40B4-BE49-F238E27FC236}">
                  <a16:creationId xmlns:a16="http://schemas.microsoft.com/office/drawing/2014/main" id="{E5D170F8-8FB2-4D50-A9B0-AE28FF2BE718}"/>
                </a:ext>
              </a:extLst>
            </p:cNvPr>
            <p:cNvSpPr/>
            <p:nvPr/>
          </p:nvSpPr>
          <p:spPr>
            <a:xfrm>
              <a:off x="3980850" y="3646775"/>
              <a:ext cx="352125" cy="584275"/>
            </a:xfrm>
            <a:custGeom>
              <a:avLst/>
              <a:gdLst/>
              <a:ahLst/>
              <a:cxnLst/>
              <a:rect l="l" t="t" r="r" b="b"/>
              <a:pathLst>
                <a:path w="14085" h="23371" extrusionOk="0">
                  <a:moveTo>
                    <a:pt x="8874" y="1"/>
                  </a:moveTo>
                  <a:cubicBezTo>
                    <a:pt x="8616" y="259"/>
                    <a:pt x="8410" y="568"/>
                    <a:pt x="8203" y="878"/>
                  </a:cubicBezTo>
                  <a:cubicBezTo>
                    <a:pt x="7739" y="1548"/>
                    <a:pt x="7120" y="2477"/>
                    <a:pt x="6398" y="3560"/>
                  </a:cubicBezTo>
                  <a:lnTo>
                    <a:pt x="259" y="12743"/>
                  </a:lnTo>
                  <a:lnTo>
                    <a:pt x="1" y="13156"/>
                  </a:lnTo>
                  <a:lnTo>
                    <a:pt x="1" y="13156"/>
                  </a:lnTo>
                  <a:lnTo>
                    <a:pt x="517" y="13053"/>
                  </a:lnTo>
                  <a:cubicBezTo>
                    <a:pt x="2529" y="12743"/>
                    <a:pt x="4747" y="12330"/>
                    <a:pt x="7017" y="11969"/>
                  </a:cubicBezTo>
                  <a:cubicBezTo>
                    <a:pt x="9153" y="11589"/>
                    <a:pt x="11245" y="11253"/>
                    <a:pt x="13173" y="10921"/>
                  </a:cubicBezTo>
                  <a:lnTo>
                    <a:pt x="13173" y="10921"/>
                  </a:lnTo>
                  <a:lnTo>
                    <a:pt x="7430" y="19707"/>
                  </a:lnTo>
                  <a:cubicBezTo>
                    <a:pt x="6759" y="20791"/>
                    <a:pt x="6191" y="21719"/>
                    <a:pt x="5727" y="22390"/>
                  </a:cubicBezTo>
                  <a:cubicBezTo>
                    <a:pt x="5521" y="22699"/>
                    <a:pt x="5366" y="23009"/>
                    <a:pt x="5160" y="23370"/>
                  </a:cubicBezTo>
                  <a:cubicBezTo>
                    <a:pt x="5418" y="23061"/>
                    <a:pt x="5676" y="22803"/>
                    <a:pt x="5882" y="22442"/>
                  </a:cubicBezTo>
                  <a:lnTo>
                    <a:pt x="7687" y="19862"/>
                  </a:lnTo>
                  <a:cubicBezTo>
                    <a:pt x="9235" y="17541"/>
                    <a:pt x="11350" y="14394"/>
                    <a:pt x="13775" y="10731"/>
                  </a:cubicBezTo>
                  <a:lnTo>
                    <a:pt x="14084" y="10318"/>
                  </a:lnTo>
                  <a:lnTo>
                    <a:pt x="13568" y="10422"/>
                  </a:lnTo>
                  <a:lnTo>
                    <a:pt x="6965" y="11505"/>
                  </a:lnTo>
                  <a:cubicBezTo>
                    <a:pt x="4816" y="11887"/>
                    <a:pt x="2799" y="12225"/>
                    <a:pt x="874" y="12559"/>
                  </a:cubicBezTo>
                  <a:lnTo>
                    <a:pt x="874" y="12559"/>
                  </a:lnTo>
                  <a:cubicBezTo>
                    <a:pt x="3189" y="9011"/>
                    <a:pt x="5161" y="5953"/>
                    <a:pt x="6604" y="3664"/>
                  </a:cubicBezTo>
                  <a:lnTo>
                    <a:pt x="8307" y="981"/>
                  </a:lnTo>
                  <a:cubicBezTo>
                    <a:pt x="8513" y="671"/>
                    <a:pt x="8719" y="310"/>
                    <a:pt x="8874" y="1"/>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39" name="Google Shape;2315;p46">
              <a:extLst>
                <a:ext uri="{FF2B5EF4-FFF2-40B4-BE49-F238E27FC236}">
                  <a16:creationId xmlns:a16="http://schemas.microsoft.com/office/drawing/2014/main" id="{2D31D5A6-ED8F-4D0C-AFE9-EC91CB3E3007}"/>
                </a:ext>
              </a:extLst>
            </p:cNvPr>
            <p:cNvSpPr/>
            <p:nvPr/>
          </p:nvSpPr>
          <p:spPr>
            <a:xfrm>
              <a:off x="1307325" y="3310175"/>
              <a:ext cx="352100" cy="585550"/>
            </a:xfrm>
            <a:custGeom>
              <a:avLst/>
              <a:gdLst/>
              <a:ahLst/>
              <a:cxnLst/>
              <a:rect l="l" t="t" r="r" b="b"/>
              <a:pathLst>
                <a:path w="14084" h="23422" extrusionOk="0">
                  <a:moveTo>
                    <a:pt x="8873" y="0"/>
                  </a:moveTo>
                  <a:cubicBezTo>
                    <a:pt x="8615" y="310"/>
                    <a:pt x="8409" y="619"/>
                    <a:pt x="8203" y="929"/>
                  </a:cubicBezTo>
                  <a:lnTo>
                    <a:pt x="6397" y="3560"/>
                  </a:lnTo>
                  <a:cubicBezTo>
                    <a:pt x="4850" y="5881"/>
                    <a:pt x="2734" y="9080"/>
                    <a:pt x="310" y="12794"/>
                  </a:cubicBezTo>
                  <a:lnTo>
                    <a:pt x="0" y="13155"/>
                  </a:lnTo>
                  <a:lnTo>
                    <a:pt x="516" y="13104"/>
                  </a:lnTo>
                  <a:lnTo>
                    <a:pt x="7016" y="11969"/>
                  </a:lnTo>
                  <a:lnTo>
                    <a:pt x="13212" y="10912"/>
                  </a:lnTo>
                  <a:lnTo>
                    <a:pt x="13212" y="10912"/>
                  </a:lnTo>
                  <a:lnTo>
                    <a:pt x="7481" y="19707"/>
                  </a:lnTo>
                  <a:cubicBezTo>
                    <a:pt x="6758" y="20842"/>
                    <a:pt x="6191" y="21719"/>
                    <a:pt x="5778" y="22389"/>
                  </a:cubicBezTo>
                  <a:cubicBezTo>
                    <a:pt x="5520" y="22699"/>
                    <a:pt x="5365" y="23060"/>
                    <a:pt x="5159" y="23421"/>
                  </a:cubicBezTo>
                  <a:cubicBezTo>
                    <a:pt x="5417" y="23112"/>
                    <a:pt x="5675" y="22802"/>
                    <a:pt x="5881" y="22493"/>
                  </a:cubicBezTo>
                  <a:cubicBezTo>
                    <a:pt x="6346" y="21822"/>
                    <a:pt x="6913" y="20945"/>
                    <a:pt x="7687" y="19862"/>
                  </a:cubicBezTo>
                  <a:cubicBezTo>
                    <a:pt x="9235" y="17592"/>
                    <a:pt x="11350" y="14393"/>
                    <a:pt x="13774" y="10782"/>
                  </a:cubicBezTo>
                  <a:lnTo>
                    <a:pt x="14084" y="10370"/>
                  </a:lnTo>
                  <a:lnTo>
                    <a:pt x="13568" y="10421"/>
                  </a:lnTo>
                  <a:lnTo>
                    <a:pt x="6965" y="11556"/>
                  </a:lnTo>
                  <a:lnTo>
                    <a:pt x="873" y="12611"/>
                  </a:lnTo>
                  <a:lnTo>
                    <a:pt x="873" y="12611"/>
                  </a:lnTo>
                  <a:cubicBezTo>
                    <a:pt x="3188" y="9063"/>
                    <a:pt x="5160" y="6004"/>
                    <a:pt x="6604" y="3715"/>
                  </a:cubicBezTo>
                  <a:cubicBezTo>
                    <a:pt x="7326" y="2580"/>
                    <a:pt x="7893" y="1703"/>
                    <a:pt x="8306" y="1032"/>
                  </a:cubicBezTo>
                  <a:cubicBezTo>
                    <a:pt x="8512" y="671"/>
                    <a:pt x="8719" y="361"/>
                    <a:pt x="8873" y="0"/>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40" name="Google Shape;2316;p46">
              <a:extLst>
                <a:ext uri="{FF2B5EF4-FFF2-40B4-BE49-F238E27FC236}">
                  <a16:creationId xmlns:a16="http://schemas.microsoft.com/office/drawing/2014/main" id="{2173E41D-6AC8-4ECF-92E8-A5F0B930605A}"/>
                </a:ext>
              </a:extLst>
            </p:cNvPr>
            <p:cNvSpPr/>
            <p:nvPr/>
          </p:nvSpPr>
          <p:spPr>
            <a:xfrm>
              <a:off x="699875" y="4835875"/>
              <a:ext cx="527500" cy="356000"/>
            </a:xfrm>
            <a:custGeom>
              <a:avLst/>
              <a:gdLst/>
              <a:ahLst/>
              <a:cxnLst/>
              <a:rect l="l" t="t" r="r" b="b"/>
              <a:pathLst>
                <a:path w="21100" h="14240" extrusionOk="0">
                  <a:moveTo>
                    <a:pt x="11453" y="1"/>
                  </a:moveTo>
                  <a:lnTo>
                    <a:pt x="11401" y="465"/>
                  </a:lnTo>
                  <a:cubicBezTo>
                    <a:pt x="11092" y="2580"/>
                    <a:pt x="10731" y="4799"/>
                    <a:pt x="10421" y="7120"/>
                  </a:cubicBezTo>
                  <a:cubicBezTo>
                    <a:pt x="10087" y="9268"/>
                    <a:pt x="9797" y="11328"/>
                    <a:pt x="9510" y="13258"/>
                  </a:cubicBezTo>
                  <a:lnTo>
                    <a:pt x="9510" y="13258"/>
                  </a:lnTo>
                  <a:cubicBezTo>
                    <a:pt x="6847" y="9955"/>
                    <a:pt x="4530" y="7096"/>
                    <a:pt x="2838" y="5005"/>
                  </a:cubicBezTo>
                  <a:cubicBezTo>
                    <a:pt x="2012" y="4025"/>
                    <a:pt x="1290" y="3199"/>
                    <a:pt x="774" y="2580"/>
                  </a:cubicBezTo>
                  <a:cubicBezTo>
                    <a:pt x="568" y="2271"/>
                    <a:pt x="310" y="1961"/>
                    <a:pt x="0" y="1703"/>
                  </a:cubicBezTo>
                  <a:lnTo>
                    <a:pt x="0" y="1703"/>
                  </a:lnTo>
                  <a:cubicBezTo>
                    <a:pt x="207" y="2064"/>
                    <a:pt x="413" y="2374"/>
                    <a:pt x="671" y="2683"/>
                  </a:cubicBezTo>
                  <a:lnTo>
                    <a:pt x="2631" y="5211"/>
                  </a:lnTo>
                  <a:cubicBezTo>
                    <a:pt x="4385" y="7378"/>
                    <a:pt x="6758" y="10370"/>
                    <a:pt x="9493" y="13878"/>
                  </a:cubicBezTo>
                  <a:lnTo>
                    <a:pt x="9802" y="14239"/>
                  </a:lnTo>
                  <a:lnTo>
                    <a:pt x="9854" y="13775"/>
                  </a:lnTo>
                  <a:lnTo>
                    <a:pt x="10834" y="7223"/>
                  </a:lnTo>
                  <a:lnTo>
                    <a:pt x="11745" y="1036"/>
                  </a:lnTo>
                  <a:lnTo>
                    <a:pt x="18314" y="9235"/>
                  </a:lnTo>
                  <a:cubicBezTo>
                    <a:pt x="19140" y="10215"/>
                    <a:pt x="19810" y="11041"/>
                    <a:pt x="20326" y="11660"/>
                  </a:cubicBezTo>
                  <a:cubicBezTo>
                    <a:pt x="20584" y="11969"/>
                    <a:pt x="20842" y="12227"/>
                    <a:pt x="21100" y="12537"/>
                  </a:cubicBezTo>
                  <a:cubicBezTo>
                    <a:pt x="20894" y="12176"/>
                    <a:pt x="20687" y="11866"/>
                    <a:pt x="20429" y="11557"/>
                  </a:cubicBezTo>
                  <a:lnTo>
                    <a:pt x="18520" y="9029"/>
                  </a:lnTo>
                  <a:lnTo>
                    <a:pt x="11762" y="414"/>
                  </a:lnTo>
                  <a:lnTo>
                    <a:pt x="11453" y="1"/>
                  </a:ln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41" name="Google Shape;2317;p46">
              <a:extLst>
                <a:ext uri="{FF2B5EF4-FFF2-40B4-BE49-F238E27FC236}">
                  <a16:creationId xmlns:a16="http://schemas.microsoft.com/office/drawing/2014/main" id="{1D9575D3-FA23-4207-97CB-EDD6742D8E47}"/>
                </a:ext>
              </a:extLst>
            </p:cNvPr>
            <p:cNvSpPr/>
            <p:nvPr/>
          </p:nvSpPr>
          <p:spPr>
            <a:xfrm>
              <a:off x="2072100" y="3862475"/>
              <a:ext cx="522350" cy="279575"/>
            </a:xfrm>
            <a:custGeom>
              <a:avLst/>
              <a:gdLst/>
              <a:ahLst/>
              <a:cxnLst/>
              <a:rect l="l" t="t" r="r" b="b"/>
              <a:pathLst>
                <a:path w="20894" h="11183" extrusionOk="0">
                  <a:moveTo>
                    <a:pt x="20327" y="1"/>
                  </a:moveTo>
                  <a:cubicBezTo>
                    <a:pt x="20133" y="1"/>
                    <a:pt x="19940" y="14"/>
                    <a:pt x="19759" y="40"/>
                  </a:cubicBezTo>
                  <a:lnTo>
                    <a:pt x="16561" y="194"/>
                  </a:lnTo>
                  <a:cubicBezTo>
                    <a:pt x="13775" y="349"/>
                    <a:pt x="9957" y="607"/>
                    <a:pt x="5521" y="865"/>
                  </a:cubicBezTo>
                  <a:lnTo>
                    <a:pt x="5057" y="865"/>
                  </a:lnTo>
                  <a:lnTo>
                    <a:pt x="5366" y="1226"/>
                  </a:lnTo>
                  <a:lnTo>
                    <a:pt x="10215" y="5766"/>
                  </a:lnTo>
                  <a:lnTo>
                    <a:pt x="14765" y="10028"/>
                  </a:lnTo>
                  <a:lnTo>
                    <a:pt x="14765" y="10028"/>
                  </a:lnTo>
                  <a:cubicBezTo>
                    <a:pt x="10574" y="10323"/>
                    <a:pt x="6972" y="10571"/>
                    <a:pt x="4283" y="10770"/>
                  </a:cubicBezTo>
                  <a:cubicBezTo>
                    <a:pt x="2993" y="10873"/>
                    <a:pt x="1910" y="10976"/>
                    <a:pt x="1136" y="11028"/>
                  </a:cubicBezTo>
                  <a:cubicBezTo>
                    <a:pt x="723" y="11028"/>
                    <a:pt x="362" y="11079"/>
                    <a:pt x="1" y="11183"/>
                  </a:cubicBezTo>
                  <a:lnTo>
                    <a:pt x="1136" y="11183"/>
                  </a:lnTo>
                  <a:cubicBezTo>
                    <a:pt x="1910" y="11131"/>
                    <a:pt x="2993" y="11079"/>
                    <a:pt x="4283" y="11028"/>
                  </a:cubicBezTo>
                  <a:cubicBezTo>
                    <a:pt x="7068" y="10873"/>
                    <a:pt x="10886" y="10667"/>
                    <a:pt x="15271" y="10409"/>
                  </a:cubicBezTo>
                  <a:lnTo>
                    <a:pt x="15735" y="10409"/>
                  </a:lnTo>
                  <a:lnTo>
                    <a:pt x="15374" y="10048"/>
                  </a:lnTo>
                  <a:cubicBezTo>
                    <a:pt x="13878" y="8655"/>
                    <a:pt x="12227" y="7056"/>
                    <a:pt x="10525" y="5456"/>
                  </a:cubicBezTo>
                  <a:lnTo>
                    <a:pt x="6021" y="1240"/>
                  </a:lnTo>
                  <a:lnTo>
                    <a:pt x="6021" y="1240"/>
                  </a:lnTo>
                  <a:lnTo>
                    <a:pt x="16561" y="452"/>
                  </a:lnTo>
                  <a:lnTo>
                    <a:pt x="19759" y="194"/>
                  </a:lnTo>
                  <a:cubicBezTo>
                    <a:pt x="20120" y="143"/>
                    <a:pt x="20533" y="91"/>
                    <a:pt x="20894" y="40"/>
                  </a:cubicBezTo>
                  <a:cubicBezTo>
                    <a:pt x="20713" y="14"/>
                    <a:pt x="20520" y="1"/>
                    <a:pt x="20327" y="1"/>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42" name="Google Shape;2318;p46">
              <a:extLst>
                <a:ext uri="{FF2B5EF4-FFF2-40B4-BE49-F238E27FC236}">
                  <a16:creationId xmlns:a16="http://schemas.microsoft.com/office/drawing/2014/main" id="{30BAC270-AB9E-4A0E-A78C-4F2772B999BC}"/>
                </a:ext>
              </a:extLst>
            </p:cNvPr>
            <p:cNvSpPr/>
            <p:nvPr/>
          </p:nvSpPr>
          <p:spPr>
            <a:xfrm>
              <a:off x="2128850" y="4872000"/>
              <a:ext cx="532675" cy="357275"/>
            </a:xfrm>
            <a:custGeom>
              <a:avLst/>
              <a:gdLst/>
              <a:ahLst/>
              <a:cxnLst/>
              <a:rect l="l" t="t" r="r" b="b"/>
              <a:pathLst>
                <a:path w="21307" h="14291" extrusionOk="0">
                  <a:moveTo>
                    <a:pt x="1" y="1961"/>
                  </a:moveTo>
                  <a:cubicBezTo>
                    <a:pt x="32" y="1987"/>
                    <a:pt x="63" y="2013"/>
                    <a:pt x="94" y="2040"/>
                  </a:cubicBezTo>
                  <a:lnTo>
                    <a:pt x="94" y="2040"/>
                  </a:lnTo>
                  <a:cubicBezTo>
                    <a:pt x="79" y="2013"/>
                    <a:pt x="66" y="1987"/>
                    <a:pt x="52" y="1961"/>
                  </a:cubicBezTo>
                  <a:close/>
                  <a:moveTo>
                    <a:pt x="11453" y="0"/>
                  </a:moveTo>
                  <a:lnTo>
                    <a:pt x="11350" y="516"/>
                  </a:lnTo>
                  <a:cubicBezTo>
                    <a:pt x="11092" y="2580"/>
                    <a:pt x="10834" y="4798"/>
                    <a:pt x="10525" y="7171"/>
                  </a:cubicBezTo>
                  <a:cubicBezTo>
                    <a:pt x="10238" y="9318"/>
                    <a:pt x="9996" y="11376"/>
                    <a:pt x="9758" y="13264"/>
                  </a:cubicBezTo>
                  <a:lnTo>
                    <a:pt x="9758" y="13264"/>
                  </a:lnTo>
                  <a:lnTo>
                    <a:pt x="2890" y="5211"/>
                  </a:lnTo>
                  <a:cubicBezTo>
                    <a:pt x="2064" y="4179"/>
                    <a:pt x="1342" y="3405"/>
                    <a:pt x="826" y="2786"/>
                  </a:cubicBezTo>
                  <a:cubicBezTo>
                    <a:pt x="595" y="2508"/>
                    <a:pt x="363" y="2272"/>
                    <a:pt x="94" y="2040"/>
                  </a:cubicBezTo>
                  <a:lnTo>
                    <a:pt x="94" y="2040"/>
                  </a:lnTo>
                  <a:cubicBezTo>
                    <a:pt x="251" y="2323"/>
                    <a:pt x="487" y="2606"/>
                    <a:pt x="723" y="2889"/>
                  </a:cubicBezTo>
                  <a:cubicBezTo>
                    <a:pt x="1239" y="3508"/>
                    <a:pt x="1910" y="4334"/>
                    <a:pt x="2735" y="5365"/>
                  </a:cubicBezTo>
                  <a:cubicBezTo>
                    <a:pt x="4489" y="7532"/>
                    <a:pt x="6914" y="10473"/>
                    <a:pt x="9751" y="13877"/>
                  </a:cubicBezTo>
                  <a:lnTo>
                    <a:pt x="10009" y="14290"/>
                  </a:lnTo>
                  <a:lnTo>
                    <a:pt x="10112" y="13774"/>
                  </a:lnTo>
                  <a:cubicBezTo>
                    <a:pt x="10370" y="11762"/>
                    <a:pt x="10628" y="9544"/>
                    <a:pt x="10937" y="7223"/>
                  </a:cubicBezTo>
                  <a:cubicBezTo>
                    <a:pt x="11222" y="5041"/>
                    <a:pt x="11463" y="2991"/>
                    <a:pt x="11740" y="1071"/>
                  </a:cubicBezTo>
                  <a:lnTo>
                    <a:pt x="11740" y="1071"/>
                  </a:lnTo>
                  <a:cubicBezTo>
                    <a:pt x="14436" y="4258"/>
                    <a:pt x="16785" y="7049"/>
                    <a:pt x="18469" y="9080"/>
                  </a:cubicBezTo>
                  <a:lnTo>
                    <a:pt x="20533" y="11504"/>
                  </a:lnTo>
                  <a:cubicBezTo>
                    <a:pt x="20791" y="11762"/>
                    <a:pt x="21049" y="12072"/>
                    <a:pt x="21307" y="12330"/>
                  </a:cubicBezTo>
                  <a:cubicBezTo>
                    <a:pt x="21100" y="11969"/>
                    <a:pt x="20894" y="11711"/>
                    <a:pt x="20636" y="11401"/>
                  </a:cubicBezTo>
                  <a:lnTo>
                    <a:pt x="18676" y="8925"/>
                  </a:lnTo>
                  <a:cubicBezTo>
                    <a:pt x="16922" y="6758"/>
                    <a:pt x="14497" y="3818"/>
                    <a:pt x="11763" y="361"/>
                  </a:cubicBezTo>
                  <a:lnTo>
                    <a:pt x="11453" y="0"/>
                  </a:ln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43" name="Google Shape;2319;p46">
              <a:extLst>
                <a:ext uri="{FF2B5EF4-FFF2-40B4-BE49-F238E27FC236}">
                  <a16:creationId xmlns:a16="http://schemas.microsoft.com/office/drawing/2014/main" id="{DA07F4FE-393A-4E06-8196-2F142C687E50}"/>
                </a:ext>
              </a:extLst>
            </p:cNvPr>
            <p:cNvSpPr/>
            <p:nvPr/>
          </p:nvSpPr>
          <p:spPr>
            <a:xfrm>
              <a:off x="775975" y="4144600"/>
              <a:ext cx="522350" cy="279575"/>
            </a:xfrm>
            <a:custGeom>
              <a:avLst/>
              <a:gdLst/>
              <a:ahLst/>
              <a:cxnLst/>
              <a:rect l="l" t="t" r="r" b="b"/>
              <a:pathLst>
                <a:path w="20894" h="11183" extrusionOk="0">
                  <a:moveTo>
                    <a:pt x="20893" y="1"/>
                  </a:moveTo>
                  <a:cubicBezTo>
                    <a:pt x="20532" y="1"/>
                    <a:pt x="20171" y="1"/>
                    <a:pt x="19758" y="52"/>
                  </a:cubicBezTo>
                  <a:lnTo>
                    <a:pt x="16560" y="207"/>
                  </a:lnTo>
                  <a:lnTo>
                    <a:pt x="5520" y="826"/>
                  </a:lnTo>
                  <a:lnTo>
                    <a:pt x="5056" y="878"/>
                  </a:lnTo>
                  <a:lnTo>
                    <a:pt x="5417" y="1187"/>
                  </a:lnTo>
                  <a:cubicBezTo>
                    <a:pt x="6913" y="2632"/>
                    <a:pt x="8564" y="4179"/>
                    <a:pt x="10215" y="5779"/>
                  </a:cubicBezTo>
                  <a:lnTo>
                    <a:pt x="14768" y="10044"/>
                  </a:lnTo>
                  <a:lnTo>
                    <a:pt x="14768" y="10044"/>
                  </a:lnTo>
                  <a:lnTo>
                    <a:pt x="4282" y="10783"/>
                  </a:lnTo>
                  <a:cubicBezTo>
                    <a:pt x="2992" y="10886"/>
                    <a:pt x="1960" y="10937"/>
                    <a:pt x="1135" y="11041"/>
                  </a:cubicBezTo>
                  <a:cubicBezTo>
                    <a:pt x="774" y="11041"/>
                    <a:pt x="361" y="11092"/>
                    <a:pt x="0" y="11144"/>
                  </a:cubicBezTo>
                  <a:cubicBezTo>
                    <a:pt x="206" y="11169"/>
                    <a:pt x="400" y="11182"/>
                    <a:pt x="587" y="11182"/>
                  </a:cubicBezTo>
                  <a:cubicBezTo>
                    <a:pt x="774" y="11182"/>
                    <a:pt x="955" y="11169"/>
                    <a:pt x="1135" y="11144"/>
                  </a:cubicBezTo>
                  <a:lnTo>
                    <a:pt x="4334" y="11041"/>
                  </a:lnTo>
                  <a:lnTo>
                    <a:pt x="15270" y="10421"/>
                  </a:lnTo>
                  <a:lnTo>
                    <a:pt x="15786" y="10370"/>
                  </a:lnTo>
                  <a:lnTo>
                    <a:pt x="15425" y="10060"/>
                  </a:lnTo>
                  <a:cubicBezTo>
                    <a:pt x="13877" y="8616"/>
                    <a:pt x="12226" y="7068"/>
                    <a:pt x="10524" y="5417"/>
                  </a:cubicBezTo>
                  <a:lnTo>
                    <a:pt x="6028" y="1256"/>
                  </a:lnTo>
                  <a:lnTo>
                    <a:pt x="6028" y="1256"/>
                  </a:lnTo>
                  <a:lnTo>
                    <a:pt x="16611" y="465"/>
                  </a:lnTo>
                  <a:lnTo>
                    <a:pt x="19758" y="155"/>
                  </a:lnTo>
                  <a:cubicBezTo>
                    <a:pt x="20171" y="155"/>
                    <a:pt x="20532" y="104"/>
                    <a:pt x="20893" y="1"/>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44" name="Google Shape;2320;p46">
              <a:extLst>
                <a:ext uri="{FF2B5EF4-FFF2-40B4-BE49-F238E27FC236}">
                  <a16:creationId xmlns:a16="http://schemas.microsoft.com/office/drawing/2014/main" id="{55E98AC8-4D26-4697-AECE-D073BCC2CC9D}"/>
                </a:ext>
              </a:extLst>
            </p:cNvPr>
            <p:cNvSpPr/>
            <p:nvPr/>
          </p:nvSpPr>
          <p:spPr>
            <a:xfrm>
              <a:off x="1490450" y="4896500"/>
              <a:ext cx="522350" cy="279575"/>
            </a:xfrm>
            <a:custGeom>
              <a:avLst/>
              <a:gdLst/>
              <a:ahLst/>
              <a:cxnLst/>
              <a:rect l="l" t="t" r="r" b="b"/>
              <a:pathLst>
                <a:path w="20894" h="11183" extrusionOk="0">
                  <a:moveTo>
                    <a:pt x="19759" y="0"/>
                  </a:moveTo>
                  <a:lnTo>
                    <a:pt x="16560" y="155"/>
                  </a:lnTo>
                  <a:cubicBezTo>
                    <a:pt x="13775" y="362"/>
                    <a:pt x="9957" y="568"/>
                    <a:pt x="5521" y="826"/>
                  </a:cubicBezTo>
                  <a:lnTo>
                    <a:pt x="5056" y="877"/>
                  </a:lnTo>
                  <a:lnTo>
                    <a:pt x="5366" y="1187"/>
                  </a:lnTo>
                  <a:lnTo>
                    <a:pt x="10215" y="5727"/>
                  </a:lnTo>
                  <a:lnTo>
                    <a:pt x="14763" y="10035"/>
                  </a:lnTo>
                  <a:lnTo>
                    <a:pt x="14763" y="10035"/>
                  </a:lnTo>
                  <a:cubicBezTo>
                    <a:pt x="10573" y="10284"/>
                    <a:pt x="6971" y="10532"/>
                    <a:pt x="4283" y="10731"/>
                  </a:cubicBezTo>
                  <a:cubicBezTo>
                    <a:pt x="2993" y="10834"/>
                    <a:pt x="1910" y="10937"/>
                    <a:pt x="1136" y="10989"/>
                  </a:cubicBezTo>
                  <a:cubicBezTo>
                    <a:pt x="723" y="11040"/>
                    <a:pt x="362" y="11040"/>
                    <a:pt x="1" y="11143"/>
                  </a:cubicBezTo>
                  <a:cubicBezTo>
                    <a:pt x="181" y="11169"/>
                    <a:pt x="362" y="11182"/>
                    <a:pt x="549" y="11182"/>
                  </a:cubicBezTo>
                  <a:cubicBezTo>
                    <a:pt x="736" y="11182"/>
                    <a:pt x="929" y="11169"/>
                    <a:pt x="1136" y="11143"/>
                  </a:cubicBezTo>
                  <a:cubicBezTo>
                    <a:pt x="1910" y="11092"/>
                    <a:pt x="2993" y="11040"/>
                    <a:pt x="4283" y="10989"/>
                  </a:cubicBezTo>
                  <a:cubicBezTo>
                    <a:pt x="7068" y="10834"/>
                    <a:pt x="10834" y="10628"/>
                    <a:pt x="15271" y="10421"/>
                  </a:cubicBezTo>
                  <a:lnTo>
                    <a:pt x="15735" y="10370"/>
                  </a:lnTo>
                  <a:lnTo>
                    <a:pt x="15374" y="10060"/>
                  </a:lnTo>
                  <a:cubicBezTo>
                    <a:pt x="13878" y="8616"/>
                    <a:pt x="12227" y="7068"/>
                    <a:pt x="10473" y="5417"/>
                  </a:cubicBezTo>
                  <a:cubicBezTo>
                    <a:pt x="8946" y="3937"/>
                    <a:pt x="7418" y="2546"/>
                    <a:pt x="6013" y="1202"/>
                  </a:cubicBezTo>
                  <a:lnTo>
                    <a:pt x="6013" y="1202"/>
                  </a:lnTo>
                  <a:lnTo>
                    <a:pt x="16560" y="413"/>
                  </a:lnTo>
                  <a:lnTo>
                    <a:pt x="19759" y="155"/>
                  </a:lnTo>
                  <a:cubicBezTo>
                    <a:pt x="20120" y="155"/>
                    <a:pt x="20481" y="104"/>
                    <a:pt x="20894" y="0"/>
                  </a:cubicBez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45" name="Google Shape;2321;p46">
              <a:extLst>
                <a:ext uri="{FF2B5EF4-FFF2-40B4-BE49-F238E27FC236}">
                  <a16:creationId xmlns:a16="http://schemas.microsoft.com/office/drawing/2014/main" id="{6B6C7208-3BB5-4225-8C70-CD0F9E915EA3}"/>
                </a:ext>
              </a:extLst>
            </p:cNvPr>
            <p:cNvSpPr/>
            <p:nvPr/>
          </p:nvSpPr>
          <p:spPr>
            <a:xfrm>
              <a:off x="3101275" y="2983875"/>
              <a:ext cx="522375" cy="279575"/>
            </a:xfrm>
            <a:custGeom>
              <a:avLst/>
              <a:gdLst/>
              <a:ahLst/>
              <a:cxnLst/>
              <a:rect l="l" t="t" r="r" b="b"/>
              <a:pathLst>
                <a:path w="20895" h="11183" extrusionOk="0">
                  <a:moveTo>
                    <a:pt x="20894" y="1"/>
                  </a:moveTo>
                  <a:cubicBezTo>
                    <a:pt x="20533" y="1"/>
                    <a:pt x="20120" y="1"/>
                    <a:pt x="19759" y="52"/>
                  </a:cubicBezTo>
                  <a:lnTo>
                    <a:pt x="16561" y="207"/>
                  </a:lnTo>
                  <a:cubicBezTo>
                    <a:pt x="13775" y="362"/>
                    <a:pt x="9957" y="568"/>
                    <a:pt x="5521" y="878"/>
                  </a:cubicBezTo>
                  <a:lnTo>
                    <a:pt x="5057" y="878"/>
                  </a:lnTo>
                  <a:lnTo>
                    <a:pt x="5418" y="1187"/>
                  </a:lnTo>
                  <a:lnTo>
                    <a:pt x="10215" y="5778"/>
                  </a:lnTo>
                  <a:lnTo>
                    <a:pt x="14768" y="10044"/>
                  </a:lnTo>
                  <a:lnTo>
                    <a:pt x="14768" y="10044"/>
                  </a:lnTo>
                  <a:cubicBezTo>
                    <a:pt x="10550" y="10338"/>
                    <a:pt x="6963" y="10584"/>
                    <a:pt x="4283" y="10782"/>
                  </a:cubicBezTo>
                  <a:cubicBezTo>
                    <a:pt x="2993" y="10886"/>
                    <a:pt x="1910" y="10937"/>
                    <a:pt x="1136" y="11040"/>
                  </a:cubicBezTo>
                  <a:cubicBezTo>
                    <a:pt x="723" y="11040"/>
                    <a:pt x="362" y="11092"/>
                    <a:pt x="1" y="11144"/>
                  </a:cubicBezTo>
                  <a:cubicBezTo>
                    <a:pt x="182" y="11169"/>
                    <a:pt x="375" y="11182"/>
                    <a:pt x="568" y="11182"/>
                  </a:cubicBezTo>
                  <a:cubicBezTo>
                    <a:pt x="762" y="11182"/>
                    <a:pt x="955" y="11169"/>
                    <a:pt x="1136" y="11144"/>
                  </a:cubicBezTo>
                  <a:cubicBezTo>
                    <a:pt x="1910" y="11144"/>
                    <a:pt x="2993" y="11092"/>
                    <a:pt x="4283" y="11040"/>
                  </a:cubicBezTo>
                  <a:cubicBezTo>
                    <a:pt x="7069" y="10886"/>
                    <a:pt x="10886" y="10679"/>
                    <a:pt x="15271" y="10421"/>
                  </a:cubicBezTo>
                  <a:lnTo>
                    <a:pt x="15735" y="10370"/>
                  </a:lnTo>
                  <a:lnTo>
                    <a:pt x="15426" y="10060"/>
                  </a:lnTo>
                  <a:cubicBezTo>
                    <a:pt x="13878" y="8616"/>
                    <a:pt x="12227" y="7068"/>
                    <a:pt x="10525" y="5469"/>
                  </a:cubicBezTo>
                  <a:lnTo>
                    <a:pt x="6025" y="1256"/>
                  </a:lnTo>
                  <a:lnTo>
                    <a:pt x="6025" y="1256"/>
                  </a:lnTo>
                  <a:lnTo>
                    <a:pt x="16561" y="465"/>
                  </a:lnTo>
                  <a:lnTo>
                    <a:pt x="19759" y="155"/>
                  </a:lnTo>
                  <a:cubicBezTo>
                    <a:pt x="20120" y="155"/>
                    <a:pt x="20533" y="104"/>
                    <a:pt x="20894" y="52"/>
                  </a:cubicBezTo>
                  <a:lnTo>
                    <a:pt x="20894" y="1"/>
                  </a:lnTo>
                  <a:close/>
                </a:path>
              </a:pathLst>
            </a:custGeom>
            <a:solidFill>
              <a:srgbClr val="E0E0E0"/>
            </a:solidFill>
            <a:ln>
              <a:noFill/>
            </a:ln>
          </p:spPr>
          <p:txBody>
            <a:bodyPr spcFirstLastPara="1" wrap="square" lIns="68569" tIns="68569" rIns="68569" bIns="68569" anchor="ctr" anchorCtr="0">
              <a:noAutofit/>
            </a:bodyPr>
            <a:lstStyle/>
            <a:p>
              <a:endParaRPr sz="1050"/>
            </a:p>
          </p:txBody>
        </p:sp>
        <p:sp>
          <p:nvSpPr>
            <p:cNvPr id="46" name="Google Shape;2322;p46">
              <a:extLst>
                <a:ext uri="{FF2B5EF4-FFF2-40B4-BE49-F238E27FC236}">
                  <a16:creationId xmlns:a16="http://schemas.microsoft.com/office/drawing/2014/main" id="{66A7E941-95A5-4498-AD5B-AF75E3C2B34E}"/>
                </a:ext>
              </a:extLst>
            </p:cNvPr>
            <p:cNvSpPr/>
            <p:nvPr/>
          </p:nvSpPr>
          <p:spPr>
            <a:xfrm>
              <a:off x="2791750" y="4764050"/>
              <a:ext cx="1078225" cy="567300"/>
            </a:xfrm>
            <a:custGeom>
              <a:avLst/>
              <a:gdLst/>
              <a:ahLst/>
              <a:cxnLst/>
              <a:rect l="l" t="t" r="r" b="b"/>
              <a:pathLst>
                <a:path w="43129" h="22692" extrusionOk="0">
                  <a:moveTo>
                    <a:pt x="21069" y="1"/>
                  </a:moveTo>
                  <a:cubicBezTo>
                    <a:pt x="20944" y="1"/>
                    <a:pt x="20833" y="12"/>
                    <a:pt x="20739" y="36"/>
                  </a:cubicBezTo>
                  <a:cubicBezTo>
                    <a:pt x="16045" y="1223"/>
                    <a:pt x="1910" y="5298"/>
                    <a:pt x="1910" y="5298"/>
                  </a:cubicBezTo>
                  <a:lnTo>
                    <a:pt x="1" y="22168"/>
                  </a:lnTo>
                  <a:cubicBezTo>
                    <a:pt x="1" y="22168"/>
                    <a:pt x="4560" y="22691"/>
                    <a:pt x="8155" y="22691"/>
                  </a:cubicBezTo>
                  <a:cubicBezTo>
                    <a:pt x="9213" y="22691"/>
                    <a:pt x="10187" y="22646"/>
                    <a:pt x="10938" y="22529"/>
                  </a:cubicBezTo>
                  <a:cubicBezTo>
                    <a:pt x="14239" y="22065"/>
                    <a:pt x="18469" y="14997"/>
                    <a:pt x="18469" y="14997"/>
                  </a:cubicBezTo>
                  <a:cubicBezTo>
                    <a:pt x="18469" y="14997"/>
                    <a:pt x="23577" y="15358"/>
                    <a:pt x="26053" y="15668"/>
                  </a:cubicBezTo>
                  <a:cubicBezTo>
                    <a:pt x="28429" y="15965"/>
                    <a:pt x="29143" y="21631"/>
                    <a:pt x="31659" y="21631"/>
                  </a:cubicBezTo>
                  <a:cubicBezTo>
                    <a:pt x="31764" y="21631"/>
                    <a:pt x="31873" y="21621"/>
                    <a:pt x="31985" y="21600"/>
                  </a:cubicBezTo>
                  <a:cubicBezTo>
                    <a:pt x="34823" y="21084"/>
                    <a:pt x="33327" y="16338"/>
                    <a:pt x="33327" y="16338"/>
                  </a:cubicBezTo>
                  <a:lnTo>
                    <a:pt x="33327" y="16338"/>
                  </a:lnTo>
                  <a:cubicBezTo>
                    <a:pt x="33361" y="16339"/>
                    <a:pt x="33395" y="16340"/>
                    <a:pt x="33428" y="16340"/>
                  </a:cubicBezTo>
                  <a:cubicBezTo>
                    <a:pt x="36283" y="16340"/>
                    <a:pt x="34771" y="12005"/>
                    <a:pt x="34771" y="12005"/>
                  </a:cubicBezTo>
                  <a:lnTo>
                    <a:pt x="34771" y="12005"/>
                  </a:lnTo>
                  <a:cubicBezTo>
                    <a:pt x="37329" y="13208"/>
                    <a:pt x="39324" y="13815"/>
                    <a:pt x="40677" y="13815"/>
                  </a:cubicBezTo>
                  <a:cubicBezTo>
                    <a:pt x="41643" y="13815"/>
                    <a:pt x="42281" y="13505"/>
                    <a:pt x="42561" y="12882"/>
                  </a:cubicBezTo>
                  <a:cubicBezTo>
                    <a:pt x="43128" y="11489"/>
                    <a:pt x="35700" y="7104"/>
                    <a:pt x="35700" y="7104"/>
                  </a:cubicBezTo>
                  <a:cubicBezTo>
                    <a:pt x="30614" y="3877"/>
                    <a:pt x="23350" y="1"/>
                    <a:pt x="21069" y="1"/>
                  </a:cubicBezTo>
                  <a:close/>
                </a:path>
              </a:pathLst>
            </a:custGeom>
            <a:solidFill>
              <a:srgbClr val="FFBE9D"/>
            </a:solidFill>
            <a:ln>
              <a:noFill/>
            </a:ln>
          </p:spPr>
          <p:txBody>
            <a:bodyPr spcFirstLastPara="1" wrap="square" lIns="68569" tIns="68569" rIns="68569" bIns="68569" anchor="ctr" anchorCtr="0">
              <a:noAutofit/>
            </a:bodyPr>
            <a:lstStyle/>
            <a:p>
              <a:endParaRPr sz="1050"/>
            </a:p>
          </p:txBody>
        </p:sp>
        <p:sp>
          <p:nvSpPr>
            <p:cNvPr id="47" name="Google Shape;2323;p46">
              <a:extLst>
                <a:ext uri="{FF2B5EF4-FFF2-40B4-BE49-F238E27FC236}">
                  <a16:creationId xmlns:a16="http://schemas.microsoft.com/office/drawing/2014/main" id="{AF61F523-B9FD-4206-AFDD-5111C9958CE2}"/>
                </a:ext>
              </a:extLst>
            </p:cNvPr>
            <p:cNvSpPr/>
            <p:nvPr/>
          </p:nvSpPr>
          <p:spPr>
            <a:xfrm>
              <a:off x="3440475" y="4920825"/>
              <a:ext cx="194775" cy="121600"/>
            </a:xfrm>
            <a:custGeom>
              <a:avLst/>
              <a:gdLst/>
              <a:ahLst/>
              <a:cxnLst/>
              <a:rect l="l" t="t" r="r" b="b"/>
              <a:pathLst>
                <a:path w="7791" h="4864" extrusionOk="0">
                  <a:moveTo>
                    <a:pt x="79" y="0"/>
                  </a:moveTo>
                  <a:cubicBezTo>
                    <a:pt x="66" y="0"/>
                    <a:pt x="57" y="3"/>
                    <a:pt x="52" y="8"/>
                  </a:cubicBezTo>
                  <a:cubicBezTo>
                    <a:pt x="1" y="111"/>
                    <a:pt x="1651" y="1297"/>
                    <a:pt x="3767" y="2587"/>
                  </a:cubicBezTo>
                  <a:cubicBezTo>
                    <a:pt x="5784" y="3866"/>
                    <a:pt x="7473" y="4864"/>
                    <a:pt x="7714" y="4864"/>
                  </a:cubicBezTo>
                  <a:cubicBezTo>
                    <a:pt x="7726" y="4864"/>
                    <a:pt x="7734" y="4862"/>
                    <a:pt x="7739" y="4857"/>
                  </a:cubicBezTo>
                  <a:cubicBezTo>
                    <a:pt x="7790" y="4754"/>
                    <a:pt x="6140" y="3567"/>
                    <a:pt x="4024" y="2226"/>
                  </a:cubicBezTo>
                  <a:cubicBezTo>
                    <a:pt x="2012" y="950"/>
                    <a:pt x="326" y="0"/>
                    <a:pt x="79" y="0"/>
                  </a:cubicBezTo>
                  <a:close/>
                </a:path>
              </a:pathLst>
            </a:custGeom>
            <a:solidFill>
              <a:srgbClr val="EB996E"/>
            </a:solidFill>
            <a:ln>
              <a:noFill/>
            </a:ln>
          </p:spPr>
          <p:txBody>
            <a:bodyPr spcFirstLastPara="1" wrap="square" lIns="68569" tIns="68569" rIns="68569" bIns="68569" anchor="ctr" anchorCtr="0">
              <a:noAutofit/>
            </a:bodyPr>
            <a:lstStyle/>
            <a:p>
              <a:endParaRPr sz="1050"/>
            </a:p>
          </p:txBody>
        </p:sp>
        <p:sp>
          <p:nvSpPr>
            <p:cNvPr id="48" name="Google Shape;2324;p46">
              <a:extLst>
                <a:ext uri="{FF2B5EF4-FFF2-40B4-BE49-F238E27FC236}">
                  <a16:creationId xmlns:a16="http://schemas.microsoft.com/office/drawing/2014/main" id="{67343050-AF36-4D1A-9CEE-9717BBAB0063}"/>
                </a:ext>
              </a:extLst>
            </p:cNvPr>
            <p:cNvSpPr/>
            <p:nvPr/>
          </p:nvSpPr>
          <p:spPr>
            <a:xfrm>
              <a:off x="3419850" y="4989150"/>
              <a:ext cx="232150" cy="106200"/>
            </a:xfrm>
            <a:custGeom>
              <a:avLst/>
              <a:gdLst/>
              <a:ahLst/>
              <a:cxnLst/>
              <a:rect l="l" t="t" r="r" b="b"/>
              <a:pathLst>
                <a:path w="9286" h="4248" extrusionOk="0">
                  <a:moveTo>
                    <a:pt x="80" y="0"/>
                  </a:moveTo>
                  <a:cubicBezTo>
                    <a:pt x="64" y="0"/>
                    <a:pt x="55" y="3"/>
                    <a:pt x="52" y="9"/>
                  </a:cubicBezTo>
                  <a:cubicBezTo>
                    <a:pt x="0" y="112"/>
                    <a:pt x="2012" y="1144"/>
                    <a:pt x="4540" y="2330"/>
                  </a:cubicBezTo>
                  <a:cubicBezTo>
                    <a:pt x="6981" y="3404"/>
                    <a:pt x="8960" y="4247"/>
                    <a:pt x="9209" y="4247"/>
                  </a:cubicBezTo>
                  <a:cubicBezTo>
                    <a:pt x="9223" y="4247"/>
                    <a:pt x="9232" y="4245"/>
                    <a:pt x="9234" y="4239"/>
                  </a:cubicBezTo>
                  <a:cubicBezTo>
                    <a:pt x="9286" y="4136"/>
                    <a:pt x="7274" y="3104"/>
                    <a:pt x="4746" y="1918"/>
                  </a:cubicBezTo>
                  <a:cubicBezTo>
                    <a:pt x="2361" y="798"/>
                    <a:pt x="344" y="0"/>
                    <a:pt x="80" y="0"/>
                  </a:cubicBezTo>
                  <a:close/>
                </a:path>
              </a:pathLst>
            </a:custGeom>
            <a:solidFill>
              <a:srgbClr val="EB996E"/>
            </a:solidFill>
            <a:ln>
              <a:noFill/>
            </a:ln>
          </p:spPr>
          <p:txBody>
            <a:bodyPr spcFirstLastPara="1" wrap="square" lIns="68569" tIns="68569" rIns="68569" bIns="68569" anchor="ctr" anchorCtr="0">
              <a:noAutofit/>
            </a:bodyPr>
            <a:lstStyle/>
            <a:p>
              <a:endParaRPr sz="1050"/>
            </a:p>
          </p:txBody>
        </p:sp>
        <p:sp>
          <p:nvSpPr>
            <p:cNvPr id="49" name="Google Shape;2325;p46">
              <a:extLst>
                <a:ext uri="{FF2B5EF4-FFF2-40B4-BE49-F238E27FC236}">
                  <a16:creationId xmlns:a16="http://schemas.microsoft.com/office/drawing/2014/main" id="{A81E1CD6-A153-4E47-BD29-0C9970AF7339}"/>
                </a:ext>
              </a:extLst>
            </p:cNvPr>
            <p:cNvSpPr/>
            <p:nvPr/>
          </p:nvSpPr>
          <p:spPr>
            <a:xfrm>
              <a:off x="3458525" y="5152125"/>
              <a:ext cx="158675" cy="23975"/>
            </a:xfrm>
            <a:custGeom>
              <a:avLst/>
              <a:gdLst/>
              <a:ahLst/>
              <a:cxnLst/>
              <a:rect l="l" t="t" r="r" b="b"/>
              <a:pathLst>
                <a:path w="6347" h="959" extrusionOk="0">
                  <a:moveTo>
                    <a:pt x="333" y="1"/>
                  </a:moveTo>
                  <a:cubicBezTo>
                    <a:pt x="152" y="1"/>
                    <a:pt x="52" y="14"/>
                    <a:pt x="52" y="41"/>
                  </a:cubicBezTo>
                  <a:cubicBezTo>
                    <a:pt x="1" y="196"/>
                    <a:pt x="1394" y="454"/>
                    <a:pt x="3148" y="712"/>
                  </a:cubicBezTo>
                  <a:cubicBezTo>
                    <a:pt x="4432" y="863"/>
                    <a:pt x="5550" y="959"/>
                    <a:pt x="6057" y="959"/>
                  </a:cubicBezTo>
                  <a:cubicBezTo>
                    <a:pt x="6242" y="959"/>
                    <a:pt x="6346" y="946"/>
                    <a:pt x="6346" y="918"/>
                  </a:cubicBezTo>
                  <a:cubicBezTo>
                    <a:pt x="6346" y="815"/>
                    <a:pt x="4953" y="506"/>
                    <a:pt x="3199" y="248"/>
                  </a:cubicBezTo>
                  <a:cubicBezTo>
                    <a:pt x="1915" y="97"/>
                    <a:pt x="825" y="1"/>
                    <a:pt x="333" y="1"/>
                  </a:cubicBezTo>
                  <a:close/>
                </a:path>
              </a:pathLst>
            </a:custGeom>
            <a:solidFill>
              <a:srgbClr val="EB996E"/>
            </a:solidFill>
            <a:ln>
              <a:noFill/>
            </a:ln>
          </p:spPr>
          <p:txBody>
            <a:bodyPr spcFirstLastPara="1" wrap="square" lIns="68569" tIns="68569" rIns="68569" bIns="68569" anchor="ctr" anchorCtr="0">
              <a:noAutofit/>
            </a:bodyPr>
            <a:lstStyle/>
            <a:p>
              <a:endParaRPr sz="1050"/>
            </a:p>
          </p:txBody>
        </p:sp>
        <p:sp>
          <p:nvSpPr>
            <p:cNvPr id="50" name="Google Shape;2326;p46">
              <a:extLst>
                <a:ext uri="{FF2B5EF4-FFF2-40B4-BE49-F238E27FC236}">
                  <a16:creationId xmlns:a16="http://schemas.microsoft.com/office/drawing/2014/main" id="{7D03B26A-BB9E-4516-B2F9-27A852CC3F09}"/>
                </a:ext>
              </a:extLst>
            </p:cNvPr>
            <p:cNvSpPr/>
            <p:nvPr/>
          </p:nvSpPr>
          <p:spPr>
            <a:xfrm>
              <a:off x="2082425" y="238475"/>
              <a:ext cx="1609575" cy="1111500"/>
            </a:xfrm>
            <a:custGeom>
              <a:avLst/>
              <a:gdLst/>
              <a:ahLst/>
              <a:cxnLst/>
              <a:rect l="l" t="t" r="r" b="b"/>
              <a:pathLst>
                <a:path w="64383" h="44460" extrusionOk="0">
                  <a:moveTo>
                    <a:pt x="48824" y="1"/>
                  </a:moveTo>
                  <a:cubicBezTo>
                    <a:pt x="46836" y="1"/>
                    <a:pt x="44828" y="402"/>
                    <a:pt x="42922" y="1224"/>
                  </a:cubicBezTo>
                  <a:cubicBezTo>
                    <a:pt x="40445" y="2359"/>
                    <a:pt x="38279" y="4216"/>
                    <a:pt x="35596" y="4887"/>
                  </a:cubicBezTo>
                  <a:cubicBezTo>
                    <a:pt x="34771" y="5087"/>
                    <a:pt x="33939" y="5166"/>
                    <a:pt x="33102" y="5166"/>
                  </a:cubicBezTo>
                  <a:cubicBezTo>
                    <a:pt x="30697" y="5166"/>
                    <a:pt x="28257" y="4509"/>
                    <a:pt x="25846" y="4165"/>
                  </a:cubicBezTo>
                  <a:cubicBezTo>
                    <a:pt x="25164" y="4078"/>
                    <a:pt x="24454" y="4028"/>
                    <a:pt x="23741" y="4028"/>
                  </a:cubicBezTo>
                  <a:cubicBezTo>
                    <a:pt x="21062" y="4028"/>
                    <a:pt x="18348" y="4739"/>
                    <a:pt x="16921" y="6899"/>
                  </a:cubicBezTo>
                  <a:cubicBezTo>
                    <a:pt x="15735" y="8653"/>
                    <a:pt x="15632" y="11077"/>
                    <a:pt x="14136" y="12573"/>
                  </a:cubicBezTo>
                  <a:cubicBezTo>
                    <a:pt x="12021" y="14585"/>
                    <a:pt x="8564" y="13708"/>
                    <a:pt x="5778" y="14534"/>
                  </a:cubicBezTo>
                  <a:cubicBezTo>
                    <a:pt x="2993" y="15359"/>
                    <a:pt x="929" y="17732"/>
                    <a:pt x="413" y="20621"/>
                  </a:cubicBezTo>
                  <a:cubicBezTo>
                    <a:pt x="1" y="23510"/>
                    <a:pt x="929" y="26399"/>
                    <a:pt x="2993" y="28463"/>
                  </a:cubicBezTo>
                  <a:cubicBezTo>
                    <a:pt x="4128" y="29649"/>
                    <a:pt x="5624" y="30629"/>
                    <a:pt x="6294" y="32125"/>
                  </a:cubicBezTo>
                  <a:cubicBezTo>
                    <a:pt x="7171" y="34034"/>
                    <a:pt x="6449" y="36304"/>
                    <a:pt x="6088" y="38419"/>
                  </a:cubicBezTo>
                  <a:cubicBezTo>
                    <a:pt x="5675" y="40534"/>
                    <a:pt x="5933" y="43165"/>
                    <a:pt x="7842" y="44145"/>
                  </a:cubicBezTo>
                  <a:cubicBezTo>
                    <a:pt x="8275" y="44362"/>
                    <a:pt x="8719" y="44460"/>
                    <a:pt x="9149" y="44460"/>
                  </a:cubicBezTo>
                  <a:cubicBezTo>
                    <a:pt x="10974" y="44460"/>
                    <a:pt x="12544" y="42693"/>
                    <a:pt x="11917" y="40689"/>
                  </a:cubicBezTo>
                  <a:lnTo>
                    <a:pt x="57212" y="25367"/>
                  </a:lnTo>
                  <a:cubicBezTo>
                    <a:pt x="59172" y="24439"/>
                    <a:pt x="60719" y="22891"/>
                    <a:pt x="61648" y="20931"/>
                  </a:cubicBezTo>
                  <a:cubicBezTo>
                    <a:pt x="64382" y="15462"/>
                    <a:pt x="63454" y="8911"/>
                    <a:pt x="59327" y="4423"/>
                  </a:cubicBezTo>
                  <a:cubicBezTo>
                    <a:pt x="56497" y="1524"/>
                    <a:pt x="52698" y="1"/>
                    <a:pt x="48824"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1" name="Google Shape;2327;p46">
              <a:extLst>
                <a:ext uri="{FF2B5EF4-FFF2-40B4-BE49-F238E27FC236}">
                  <a16:creationId xmlns:a16="http://schemas.microsoft.com/office/drawing/2014/main" id="{210E1157-802B-4A48-BA5F-E03275CA9D04}"/>
                </a:ext>
              </a:extLst>
            </p:cNvPr>
            <p:cNvSpPr/>
            <p:nvPr/>
          </p:nvSpPr>
          <p:spPr>
            <a:xfrm>
              <a:off x="2357125" y="661875"/>
              <a:ext cx="1194300" cy="2327175"/>
            </a:xfrm>
            <a:custGeom>
              <a:avLst/>
              <a:gdLst/>
              <a:ahLst/>
              <a:cxnLst/>
              <a:rect l="l" t="t" r="r" b="b"/>
              <a:pathLst>
                <a:path w="47772" h="93087" extrusionOk="0">
                  <a:moveTo>
                    <a:pt x="27279" y="0"/>
                  </a:moveTo>
                  <a:cubicBezTo>
                    <a:pt x="18388" y="0"/>
                    <a:pt x="9543" y="2653"/>
                    <a:pt x="1961" y="7864"/>
                  </a:cubicBezTo>
                  <a:lnTo>
                    <a:pt x="1" y="9205"/>
                  </a:lnTo>
                  <a:lnTo>
                    <a:pt x="929" y="77146"/>
                  </a:lnTo>
                  <a:cubicBezTo>
                    <a:pt x="1084" y="85968"/>
                    <a:pt x="8306" y="93087"/>
                    <a:pt x="17128" y="93087"/>
                  </a:cubicBezTo>
                  <a:cubicBezTo>
                    <a:pt x="26156" y="93087"/>
                    <a:pt x="33430" y="85710"/>
                    <a:pt x="33275" y="76682"/>
                  </a:cubicBezTo>
                  <a:lnTo>
                    <a:pt x="33069" y="61257"/>
                  </a:lnTo>
                  <a:cubicBezTo>
                    <a:pt x="33069" y="61257"/>
                    <a:pt x="46069" y="59968"/>
                    <a:pt x="46894" y="47122"/>
                  </a:cubicBezTo>
                  <a:cubicBezTo>
                    <a:pt x="47771" y="34277"/>
                    <a:pt x="47152" y="4665"/>
                    <a:pt x="47152" y="4665"/>
                  </a:cubicBezTo>
                  <a:cubicBezTo>
                    <a:pt x="40860" y="1541"/>
                    <a:pt x="34056" y="0"/>
                    <a:pt x="27279" y="0"/>
                  </a:cubicBezTo>
                  <a:close/>
                </a:path>
              </a:pathLst>
            </a:custGeom>
            <a:solidFill>
              <a:srgbClr val="FFBE9D"/>
            </a:solidFill>
            <a:ln>
              <a:noFill/>
            </a:ln>
          </p:spPr>
          <p:txBody>
            <a:bodyPr spcFirstLastPara="1" wrap="square" lIns="68569" tIns="68569" rIns="68569" bIns="68569" anchor="ctr" anchorCtr="0">
              <a:noAutofit/>
            </a:bodyPr>
            <a:lstStyle/>
            <a:p>
              <a:endParaRPr sz="1050"/>
            </a:p>
          </p:txBody>
        </p:sp>
        <p:sp>
          <p:nvSpPr>
            <p:cNvPr id="52" name="Google Shape;2328;p46">
              <a:extLst>
                <a:ext uri="{FF2B5EF4-FFF2-40B4-BE49-F238E27FC236}">
                  <a16:creationId xmlns:a16="http://schemas.microsoft.com/office/drawing/2014/main" id="{27CEC1B2-F3AA-4137-801D-9B405F161D02}"/>
                </a:ext>
              </a:extLst>
            </p:cNvPr>
            <p:cNvSpPr/>
            <p:nvPr/>
          </p:nvSpPr>
          <p:spPr>
            <a:xfrm>
              <a:off x="3394050" y="1263750"/>
              <a:ext cx="121250" cy="96425"/>
            </a:xfrm>
            <a:custGeom>
              <a:avLst/>
              <a:gdLst/>
              <a:ahLst/>
              <a:cxnLst/>
              <a:rect l="l" t="t" r="r" b="b"/>
              <a:pathLst>
                <a:path w="4850" h="3857" extrusionOk="0">
                  <a:moveTo>
                    <a:pt x="2425" y="0"/>
                  </a:moveTo>
                  <a:cubicBezTo>
                    <a:pt x="2373" y="0"/>
                    <a:pt x="2322" y="13"/>
                    <a:pt x="2270" y="39"/>
                  </a:cubicBezTo>
                  <a:cubicBezTo>
                    <a:pt x="0" y="245"/>
                    <a:pt x="0" y="3547"/>
                    <a:pt x="2270" y="3856"/>
                  </a:cubicBezTo>
                  <a:lnTo>
                    <a:pt x="2580" y="3856"/>
                  </a:lnTo>
                  <a:cubicBezTo>
                    <a:pt x="4850" y="3599"/>
                    <a:pt x="4850" y="297"/>
                    <a:pt x="2580" y="39"/>
                  </a:cubicBezTo>
                  <a:cubicBezTo>
                    <a:pt x="2528" y="13"/>
                    <a:pt x="2477" y="0"/>
                    <a:pt x="2425"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3" name="Google Shape;2329;p46">
              <a:extLst>
                <a:ext uri="{FF2B5EF4-FFF2-40B4-BE49-F238E27FC236}">
                  <a16:creationId xmlns:a16="http://schemas.microsoft.com/office/drawing/2014/main" id="{D012F75F-9A3E-4F13-86B0-68C500A90E17}"/>
                </a:ext>
              </a:extLst>
            </p:cNvPr>
            <p:cNvSpPr/>
            <p:nvPr/>
          </p:nvSpPr>
          <p:spPr>
            <a:xfrm>
              <a:off x="3348900" y="1207150"/>
              <a:ext cx="167700" cy="50525"/>
            </a:xfrm>
            <a:custGeom>
              <a:avLst/>
              <a:gdLst/>
              <a:ahLst/>
              <a:cxnLst/>
              <a:rect l="l" t="t" r="r" b="b"/>
              <a:pathLst>
                <a:path w="6708" h="2021" extrusionOk="0">
                  <a:moveTo>
                    <a:pt x="3215" y="0"/>
                  </a:moveTo>
                  <a:cubicBezTo>
                    <a:pt x="2387" y="0"/>
                    <a:pt x="1553" y="235"/>
                    <a:pt x="826" y="704"/>
                  </a:cubicBezTo>
                  <a:cubicBezTo>
                    <a:pt x="207" y="1065"/>
                    <a:pt x="1" y="1478"/>
                    <a:pt x="104" y="1581"/>
                  </a:cubicBezTo>
                  <a:cubicBezTo>
                    <a:pt x="127" y="1604"/>
                    <a:pt x="164" y="1614"/>
                    <a:pt x="213" y="1614"/>
                  </a:cubicBezTo>
                  <a:cubicBezTo>
                    <a:pt x="579" y="1614"/>
                    <a:pt x="1646" y="1056"/>
                    <a:pt x="3090" y="1056"/>
                  </a:cubicBezTo>
                  <a:cubicBezTo>
                    <a:pt x="3193" y="1056"/>
                    <a:pt x="3299" y="1059"/>
                    <a:pt x="3406" y="1065"/>
                  </a:cubicBezTo>
                  <a:cubicBezTo>
                    <a:pt x="5001" y="1159"/>
                    <a:pt x="6127" y="2021"/>
                    <a:pt x="6512" y="2021"/>
                  </a:cubicBezTo>
                  <a:cubicBezTo>
                    <a:pt x="6550" y="2021"/>
                    <a:pt x="6581" y="2012"/>
                    <a:pt x="6604" y="1993"/>
                  </a:cubicBezTo>
                  <a:cubicBezTo>
                    <a:pt x="6707" y="1890"/>
                    <a:pt x="6501" y="1478"/>
                    <a:pt x="5985" y="1013"/>
                  </a:cubicBezTo>
                  <a:cubicBezTo>
                    <a:pt x="5197" y="338"/>
                    <a:pt x="4210" y="0"/>
                    <a:pt x="3215"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4" name="Google Shape;2330;p46">
              <a:extLst>
                <a:ext uri="{FF2B5EF4-FFF2-40B4-BE49-F238E27FC236}">
                  <a16:creationId xmlns:a16="http://schemas.microsoft.com/office/drawing/2014/main" id="{51AD2F4D-9DBC-4D15-840D-9FB0BAC4D4A0}"/>
                </a:ext>
              </a:extLst>
            </p:cNvPr>
            <p:cNvSpPr/>
            <p:nvPr/>
          </p:nvSpPr>
          <p:spPr>
            <a:xfrm>
              <a:off x="2914725" y="1259650"/>
              <a:ext cx="120825" cy="93650"/>
            </a:xfrm>
            <a:custGeom>
              <a:avLst/>
              <a:gdLst/>
              <a:ahLst/>
              <a:cxnLst/>
              <a:rect l="l" t="t" r="r" b="b"/>
              <a:pathLst>
                <a:path w="4833" h="3746" extrusionOk="0">
                  <a:moveTo>
                    <a:pt x="2395" y="1"/>
                  </a:moveTo>
                  <a:cubicBezTo>
                    <a:pt x="1808" y="1"/>
                    <a:pt x="1238" y="286"/>
                    <a:pt x="860" y="822"/>
                  </a:cubicBezTo>
                  <a:cubicBezTo>
                    <a:pt x="1" y="2063"/>
                    <a:pt x="952" y="3745"/>
                    <a:pt x="2406" y="3745"/>
                  </a:cubicBezTo>
                  <a:cubicBezTo>
                    <a:pt x="2524" y="3745"/>
                    <a:pt x="2645" y="3734"/>
                    <a:pt x="2768" y="3711"/>
                  </a:cubicBezTo>
                  <a:cubicBezTo>
                    <a:pt x="4368" y="3401"/>
                    <a:pt x="4832" y="1286"/>
                    <a:pt x="3491" y="358"/>
                  </a:cubicBezTo>
                  <a:cubicBezTo>
                    <a:pt x="3149" y="117"/>
                    <a:pt x="2769" y="1"/>
                    <a:pt x="2395"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5" name="Google Shape;2331;p46">
              <a:extLst>
                <a:ext uri="{FF2B5EF4-FFF2-40B4-BE49-F238E27FC236}">
                  <a16:creationId xmlns:a16="http://schemas.microsoft.com/office/drawing/2014/main" id="{93BCA59A-E151-4948-8913-B9E1CADD3AC7}"/>
                </a:ext>
              </a:extLst>
            </p:cNvPr>
            <p:cNvSpPr/>
            <p:nvPr/>
          </p:nvSpPr>
          <p:spPr>
            <a:xfrm>
              <a:off x="2866575" y="1219300"/>
              <a:ext cx="166375" cy="51275"/>
            </a:xfrm>
            <a:custGeom>
              <a:avLst/>
              <a:gdLst/>
              <a:ahLst/>
              <a:cxnLst/>
              <a:rect l="l" t="t" r="r" b="b"/>
              <a:pathLst>
                <a:path w="6655" h="2051" extrusionOk="0">
                  <a:moveTo>
                    <a:pt x="3153" y="0"/>
                  </a:moveTo>
                  <a:cubicBezTo>
                    <a:pt x="2345" y="0"/>
                    <a:pt x="1534" y="225"/>
                    <a:pt x="825" y="682"/>
                  </a:cubicBezTo>
                  <a:cubicBezTo>
                    <a:pt x="206" y="1095"/>
                    <a:pt x="0" y="1507"/>
                    <a:pt x="103" y="1611"/>
                  </a:cubicBezTo>
                  <a:cubicBezTo>
                    <a:pt x="120" y="1634"/>
                    <a:pt x="153" y="1644"/>
                    <a:pt x="199" y="1644"/>
                  </a:cubicBezTo>
                  <a:cubicBezTo>
                    <a:pt x="540" y="1644"/>
                    <a:pt x="1640" y="1086"/>
                    <a:pt x="3089" y="1086"/>
                  </a:cubicBezTo>
                  <a:cubicBezTo>
                    <a:pt x="3192" y="1086"/>
                    <a:pt x="3298" y="1089"/>
                    <a:pt x="3405" y="1095"/>
                  </a:cubicBezTo>
                  <a:cubicBezTo>
                    <a:pt x="5000" y="1189"/>
                    <a:pt x="6126" y="2051"/>
                    <a:pt x="6472" y="2051"/>
                  </a:cubicBezTo>
                  <a:cubicBezTo>
                    <a:pt x="6506" y="2051"/>
                    <a:pt x="6533" y="2042"/>
                    <a:pt x="6552" y="2023"/>
                  </a:cubicBezTo>
                  <a:cubicBezTo>
                    <a:pt x="6655" y="1920"/>
                    <a:pt x="6500" y="1507"/>
                    <a:pt x="5984" y="1043"/>
                  </a:cubicBezTo>
                  <a:cubicBezTo>
                    <a:pt x="5180" y="354"/>
                    <a:pt x="4168" y="0"/>
                    <a:pt x="3153"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6" name="Google Shape;2332;p46">
              <a:extLst>
                <a:ext uri="{FF2B5EF4-FFF2-40B4-BE49-F238E27FC236}">
                  <a16:creationId xmlns:a16="http://schemas.microsoft.com/office/drawing/2014/main" id="{14AFBC74-049B-4F58-AFBB-E15A2F1C30D6}"/>
                </a:ext>
              </a:extLst>
            </p:cNvPr>
            <p:cNvSpPr/>
            <p:nvPr/>
          </p:nvSpPr>
          <p:spPr>
            <a:xfrm>
              <a:off x="3176100" y="1258250"/>
              <a:ext cx="130275" cy="393400"/>
            </a:xfrm>
            <a:custGeom>
              <a:avLst/>
              <a:gdLst/>
              <a:ahLst/>
              <a:cxnLst/>
              <a:rect l="l" t="t" r="r" b="b"/>
              <a:pathLst>
                <a:path w="5211" h="15736" extrusionOk="0">
                  <a:moveTo>
                    <a:pt x="464" y="15426"/>
                  </a:moveTo>
                  <a:lnTo>
                    <a:pt x="464" y="15477"/>
                  </a:lnTo>
                  <a:cubicBezTo>
                    <a:pt x="464" y="15467"/>
                    <a:pt x="469" y="15457"/>
                    <a:pt x="479" y="15447"/>
                  </a:cubicBezTo>
                  <a:lnTo>
                    <a:pt x="479" y="15447"/>
                  </a:lnTo>
                  <a:cubicBezTo>
                    <a:pt x="472" y="15440"/>
                    <a:pt x="467" y="15433"/>
                    <a:pt x="464" y="15426"/>
                  </a:cubicBezTo>
                  <a:close/>
                  <a:moveTo>
                    <a:pt x="315" y="1"/>
                  </a:moveTo>
                  <a:cubicBezTo>
                    <a:pt x="313" y="1"/>
                    <a:pt x="311" y="1"/>
                    <a:pt x="310" y="1"/>
                  </a:cubicBezTo>
                  <a:cubicBezTo>
                    <a:pt x="0" y="104"/>
                    <a:pt x="1135" y="4386"/>
                    <a:pt x="2786" y="9648"/>
                  </a:cubicBezTo>
                  <a:cubicBezTo>
                    <a:pt x="3199" y="10886"/>
                    <a:pt x="3611" y="12124"/>
                    <a:pt x="4024" y="13311"/>
                  </a:cubicBezTo>
                  <a:cubicBezTo>
                    <a:pt x="4230" y="13723"/>
                    <a:pt x="4282" y="14188"/>
                    <a:pt x="4282" y="14652"/>
                  </a:cubicBezTo>
                  <a:cubicBezTo>
                    <a:pt x="4230" y="14910"/>
                    <a:pt x="3869" y="14962"/>
                    <a:pt x="3405" y="15013"/>
                  </a:cubicBezTo>
                  <a:cubicBezTo>
                    <a:pt x="1716" y="15158"/>
                    <a:pt x="614" y="15303"/>
                    <a:pt x="479" y="15447"/>
                  </a:cubicBezTo>
                  <a:lnTo>
                    <a:pt x="479" y="15447"/>
                  </a:lnTo>
                  <a:cubicBezTo>
                    <a:pt x="620" y="15590"/>
                    <a:pt x="1684" y="15686"/>
                    <a:pt x="3405" y="15735"/>
                  </a:cubicBezTo>
                  <a:cubicBezTo>
                    <a:pt x="3663" y="15735"/>
                    <a:pt x="3921" y="15684"/>
                    <a:pt x="4179" y="15632"/>
                  </a:cubicBezTo>
                  <a:cubicBezTo>
                    <a:pt x="4591" y="15581"/>
                    <a:pt x="4901" y="15323"/>
                    <a:pt x="5056" y="14962"/>
                  </a:cubicBezTo>
                  <a:cubicBezTo>
                    <a:pt x="5210" y="14291"/>
                    <a:pt x="5159" y="13620"/>
                    <a:pt x="4901" y="13001"/>
                  </a:cubicBezTo>
                  <a:cubicBezTo>
                    <a:pt x="4540" y="11815"/>
                    <a:pt x="4127" y="10577"/>
                    <a:pt x="3766" y="9338"/>
                  </a:cubicBezTo>
                  <a:cubicBezTo>
                    <a:pt x="2125" y="4109"/>
                    <a:pt x="587" y="1"/>
                    <a:pt x="315"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57" name="Google Shape;2333;p46">
              <a:extLst>
                <a:ext uri="{FF2B5EF4-FFF2-40B4-BE49-F238E27FC236}">
                  <a16:creationId xmlns:a16="http://schemas.microsoft.com/office/drawing/2014/main" id="{B3016D26-B3B7-4B24-A47B-02790D791546}"/>
                </a:ext>
              </a:extLst>
            </p:cNvPr>
            <p:cNvSpPr/>
            <p:nvPr/>
          </p:nvSpPr>
          <p:spPr>
            <a:xfrm>
              <a:off x="3014875" y="1685150"/>
              <a:ext cx="241200" cy="126675"/>
            </a:xfrm>
            <a:custGeom>
              <a:avLst/>
              <a:gdLst/>
              <a:ahLst/>
              <a:cxnLst/>
              <a:rect l="l" t="t" r="r" b="b"/>
              <a:pathLst>
                <a:path w="9648" h="5067" extrusionOk="0">
                  <a:moveTo>
                    <a:pt x="1084" y="1"/>
                  </a:moveTo>
                  <a:cubicBezTo>
                    <a:pt x="1084" y="1"/>
                    <a:pt x="1" y="3044"/>
                    <a:pt x="3767" y="4644"/>
                  </a:cubicBezTo>
                  <a:cubicBezTo>
                    <a:pt x="4470" y="4945"/>
                    <a:pt x="5123" y="5066"/>
                    <a:pt x="5717" y="5066"/>
                  </a:cubicBezTo>
                  <a:cubicBezTo>
                    <a:pt x="8176" y="5066"/>
                    <a:pt x="9648" y="2993"/>
                    <a:pt x="9648" y="2993"/>
                  </a:cubicBezTo>
                  <a:cubicBezTo>
                    <a:pt x="6655" y="2425"/>
                    <a:pt x="3767" y="1393"/>
                    <a:pt x="108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8" name="Google Shape;2334;p46">
              <a:extLst>
                <a:ext uri="{FF2B5EF4-FFF2-40B4-BE49-F238E27FC236}">
                  <a16:creationId xmlns:a16="http://schemas.microsoft.com/office/drawing/2014/main" id="{E0ACFCA9-BBE9-4BFC-A991-4F2F10441ADD}"/>
                </a:ext>
              </a:extLst>
            </p:cNvPr>
            <p:cNvSpPr/>
            <p:nvPr/>
          </p:nvSpPr>
          <p:spPr>
            <a:xfrm>
              <a:off x="2772425" y="2046275"/>
              <a:ext cx="412725" cy="226125"/>
            </a:xfrm>
            <a:custGeom>
              <a:avLst/>
              <a:gdLst/>
              <a:ahLst/>
              <a:cxnLst/>
              <a:rect l="l" t="t" r="r" b="b"/>
              <a:pathLst>
                <a:path w="16509" h="9045" extrusionOk="0">
                  <a:moveTo>
                    <a:pt x="0" y="0"/>
                  </a:moveTo>
                  <a:lnTo>
                    <a:pt x="0" y="0"/>
                  </a:lnTo>
                  <a:cubicBezTo>
                    <a:pt x="0" y="1"/>
                    <a:pt x="3294" y="9045"/>
                    <a:pt x="15446" y="9045"/>
                  </a:cubicBezTo>
                  <a:cubicBezTo>
                    <a:pt x="15743" y="9045"/>
                    <a:pt x="16046" y="9039"/>
                    <a:pt x="16353" y="9028"/>
                  </a:cubicBezTo>
                  <a:lnTo>
                    <a:pt x="16508" y="5675"/>
                  </a:lnTo>
                  <a:lnTo>
                    <a:pt x="16508" y="5675"/>
                  </a:lnTo>
                  <a:cubicBezTo>
                    <a:pt x="16508" y="5675"/>
                    <a:pt x="16456" y="5677"/>
                    <a:pt x="16356" y="5677"/>
                  </a:cubicBezTo>
                  <a:cubicBezTo>
                    <a:pt x="15203" y="5677"/>
                    <a:pt x="7689" y="5458"/>
                    <a:pt x="0" y="0"/>
                  </a:cubicBezTo>
                  <a:close/>
                </a:path>
              </a:pathLst>
            </a:custGeom>
            <a:solidFill>
              <a:srgbClr val="EB996E"/>
            </a:solidFill>
            <a:ln>
              <a:noFill/>
            </a:ln>
          </p:spPr>
          <p:txBody>
            <a:bodyPr spcFirstLastPara="1" wrap="square" lIns="68569" tIns="68569" rIns="68569" bIns="68569" anchor="ctr" anchorCtr="0">
              <a:noAutofit/>
            </a:bodyPr>
            <a:lstStyle/>
            <a:p>
              <a:endParaRPr sz="1050"/>
            </a:p>
          </p:txBody>
        </p:sp>
        <p:sp>
          <p:nvSpPr>
            <p:cNvPr id="59" name="Google Shape;2335;p46">
              <a:extLst>
                <a:ext uri="{FF2B5EF4-FFF2-40B4-BE49-F238E27FC236}">
                  <a16:creationId xmlns:a16="http://schemas.microsoft.com/office/drawing/2014/main" id="{A99FB88A-395B-4F86-871E-96A959827744}"/>
                </a:ext>
              </a:extLst>
            </p:cNvPr>
            <p:cNvSpPr/>
            <p:nvPr/>
          </p:nvSpPr>
          <p:spPr>
            <a:xfrm>
              <a:off x="2223000" y="577300"/>
              <a:ext cx="1324550" cy="755975"/>
            </a:xfrm>
            <a:custGeom>
              <a:avLst/>
              <a:gdLst/>
              <a:ahLst/>
              <a:cxnLst/>
              <a:rect l="l" t="t" r="r" b="b"/>
              <a:pathLst>
                <a:path w="52982" h="30239" extrusionOk="0">
                  <a:moveTo>
                    <a:pt x="29509" y="1"/>
                  </a:moveTo>
                  <a:lnTo>
                    <a:pt x="15580" y="2941"/>
                  </a:lnTo>
                  <a:lnTo>
                    <a:pt x="2890" y="9441"/>
                  </a:lnTo>
                  <a:cubicBezTo>
                    <a:pt x="2890" y="9441"/>
                    <a:pt x="1" y="29870"/>
                    <a:pt x="5263" y="30231"/>
                  </a:cubicBezTo>
                  <a:cubicBezTo>
                    <a:pt x="5333" y="30236"/>
                    <a:pt x="5403" y="30238"/>
                    <a:pt x="5471" y="30238"/>
                  </a:cubicBezTo>
                  <a:cubicBezTo>
                    <a:pt x="10455" y="30238"/>
                    <a:pt x="9802" y="17437"/>
                    <a:pt x="9802" y="17437"/>
                  </a:cubicBezTo>
                  <a:cubicBezTo>
                    <a:pt x="16354" y="15322"/>
                    <a:pt x="16612" y="8409"/>
                    <a:pt x="18314" y="7017"/>
                  </a:cubicBezTo>
                  <a:cubicBezTo>
                    <a:pt x="18730" y="6679"/>
                    <a:pt x="19539" y="6518"/>
                    <a:pt x="20624" y="6518"/>
                  </a:cubicBezTo>
                  <a:cubicBezTo>
                    <a:pt x="23847" y="6518"/>
                    <a:pt x="29509" y="7938"/>
                    <a:pt x="34565" y="10370"/>
                  </a:cubicBezTo>
                  <a:cubicBezTo>
                    <a:pt x="38487" y="12223"/>
                    <a:pt x="42041" y="12795"/>
                    <a:pt x="44935" y="12795"/>
                  </a:cubicBezTo>
                  <a:cubicBezTo>
                    <a:pt x="49614" y="12795"/>
                    <a:pt x="52569" y="11298"/>
                    <a:pt x="52569" y="11298"/>
                  </a:cubicBezTo>
                  <a:lnTo>
                    <a:pt x="52981" y="4231"/>
                  </a:lnTo>
                  <a:lnTo>
                    <a:pt x="42715" y="1600"/>
                  </a:lnTo>
                  <a:lnTo>
                    <a:pt x="29509"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60" name="Google Shape;2336;p46">
              <a:extLst>
                <a:ext uri="{FF2B5EF4-FFF2-40B4-BE49-F238E27FC236}">
                  <a16:creationId xmlns:a16="http://schemas.microsoft.com/office/drawing/2014/main" id="{3A9704F2-8DD2-4CC5-89D0-8E96B98EDAD4}"/>
                </a:ext>
              </a:extLst>
            </p:cNvPr>
            <p:cNvSpPr/>
            <p:nvPr/>
          </p:nvSpPr>
          <p:spPr>
            <a:xfrm>
              <a:off x="2152325" y="1212950"/>
              <a:ext cx="225475" cy="337275"/>
            </a:xfrm>
            <a:custGeom>
              <a:avLst/>
              <a:gdLst/>
              <a:ahLst/>
              <a:cxnLst/>
              <a:rect l="l" t="t" r="r" b="b"/>
              <a:pathLst>
                <a:path w="9019" h="13491" extrusionOk="0">
                  <a:moveTo>
                    <a:pt x="5721" y="1"/>
                  </a:moveTo>
                  <a:cubicBezTo>
                    <a:pt x="3247" y="1"/>
                    <a:pt x="267" y="1088"/>
                    <a:pt x="145" y="6250"/>
                  </a:cubicBezTo>
                  <a:cubicBezTo>
                    <a:pt x="1" y="12416"/>
                    <a:pt x="4294" y="13491"/>
                    <a:pt x="6908" y="13491"/>
                  </a:cubicBezTo>
                  <a:cubicBezTo>
                    <a:pt x="8033" y="13491"/>
                    <a:pt x="8848" y="13292"/>
                    <a:pt x="8863" y="13214"/>
                  </a:cubicBezTo>
                  <a:cubicBezTo>
                    <a:pt x="8863" y="12956"/>
                    <a:pt x="9018" y="575"/>
                    <a:pt x="9018" y="575"/>
                  </a:cubicBezTo>
                  <a:cubicBezTo>
                    <a:pt x="8933" y="532"/>
                    <a:pt x="7451" y="1"/>
                    <a:pt x="5721" y="1"/>
                  </a:cubicBezTo>
                  <a:close/>
                </a:path>
              </a:pathLst>
            </a:custGeom>
            <a:solidFill>
              <a:srgbClr val="FFBE9D"/>
            </a:solidFill>
            <a:ln>
              <a:noFill/>
            </a:ln>
          </p:spPr>
          <p:txBody>
            <a:bodyPr spcFirstLastPara="1" wrap="square" lIns="68569" tIns="68569" rIns="68569" bIns="68569" anchor="ctr" anchorCtr="0">
              <a:noAutofit/>
            </a:bodyPr>
            <a:lstStyle/>
            <a:p>
              <a:endParaRPr sz="1050"/>
            </a:p>
          </p:txBody>
        </p:sp>
        <p:sp>
          <p:nvSpPr>
            <p:cNvPr id="61" name="Google Shape;2337;p46">
              <a:extLst>
                <a:ext uri="{FF2B5EF4-FFF2-40B4-BE49-F238E27FC236}">
                  <a16:creationId xmlns:a16="http://schemas.microsoft.com/office/drawing/2014/main" id="{C0ECBF3A-484F-479F-8FAC-225A42019060}"/>
                </a:ext>
              </a:extLst>
            </p:cNvPr>
            <p:cNvSpPr/>
            <p:nvPr/>
          </p:nvSpPr>
          <p:spPr>
            <a:xfrm>
              <a:off x="2211400" y="1282775"/>
              <a:ext cx="98050" cy="193000"/>
            </a:xfrm>
            <a:custGeom>
              <a:avLst/>
              <a:gdLst/>
              <a:ahLst/>
              <a:cxnLst/>
              <a:rect l="l" t="t" r="r" b="b"/>
              <a:pathLst>
                <a:path w="3922" h="7720" extrusionOk="0">
                  <a:moveTo>
                    <a:pt x="2219" y="0"/>
                  </a:moveTo>
                  <a:cubicBezTo>
                    <a:pt x="1496" y="155"/>
                    <a:pt x="877" y="671"/>
                    <a:pt x="619" y="1341"/>
                  </a:cubicBezTo>
                  <a:cubicBezTo>
                    <a:pt x="207" y="2115"/>
                    <a:pt x="0" y="2941"/>
                    <a:pt x="0" y="3818"/>
                  </a:cubicBezTo>
                  <a:cubicBezTo>
                    <a:pt x="52" y="5572"/>
                    <a:pt x="929" y="7222"/>
                    <a:pt x="2167" y="7635"/>
                  </a:cubicBezTo>
                  <a:cubicBezTo>
                    <a:pt x="2334" y="7691"/>
                    <a:pt x="2507" y="7720"/>
                    <a:pt x="2680" y="7720"/>
                  </a:cubicBezTo>
                  <a:cubicBezTo>
                    <a:pt x="2988" y="7720"/>
                    <a:pt x="3295" y="7627"/>
                    <a:pt x="3560" y="7429"/>
                  </a:cubicBezTo>
                  <a:cubicBezTo>
                    <a:pt x="3869" y="7222"/>
                    <a:pt x="3921" y="7016"/>
                    <a:pt x="3869" y="7016"/>
                  </a:cubicBezTo>
                  <a:cubicBezTo>
                    <a:pt x="3862" y="7009"/>
                    <a:pt x="3854" y="7006"/>
                    <a:pt x="3845" y="7006"/>
                  </a:cubicBezTo>
                  <a:cubicBezTo>
                    <a:pt x="3787" y="7006"/>
                    <a:pt x="3679" y="7133"/>
                    <a:pt x="3457" y="7222"/>
                  </a:cubicBezTo>
                  <a:cubicBezTo>
                    <a:pt x="3276" y="7300"/>
                    <a:pt x="3083" y="7339"/>
                    <a:pt x="2889" y="7339"/>
                  </a:cubicBezTo>
                  <a:cubicBezTo>
                    <a:pt x="2696" y="7339"/>
                    <a:pt x="2502" y="7300"/>
                    <a:pt x="2322" y="7222"/>
                  </a:cubicBezTo>
                  <a:cubicBezTo>
                    <a:pt x="1393" y="6861"/>
                    <a:pt x="619" y="5365"/>
                    <a:pt x="619" y="3818"/>
                  </a:cubicBezTo>
                  <a:cubicBezTo>
                    <a:pt x="619" y="3044"/>
                    <a:pt x="774" y="2270"/>
                    <a:pt x="1135" y="1599"/>
                  </a:cubicBezTo>
                  <a:cubicBezTo>
                    <a:pt x="1290" y="1032"/>
                    <a:pt x="1754" y="619"/>
                    <a:pt x="2270" y="464"/>
                  </a:cubicBezTo>
                  <a:cubicBezTo>
                    <a:pt x="2334" y="446"/>
                    <a:pt x="2400" y="438"/>
                    <a:pt x="2465" y="438"/>
                  </a:cubicBezTo>
                  <a:cubicBezTo>
                    <a:pt x="2769" y="438"/>
                    <a:pt x="3071" y="622"/>
                    <a:pt x="3199" y="877"/>
                  </a:cubicBezTo>
                  <a:cubicBezTo>
                    <a:pt x="3302" y="1135"/>
                    <a:pt x="3250" y="1341"/>
                    <a:pt x="3302" y="1341"/>
                  </a:cubicBezTo>
                  <a:cubicBezTo>
                    <a:pt x="3302" y="1341"/>
                    <a:pt x="3457" y="1187"/>
                    <a:pt x="3405" y="826"/>
                  </a:cubicBezTo>
                  <a:cubicBezTo>
                    <a:pt x="3354" y="619"/>
                    <a:pt x="3250" y="413"/>
                    <a:pt x="3096" y="258"/>
                  </a:cubicBezTo>
                  <a:cubicBezTo>
                    <a:pt x="2838" y="103"/>
                    <a:pt x="2528" y="0"/>
                    <a:pt x="2219" y="0"/>
                  </a:cubicBezTo>
                  <a:close/>
                </a:path>
              </a:pathLst>
            </a:custGeom>
            <a:solidFill>
              <a:srgbClr val="EB996E"/>
            </a:solidFill>
            <a:ln>
              <a:noFill/>
            </a:ln>
          </p:spPr>
          <p:txBody>
            <a:bodyPr spcFirstLastPara="1" wrap="square" lIns="68569" tIns="68569" rIns="68569" bIns="68569" anchor="ctr" anchorCtr="0">
              <a:noAutofit/>
            </a:bodyPr>
            <a:lstStyle/>
            <a:p>
              <a:endParaRPr sz="1050"/>
            </a:p>
          </p:txBody>
        </p:sp>
        <p:sp>
          <p:nvSpPr>
            <p:cNvPr id="62" name="Google Shape;2338;p46">
              <a:extLst>
                <a:ext uri="{FF2B5EF4-FFF2-40B4-BE49-F238E27FC236}">
                  <a16:creationId xmlns:a16="http://schemas.microsoft.com/office/drawing/2014/main" id="{1116E6D6-8CF5-4EED-9B1F-00F49ABD1CCB}"/>
                </a:ext>
              </a:extLst>
            </p:cNvPr>
            <p:cNvSpPr/>
            <p:nvPr/>
          </p:nvSpPr>
          <p:spPr>
            <a:xfrm>
              <a:off x="2265575" y="532850"/>
              <a:ext cx="139300" cy="56275"/>
            </a:xfrm>
            <a:custGeom>
              <a:avLst/>
              <a:gdLst/>
              <a:ahLst/>
              <a:cxnLst/>
              <a:rect l="l" t="t" r="r" b="b"/>
              <a:pathLst>
                <a:path w="5572" h="2251" extrusionOk="0">
                  <a:moveTo>
                    <a:pt x="1260" y="1"/>
                  </a:moveTo>
                  <a:cubicBezTo>
                    <a:pt x="506" y="1"/>
                    <a:pt x="0" y="170"/>
                    <a:pt x="0" y="231"/>
                  </a:cubicBezTo>
                  <a:cubicBezTo>
                    <a:pt x="52" y="334"/>
                    <a:pt x="1393" y="179"/>
                    <a:pt x="2941" y="747"/>
                  </a:cubicBezTo>
                  <a:cubicBezTo>
                    <a:pt x="4366" y="1288"/>
                    <a:pt x="5277" y="2250"/>
                    <a:pt x="5448" y="2250"/>
                  </a:cubicBezTo>
                  <a:cubicBezTo>
                    <a:pt x="5457" y="2250"/>
                    <a:pt x="5464" y="2248"/>
                    <a:pt x="5468" y="2243"/>
                  </a:cubicBezTo>
                  <a:cubicBezTo>
                    <a:pt x="5572" y="2191"/>
                    <a:pt x="4746" y="953"/>
                    <a:pt x="3095" y="334"/>
                  </a:cubicBezTo>
                  <a:cubicBezTo>
                    <a:pt x="2421" y="81"/>
                    <a:pt x="1781" y="1"/>
                    <a:pt x="1260"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63" name="Google Shape;2339;p46">
              <a:extLst>
                <a:ext uri="{FF2B5EF4-FFF2-40B4-BE49-F238E27FC236}">
                  <a16:creationId xmlns:a16="http://schemas.microsoft.com/office/drawing/2014/main" id="{A7514F29-592F-4145-86C8-10721DA5FC7E}"/>
                </a:ext>
              </a:extLst>
            </p:cNvPr>
            <p:cNvSpPr/>
            <p:nvPr/>
          </p:nvSpPr>
          <p:spPr>
            <a:xfrm>
              <a:off x="2386800" y="407075"/>
              <a:ext cx="50325" cy="197325"/>
            </a:xfrm>
            <a:custGeom>
              <a:avLst/>
              <a:gdLst/>
              <a:ahLst/>
              <a:cxnLst/>
              <a:rect l="l" t="t" r="r" b="b"/>
              <a:pathLst>
                <a:path w="2013" h="7893" extrusionOk="0">
                  <a:moveTo>
                    <a:pt x="465" y="0"/>
                  </a:moveTo>
                  <a:cubicBezTo>
                    <a:pt x="104" y="1341"/>
                    <a:pt x="0" y="2734"/>
                    <a:pt x="258" y="4127"/>
                  </a:cubicBezTo>
                  <a:cubicBezTo>
                    <a:pt x="413" y="5107"/>
                    <a:pt x="723" y="6036"/>
                    <a:pt x="1187" y="6913"/>
                  </a:cubicBezTo>
                  <a:cubicBezTo>
                    <a:pt x="1548" y="7583"/>
                    <a:pt x="1857" y="7893"/>
                    <a:pt x="1909" y="7893"/>
                  </a:cubicBezTo>
                  <a:cubicBezTo>
                    <a:pt x="2012" y="7790"/>
                    <a:pt x="981" y="6242"/>
                    <a:pt x="671" y="4024"/>
                  </a:cubicBezTo>
                  <a:cubicBezTo>
                    <a:pt x="361" y="1857"/>
                    <a:pt x="619" y="0"/>
                    <a:pt x="465"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64" name="Google Shape;2340;p46">
              <a:extLst>
                <a:ext uri="{FF2B5EF4-FFF2-40B4-BE49-F238E27FC236}">
                  <a16:creationId xmlns:a16="http://schemas.microsoft.com/office/drawing/2014/main" id="{1122F2BF-A61B-4A1A-923E-9B32E58F69F8}"/>
                </a:ext>
              </a:extLst>
            </p:cNvPr>
            <p:cNvSpPr/>
            <p:nvPr/>
          </p:nvSpPr>
          <p:spPr>
            <a:xfrm>
              <a:off x="3301200" y="1121075"/>
              <a:ext cx="201200" cy="33800"/>
            </a:xfrm>
            <a:custGeom>
              <a:avLst/>
              <a:gdLst/>
              <a:ahLst/>
              <a:cxnLst/>
              <a:rect l="l" t="t" r="r" b="b"/>
              <a:pathLst>
                <a:path w="8048" h="1352" extrusionOk="0">
                  <a:moveTo>
                    <a:pt x="3992" y="0"/>
                  </a:moveTo>
                  <a:cubicBezTo>
                    <a:pt x="3009" y="0"/>
                    <a:pt x="2021" y="181"/>
                    <a:pt x="1083" y="536"/>
                  </a:cubicBezTo>
                  <a:cubicBezTo>
                    <a:pt x="361" y="794"/>
                    <a:pt x="0" y="1103"/>
                    <a:pt x="52" y="1206"/>
                  </a:cubicBezTo>
                  <a:cubicBezTo>
                    <a:pt x="69" y="1251"/>
                    <a:pt x="135" y="1269"/>
                    <a:pt x="242" y="1269"/>
                  </a:cubicBezTo>
                  <a:cubicBezTo>
                    <a:pt x="756" y="1269"/>
                    <a:pt x="2231" y="845"/>
                    <a:pt x="4024" y="845"/>
                  </a:cubicBezTo>
                  <a:cubicBezTo>
                    <a:pt x="5883" y="889"/>
                    <a:pt x="7400" y="1351"/>
                    <a:pt x="7859" y="1351"/>
                  </a:cubicBezTo>
                  <a:cubicBezTo>
                    <a:pt x="7935" y="1351"/>
                    <a:pt x="7982" y="1339"/>
                    <a:pt x="7996" y="1309"/>
                  </a:cubicBezTo>
                  <a:cubicBezTo>
                    <a:pt x="8048" y="1206"/>
                    <a:pt x="7687" y="897"/>
                    <a:pt x="6964" y="587"/>
                  </a:cubicBezTo>
                  <a:cubicBezTo>
                    <a:pt x="6020" y="194"/>
                    <a:pt x="5009" y="0"/>
                    <a:pt x="3992"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65" name="Google Shape;2341;p46">
              <a:extLst>
                <a:ext uri="{FF2B5EF4-FFF2-40B4-BE49-F238E27FC236}">
                  <a16:creationId xmlns:a16="http://schemas.microsoft.com/office/drawing/2014/main" id="{F5A18689-025D-41F6-A554-4D8AFEBD489D}"/>
                </a:ext>
              </a:extLst>
            </p:cNvPr>
            <p:cNvSpPr/>
            <p:nvPr/>
          </p:nvSpPr>
          <p:spPr>
            <a:xfrm>
              <a:off x="2811100" y="1074650"/>
              <a:ext cx="201225" cy="33800"/>
            </a:xfrm>
            <a:custGeom>
              <a:avLst/>
              <a:gdLst/>
              <a:ahLst/>
              <a:cxnLst/>
              <a:rect l="l" t="t" r="r" b="b"/>
              <a:pathLst>
                <a:path w="8049" h="1352" extrusionOk="0">
                  <a:moveTo>
                    <a:pt x="3973" y="0"/>
                  </a:moveTo>
                  <a:cubicBezTo>
                    <a:pt x="2997" y="0"/>
                    <a:pt x="2022" y="181"/>
                    <a:pt x="1084" y="535"/>
                  </a:cubicBezTo>
                  <a:cubicBezTo>
                    <a:pt x="362" y="845"/>
                    <a:pt x="1" y="1103"/>
                    <a:pt x="52" y="1206"/>
                  </a:cubicBezTo>
                  <a:cubicBezTo>
                    <a:pt x="70" y="1251"/>
                    <a:pt x="136" y="1269"/>
                    <a:pt x="245" y="1269"/>
                  </a:cubicBezTo>
                  <a:cubicBezTo>
                    <a:pt x="736" y="1269"/>
                    <a:pt x="2093" y="893"/>
                    <a:pt x="3765" y="893"/>
                  </a:cubicBezTo>
                  <a:cubicBezTo>
                    <a:pt x="3851" y="893"/>
                    <a:pt x="3937" y="894"/>
                    <a:pt x="4025" y="897"/>
                  </a:cubicBezTo>
                  <a:cubicBezTo>
                    <a:pt x="5882" y="897"/>
                    <a:pt x="7398" y="1351"/>
                    <a:pt x="7858" y="1351"/>
                  </a:cubicBezTo>
                  <a:cubicBezTo>
                    <a:pt x="7935" y="1351"/>
                    <a:pt x="7982" y="1339"/>
                    <a:pt x="7997" y="1309"/>
                  </a:cubicBezTo>
                  <a:cubicBezTo>
                    <a:pt x="8048" y="1206"/>
                    <a:pt x="7687" y="897"/>
                    <a:pt x="6965" y="587"/>
                  </a:cubicBezTo>
                  <a:cubicBezTo>
                    <a:pt x="5994" y="193"/>
                    <a:pt x="4983" y="0"/>
                    <a:pt x="3973"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66" name="Google Shape;2342;p46">
              <a:extLst>
                <a:ext uri="{FF2B5EF4-FFF2-40B4-BE49-F238E27FC236}">
                  <a16:creationId xmlns:a16="http://schemas.microsoft.com/office/drawing/2014/main" id="{D91E9892-B703-4C0F-AF32-C901BDA7F56A}"/>
                </a:ext>
              </a:extLst>
            </p:cNvPr>
            <p:cNvSpPr/>
            <p:nvPr/>
          </p:nvSpPr>
          <p:spPr>
            <a:xfrm>
              <a:off x="3259925" y="1180875"/>
              <a:ext cx="392075" cy="316475"/>
            </a:xfrm>
            <a:custGeom>
              <a:avLst/>
              <a:gdLst/>
              <a:ahLst/>
              <a:cxnLst/>
              <a:rect l="l" t="t" r="r" b="b"/>
              <a:pathLst>
                <a:path w="15683" h="12659" extrusionOk="0">
                  <a:moveTo>
                    <a:pt x="15373" y="1"/>
                  </a:moveTo>
                  <a:lnTo>
                    <a:pt x="4385" y="104"/>
                  </a:lnTo>
                  <a:lnTo>
                    <a:pt x="1238" y="156"/>
                  </a:lnTo>
                  <a:cubicBezTo>
                    <a:pt x="877" y="156"/>
                    <a:pt x="516" y="156"/>
                    <a:pt x="207" y="207"/>
                  </a:cubicBezTo>
                  <a:cubicBezTo>
                    <a:pt x="310" y="207"/>
                    <a:pt x="413" y="259"/>
                    <a:pt x="516" y="259"/>
                  </a:cubicBezTo>
                  <a:lnTo>
                    <a:pt x="1342" y="259"/>
                  </a:lnTo>
                  <a:lnTo>
                    <a:pt x="4488" y="310"/>
                  </a:lnTo>
                  <a:lnTo>
                    <a:pt x="15212" y="412"/>
                  </a:lnTo>
                  <a:lnTo>
                    <a:pt x="15212" y="412"/>
                  </a:lnTo>
                  <a:cubicBezTo>
                    <a:pt x="15167" y="1741"/>
                    <a:pt x="15167" y="3118"/>
                    <a:pt x="15167" y="4540"/>
                  </a:cubicBezTo>
                  <a:cubicBezTo>
                    <a:pt x="15219" y="6088"/>
                    <a:pt x="14806" y="7584"/>
                    <a:pt x="13981" y="8822"/>
                  </a:cubicBezTo>
                  <a:cubicBezTo>
                    <a:pt x="13155" y="10164"/>
                    <a:pt x="11865" y="11195"/>
                    <a:pt x="10369" y="11763"/>
                  </a:cubicBezTo>
                  <a:cubicBezTo>
                    <a:pt x="9699" y="12021"/>
                    <a:pt x="8925" y="12175"/>
                    <a:pt x="8203" y="12227"/>
                  </a:cubicBezTo>
                  <a:cubicBezTo>
                    <a:pt x="8032" y="12239"/>
                    <a:pt x="7862" y="12246"/>
                    <a:pt x="7691" y="12246"/>
                  </a:cubicBezTo>
                  <a:cubicBezTo>
                    <a:pt x="7140" y="12246"/>
                    <a:pt x="6588" y="12178"/>
                    <a:pt x="6036" y="12021"/>
                  </a:cubicBezTo>
                  <a:cubicBezTo>
                    <a:pt x="4746" y="11711"/>
                    <a:pt x="3560" y="11092"/>
                    <a:pt x="2580" y="10164"/>
                  </a:cubicBezTo>
                  <a:cubicBezTo>
                    <a:pt x="1754" y="9338"/>
                    <a:pt x="1084" y="8306"/>
                    <a:pt x="723" y="7223"/>
                  </a:cubicBezTo>
                  <a:cubicBezTo>
                    <a:pt x="413" y="6294"/>
                    <a:pt x="258" y="5314"/>
                    <a:pt x="310" y="4334"/>
                  </a:cubicBezTo>
                  <a:cubicBezTo>
                    <a:pt x="258" y="3509"/>
                    <a:pt x="258" y="2786"/>
                    <a:pt x="258" y="2167"/>
                  </a:cubicBezTo>
                  <a:cubicBezTo>
                    <a:pt x="258" y="1600"/>
                    <a:pt x="207" y="1084"/>
                    <a:pt x="207" y="723"/>
                  </a:cubicBezTo>
                  <a:cubicBezTo>
                    <a:pt x="207" y="568"/>
                    <a:pt x="207" y="362"/>
                    <a:pt x="155" y="207"/>
                  </a:cubicBezTo>
                  <a:cubicBezTo>
                    <a:pt x="155" y="362"/>
                    <a:pt x="155" y="517"/>
                    <a:pt x="155" y="671"/>
                  </a:cubicBezTo>
                  <a:cubicBezTo>
                    <a:pt x="155" y="1033"/>
                    <a:pt x="103" y="1497"/>
                    <a:pt x="103" y="2064"/>
                  </a:cubicBezTo>
                  <a:cubicBezTo>
                    <a:pt x="103" y="2735"/>
                    <a:pt x="52" y="3457"/>
                    <a:pt x="52" y="4334"/>
                  </a:cubicBezTo>
                  <a:cubicBezTo>
                    <a:pt x="0" y="5314"/>
                    <a:pt x="103" y="6346"/>
                    <a:pt x="413" y="7326"/>
                  </a:cubicBezTo>
                  <a:cubicBezTo>
                    <a:pt x="826" y="8461"/>
                    <a:pt x="1445" y="9545"/>
                    <a:pt x="2322" y="10370"/>
                  </a:cubicBezTo>
                  <a:cubicBezTo>
                    <a:pt x="3302" y="11402"/>
                    <a:pt x="4592" y="12072"/>
                    <a:pt x="5933" y="12433"/>
                  </a:cubicBezTo>
                  <a:cubicBezTo>
                    <a:pt x="6524" y="12591"/>
                    <a:pt x="7085" y="12658"/>
                    <a:pt x="7662" y="12658"/>
                  </a:cubicBezTo>
                  <a:cubicBezTo>
                    <a:pt x="7840" y="12658"/>
                    <a:pt x="8020" y="12652"/>
                    <a:pt x="8203" y="12640"/>
                  </a:cubicBezTo>
                  <a:cubicBezTo>
                    <a:pt x="9028" y="12640"/>
                    <a:pt x="9802" y="12433"/>
                    <a:pt x="10524" y="12175"/>
                  </a:cubicBezTo>
                  <a:cubicBezTo>
                    <a:pt x="12123" y="11556"/>
                    <a:pt x="13465" y="10473"/>
                    <a:pt x="14393" y="9080"/>
                  </a:cubicBezTo>
                  <a:cubicBezTo>
                    <a:pt x="15219" y="7739"/>
                    <a:pt x="15683" y="6140"/>
                    <a:pt x="15631" y="4540"/>
                  </a:cubicBezTo>
                  <a:cubicBezTo>
                    <a:pt x="15631" y="3044"/>
                    <a:pt x="15580" y="1600"/>
                    <a:pt x="15580" y="207"/>
                  </a:cubicBezTo>
                  <a:lnTo>
                    <a:pt x="15580" y="1"/>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67" name="Google Shape;2343;p46">
              <a:extLst>
                <a:ext uri="{FF2B5EF4-FFF2-40B4-BE49-F238E27FC236}">
                  <a16:creationId xmlns:a16="http://schemas.microsoft.com/office/drawing/2014/main" id="{5A03DF2A-2FC8-4535-A037-590358783DF6}"/>
                </a:ext>
              </a:extLst>
            </p:cNvPr>
            <p:cNvSpPr/>
            <p:nvPr/>
          </p:nvSpPr>
          <p:spPr>
            <a:xfrm>
              <a:off x="2745325" y="1170575"/>
              <a:ext cx="392100" cy="316325"/>
            </a:xfrm>
            <a:custGeom>
              <a:avLst/>
              <a:gdLst/>
              <a:ahLst/>
              <a:cxnLst/>
              <a:rect l="l" t="t" r="r" b="b"/>
              <a:pathLst>
                <a:path w="15684" h="12653" extrusionOk="0">
                  <a:moveTo>
                    <a:pt x="15426" y="0"/>
                  </a:moveTo>
                  <a:lnTo>
                    <a:pt x="4386" y="103"/>
                  </a:lnTo>
                  <a:lnTo>
                    <a:pt x="1290" y="155"/>
                  </a:lnTo>
                  <a:cubicBezTo>
                    <a:pt x="929" y="155"/>
                    <a:pt x="568" y="155"/>
                    <a:pt x="207" y="206"/>
                  </a:cubicBezTo>
                  <a:lnTo>
                    <a:pt x="517" y="206"/>
                  </a:lnTo>
                  <a:lnTo>
                    <a:pt x="1342" y="258"/>
                  </a:lnTo>
                  <a:lnTo>
                    <a:pt x="4540" y="310"/>
                  </a:lnTo>
                  <a:lnTo>
                    <a:pt x="15219" y="411"/>
                  </a:lnTo>
                  <a:lnTo>
                    <a:pt x="15219" y="411"/>
                  </a:lnTo>
                  <a:cubicBezTo>
                    <a:pt x="15219" y="1699"/>
                    <a:pt x="15219" y="3119"/>
                    <a:pt x="15219" y="4540"/>
                  </a:cubicBezTo>
                  <a:cubicBezTo>
                    <a:pt x="15219" y="6036"/>
                    <a:pt x="14858" y="7532"/>
                    <a:pt x="14033" y="8822"/>
                  </a:cubicBezTo>
                  <a:cubicBezTo>
                    <a:pt x="13156" y="10163"/>
                    <a:pt x="11866" y="11195"/>
                    <a:pt x="10421" y="11762"/>
                  </a:cubicBezTo>
                  <a:cubicBezTo>
                    <a:pt x="9699" y="12020"/>
                    <a:pt x="8977" y="12175"/>
                    <a:pt x="8203" y="12226"/>
                  </a:cubicBezTo>
                  <a:cubicBezTo>
                    <a:pt x="8075" y="12236"/>
                    <a:pt x="7947" y="12240"/>
                    <a:pt x="7819" y="12240"/>
                  </a:cubicBezTo>
                  <a:cubicBezTo>
                    <a:pt x="7225" y="12240"/>
                    <a:pt x="6631" y="12147"/>
                    <a:pt x="6037" y="12020"/>
                  </a:cubicBezTo>
                  <a:cubicBezTo>
                    <a:pt x="4747" y="11710"/>
                    <a:pt x="3560" y="11040"/>
                    <a:pt x="2580" y="10111"/>
                  </a:cubicBezTo>
                  <a:cubicBezTo>
                    <a:pt x="1755" y="9286"/>
                    <a:pt x="1136" y="8306"/>
                    <a:pt x="723" y="7171"/>
                  </a:cubicBezTo>
                  <a:cubicBezTo>
                    <a:pt x="413" y="6242"/>
                    <a:pt x="310" y="5314"/>
                    <a:pt x="310" y="4333"/>
                  </a:cubicBezTo>
                  <a:cubicBezTo>
                    <a:pt x="310" y="3508"/>
                    <a:pt x="259" y="2734"/>
                    <a:pt x="259" y="2115"/>
                  </a:cubicBezTo>
                  <a:cubicBezTo>
                    <a:pt x="259" y="1548"/>
                    <a:pt x="259" y="1083"/>
                    <a:pt x="207" y="722"/>
                  </a:cubicBezTo>
                  <a:cubicBezTo>
                    <a:pt x="207" y="516"/>
                    <a:pt x="207" y="361"/>
                    <a:pt x="207" y="206"/>
                  </a:cubicBezTo>
                  <a:cubicBezTo>
                    <a:pt x="156" y="361"/>
                    <a:pt x="156" y="516"/>
                    <a:pt x="156" y="671"/>
                  </a:cubicBezTo>
                  <a:cubicBezTo>
                    <a:pt x="156" y="1032"/>
                    <a:pt x="156" y="1496"/>
                    <a:pt x="104" y="2064"/>
                  </a:cubicBezTo>
                  <a:cubicBezTo>
                    <a:pt x="104" y="2683"/>
                    <a:pt x="104" y="3456"/>
                    <a:pt x="52" y="4333"/>
                  </a:cubicBezTo>
                  <a:cubicBezTo>
                    <a:pt x="1" y="5314"/>
                    <a:pt x="156" y="6345"/>
                    <a:pt x="465" y="7274"/>
                  </a:cubicBezTo>
                  <a:cubicBezTo>
                    <a:pt x="826" y="8460"/>
                    <a:pt x="1497" y="9492"/>
                    <a:pt x="2322" y="10369"/>
                  </a:cubicBezTo>
                  <a:cubicBezTo>
                    <a:pt x="3354" y="11349"/>
                    <a:pt x="4592" y="12072"/>
                    <a:pt x="5985" y="12433"/>
                  </a:cubicBezTo>
                  <a:cubicBezTo>
                    <a:pt x="6579" y="12560"/>
                    <a:pt x="7208" y="12652"/>
                    <a:pt x="7815" y="12652"/>
                  </a:cubicBezTo>
                  <a:cubicBezTo>
                    <a:pt x="7946" y="12652"/>
                    <a:pt x="8075" y="12648"/>
                    <a:pt x="8203" y="12639"/>
                  </a:cubicBezTo>
                  <a:cubicBezTo>
                    <a:pt x="9029" y="12587"/>
                    <a:pt x="9802" y="12433"/>
                    <a:pt x="10525" y="12175"/>
                  </a:cubicBezTo>
                  <a:cubicBezTo>
                    <a:pt x="12124" y="11556"/>
                    <a:pt x="13465" y="10472"/>
                    <a:pt x="14394" y="9080"/>
                  </a:cubicBezTo>
                  <a:cubicBezTo>
                    <a:pt x="15271" y="7687"/>
                    <a:pt x="15683" y="6139"/>
                    <a:pt x="15632" y="4540"/>
                  </a:cubicBezTo>
                  <a:cubicBezTo>
                    <a:pt x="15632" y="3044"/>
                    <a:pt x="15632" y="1599"/>
                    <a:pt x="15632" y="206"/>
                  </a:cubicBezTo>
                  <a:lnTo>
                    <a:pt x="15632" y="0"/>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68" name="Google Shape;2344;p46">
              <a:extLst>
                <a:ext uri="{FF2B5EF4-FFF2-40B4-BE49-F238E27FC236}">
                  <a16:creationId xmlns:a16="http://schemas.microsoft.com/office/drawing/2014/main" id="{018945AA-79EA-485F-B441-E39C347F88C4}"/>
                </a:ext>
              </a:extLst>
            </p:cNvPr>
            <p:cNvSpPr/>
            <p:nvPr/>
          </p:nvSpPr>
          <p:spPr>
            <a:xfrm>
              <a:off x="3124500" y="1196350"/>
              <a:ext cx="144475" cy="10350"/>
            </a:xfrm>
            <a:custGeom>
              <a:avLst/>
              <a:gdLst/>
              <a:ahLst/>
              <a:cxnLst/>
              <a:rect l="l" t="t" r="r" b="b"/>
              <a:pathLst>
                <a:path w="5779" h="414" extrusionOk="0">
                  <a:moveTo>
                    <a:pt x="2889" y="1"/>
                  </a:moveTo>
                  <a:cubicBezTo>
                    <a:pt x="1290" y="1"/>
                    <a:pt x="1" y="104"/>
                    <a:pt x="1" y="207"/>
                  </a:cubicBezTo>
                  <a:cubicBezTo>
                    <a:pt x="1" y="310"/>
                    <a:pt x="1290" y="414"/>
                    <a:pt x="2889" y="414"/>
                  </a:cubicBezTo>
                  <a:cubicBezTo>
                    <a:pt x="4489" y="414"/>
                    <a:pt x="5778" y="310"/>
                    <a:pt x="5778" y="207"/>
                  </a:cubicBezTo>
                  <a:cubicBezTo>
                    <a:pt x="5778" y="104"/>
                    <a:pt x="4489" y="1"/>
                    <a:pt x="2889" y="1"/>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69" name="Google Shape;2345;p46">
              <a:extLst>
                <a:ext uri="{FF2B5EF4-FFF2-40B4-BE49-F238E27FC236}">
                  <a16:creationId xmlns:a16="http://schemas.microsoft.com/office/drawing/2014/main" id="{A9AAE4A2-6AD7-449A-9D2D-67821CE48D90}"/>
                </a:ext>
              </a:extLst>
            </p:cNvPr>
            <p:cNvSpPr/>
            <p:nvPr/>
          </p:nvSpPr>
          <p:spPr>
            <a:xfrm>
              <a:off x="2349400" y="1197650"/>
              <a:ext cx="401125" cy="11625"/>
            </a:xfrm>
            <a:custGeom>
              <a:avLst/>
              <a:gdLst/>
              <a:ahLst/>
              <a:cxnLst/>
              <a:rect l="l" t="t" r="r" b="b"/>
              <a:pathLst>
                <a:path w="16045" h="465" extrusionOk="0">
                  <a:moveTo>
                    <a:pt x="7996" y="0"/>
                  </a:moveTo>
                  <a:cubicBezTo>
                    <a:pt x="3560" y="52"/>
                    <a:pt x="0" y="155"/>
                    <a:pt x="0" y="258"/>
                  </a:cubicBezTo>
                  <a:cubicBezTo>
                    <a:pt x="0" y="362"/>
                    <a:pt x="3560" y="465"/>
                    <a:pt x="7996" y="465"/>
                  </a:cubicBezTo>
                  <a:cubicBezTo>
                    <a:pt x="12433" y="465"/>
                    <a:pt x="16044" y="362"/>
                    <a:pt x="16044" y="207"/>
                  </a:cubicBezTo>
                  <a:cubicBezTo>
                    <a:pt x="16044" y="104"/>
                    <a:pt x="12433" y="0"/>
                    <a:pt x="7996" y="0"/>
                  </a:cubicBez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70" name="Google Shape;2346;p46">
              <a:extLst>
                <a:ext uri="{FF2B5EF4-FFF2-40B4-BE49-F238E27FC236}">
                  <a16:creationId xmlns:a16="http://schemas.microsoft.com/office/drawing/2014/main" id="{88B2BB8D-6612-430C-BDED-12C4B0D10531}"/>
                </a:ext>
              </a:extLst>
            </p:cNvPr>
            <p:cNvSpPr/>
            <p:nvPr/>
          </p:nvSpPr>
          <p:spPr>
            <a:xfrm>
              <a:off x="2649900" y="3651950"/>
              <a:ext cx="4503625" cy="1799150"/>
            </a:xfrm>
            <a:custGeom>
              <a:avLst/>
              <a:gdLst/>
              <a:ahLst/>
              <a:cxnLst/>
              <a:rect l="l" t="t" r="r" b="b"/>
              <a:pathLst>
                <a:path w="180145" h="71966" extrusionOk="0">
                  <a:moveTo>
                    <a:pt x="78053" y="0"/>
                  </a:moveTo>
                  <a:lnTo>
                    <a:pt x="50195" y="68870"/>
                  </a:lnTo>
                  <a:lnTo>
                    <a:pt x="0" y="68870"/>
                  </a:lnTo>
                  <a:lnTo>
                    <a:pt x="0" y="71965"/>
                  </a:lnTo>
                  <a:lnTo>
                    <a:pt x="149553" y="71965"/>
                  </a:lnTo>
                  <a:lnTo>
                    <a:pt x="180145" y="0"/>
                  </a:lnTo>
                  <a:close/>
                </a:path>
              </a:pathLst>
            </a:custGeom>
            <a:solidFill>
              <a:srgbClr val="263238"/>
            </a:solidFill>
            <a:ln>
              <a:noFill/>
            </a:ln>
          </p:spPr>
          <p:txBody>
            <a:bodyPr spcFirstLastPara="1" wrap="square" lIns="68569" tIns="68569" rIns="68569" bIns="68569" anchor="ctr" anchorCtr="0">
              <a:noAutofit/>
            </a:bodyPr>
            <a:lstStyle/>
            <a:p>
              <a:endParaRPr sz="1050"/>
            </a:p>
          </p:txBody>
        </p:sp>
        <p:sp>
          <p:nvSpPr>
            <p:cNvPr id="71" name="Google Shape;2347;p46">
              <a:extLst>
                <a:ext uri="{FF2B5EF4-FFF2-40B4-BE49-F238E27FC236}">
                  <a16:creationId xmlns:a16="http://schemas.microsoft.com/office/drawing/2014/main" id="{7ADF4ADC-AE91-4E5B-BEBB-BD6E51DCE9E3}"/>
                </a:ext>
              </a:extLst>
            </p:cNvPr>
            <p:cNvSpPr/>
            <p:nvPr/>
          </p:nvSpPr>
          <p:spPr>
            <a:xfrm>
              <a:off x="5403400" y="4473500"/>
              <a:ext cx="287625" cy="321125"/>
            </a:xfrm>
            <a:custGeom>
              <a:avLst/>
              <a:gdLst/>
              <a:ahLst/>
              <a:cxnLst/>
              <a:rect l="l" t="t" r="r" b="b"/>
              <a:pathLst>
                <a:path w="11505" h="12845" extrusionOk="0">
                  <a:moveTo>
                    <a:pt x="6510" y="0"/>
                  </a:moveTo>
                  <a:cubicBezTo>
                    <a:pt x="4197" y="0"/>
                    <a:pt x="1880" y="2064"/>
                    <a:pt x="1032" y="5055"/>
                  </a:cubicBezTo>
                  <a:cubicBezTo>
                    <a:pt x="0" y="8512"/>
                    <a:pt x="1290" y="11916"/>
                    <a:pt x="3921" y="12690"/>
                  </a:cubicBezTo>
                  <a:cubicBezTo>
                    <a:pt x="4275" y="12794"/>
                    <a:pt x="4635" y="12844"/>
                    <a:pt x="4995" y="12844"/>
                  </a:cubicBezTo>
                  <a:cubicBezTo>
                    <a:pt x="7308" y="12844"/>
                    <a:pt x="9624" y="10780"/>
                    <a:pt x="10473" y="7789"/>
                  </a:cubicBezTo>
                  <a:cubicBezTo>
                    <a:pt x="11504" y="4333"/>
                    <a:pt x="10215" y="928"/>
                    <a:pt x="7584" y="154"/>
                  </a:cubicBezTo>
                  <a:cubicBezTo>
                    <a:pt x="7229" y="50"/>
                    <a:pt x="6870" y="0"/>
                    <a:pt x="6510" y="0"/>
                  </a:cubicBezTo>
                  <a:close/>
                </a:path>
              </a:pathLst>
            </a:custGeom>
            <a:solidFill>
              <a:srgbClr val="FAFAFA"/>
            </a:solidFill>
            <a:ln>
              <a:noFill/>
            </a:ln>
          </p:spPr>
          <p:txBody>
            <a:bodyPr spcFirstLastPara="1" wrap="square" lIns="68569" tIns="68569" rIns="68569" bIns="68569" anchor="ctr" anchorCtr="0">
              <a:noAutofit/>
            </a:bodyPr>
            <a:lstStyle/>
            <a:p>
              <a:endParaRPr sz="1050"/>
            </a:p>
          </p:txBody>
        </p:sp>
      </p:grpSp>
    </p:spTree>
    <p:extLst>
      <p:ext uri="{BB962C8B-B14F-4D97-AF65-F5344CB8AC3E}">
        <p14:creationId xmlns:p14="http://schemas.microsoft.com/office/powerpoint/2010/main" val="39833940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169;p57">
            <a:extLst>
              <a:ext uri="{FF2B5EF4-FFF2-40B4-BE49-F238E27FC236}">
                <a16:creationId xmlns:a16="http://schemas.microsoft.com/office/drawing/2014/main" id="{C084E33E-DB18-4D42-9239-88214F26F761}"/>
              </a:ext>
            </a:extLst>
          </p:cNvPr>
          <p:cNvSpPr txBox="1">
            <a:spLocks/>
          </p:cNvSpPr>
          <p:nvPr/>
        </p:nvSpPr>
        <p:spPr>
          <a:xfrm>
            <a:off x="5205408" y="969984"/>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endParaRPr lang="en-US">
              <a:latin typeface="Josefin Sans" panose="020B0604020202020204" charset="0"/>
            </a:endParaRPr>
          </a:p>
        </p:txBody>
      </p:sp>
      <p:sp>
        <p:nvSpPr>
          <p:cNvPr id="95" name="Google Shape;3169;p57">
            <a:extLst>
              <a:ext uri="{FF2B5EF4-FFF2-40B4-BE49-F238E27FC236}">
                <a16:creationId xmlns:a16="http://schemas.microsoft.com/office/drawing/2014/main" id="{6285A244-5220-49B2-A5CC-4BFD7199595C}"/>
              </a:ext>
            </a:extLst>
          </p:cNvPr>
          <p:cNvSpPr txBox="1">
            <a:spLocks/>
          </p:cNvSpPr>
          <p:nvPr/>
        </p:nvSpPr>
        <p:spPr>
          <a:xfrm>
            <a:off x="5205408" y="959773"/>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endParaRPr lang="en-US">
              <a:latin typeface="Josefin Sans" panose="020B0604020202020204" charset="0"/>
            </a:endParaRPr>
          </a:p>
        </p:txBody>
      </p:sp>
      <p:sp>
        <p:nvSpPr>
          <p:cNvPr id="137" name="Google Shape;9635;p70">
            <a:extLst>
              <a:ext uri="{FF2B5EF4-FFF2-40B4-BE49-F238E27FC236}">
                <a16:creationId xmlns:a16="http://schemas.microsoft.com/office/drawing/2014/main" id="{1A31ACCC-67E5-4E58-80A7-088C065150C0}"/>
              </a:ext>
            </a:extLst>
          </p:cNvPr>
          <p:cNvSpPr/>
          <p:nvPr/>
        </p:nvSpPr>
        <p:spPr>
          <a:xfrm>
            <a:off x="7930505" y="2949541"/>
            <a:ext cx="223633" cy="19483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91425" tIns="91425" rIns="91425" bIns="91425" anchor="ctr" anchorCtr="0">
            <a:noAutofit/>
          </a:bodyPr>
          <a:lstStyle/>
          <a:p>
            <a:pPr defTabSz="914378"/>
            <a:endParaRPr/>
          </a:p>
        </p:txBody>
      </p:sp>
      <p:sp>
        <p:nvSpPr>
          <p:cNvPr id="183" name="TextBox 4">
            <a:extLst>
              <a:ext uri="{FF2B5EF4-FFF2-40B4-BE49-F238E27FC236}">
                <a16:creationId xmlns:a16="http://schemas.microsoft.com/office/drawing/2014/main" id="{09657A60-3F14-4D67-AE58-D0EBFCE35212}"/>
              </a:ext>
            </a:extLst>
          </p:cNvPr>
          <p:cNvSpPr txBox="1"/>
          <p:nvPr/>
        </p:nvSpPr>
        <p:spPr>
          <a:xfrm>
            <a:off x="377688" y="204835"/>
            <a:ext cx="8398565" cy="507831"/>
          </a:xfrm>
          <a:prstGeom prst="rect">
            <a:avLst/>
          </a:prstGeom>
          <a:noFill/>
        </p:spPr>
        <p:txBody>
          <a:bodyPr wrap="square" rtlCol="0">
            <a:spAutoFit/>
          </a:bodyPr>
          <a:lstStyle/>
          <a:p>
            <a:pPr lvl="0" algn="ctr">
              <a:defRPr/>
            </a:pPr>
            <a:r>
              <a:rPr lang="en-US" sz="2700" b="1" err="1">
                <a:latin typeface="Lilita One" panose="020B0604020202020204" charset="0"/>
                <a:ea typeface="Noto Sans" panose="020B0502040504020204" pitchFamily="34"/>
                <a:cs typeface="Noto Sans" panose="020B0502040504020204" pitchFamily="34"/>
              </a:rPr>
              <a:t>Valutazione</a:t>
            </a:r>
            <a:r>
              <a:rPr lang="en-US" sz="2700" b="1">
                <a:latin typeface="Lilita One" panose="020B0604020202020204" charset="0"/>
                <a:ea typeface="Noto Sans" panose="020B0502040504020204" pitchFamily="34"/>
                <a:cs typeface="Noto Sans" panose="020B0502040504020204" pitchFamily="34"/>
              </a:rPr>
              <a:t> </a:t>
            </a:r>
            <a:r>
              <a:rPr lang="en-US" sz="2700" b="1" err="1">
                <a:latin typeface="Lilita One" panose="020B0604020202020204" charset="0"/>
                <a:ea typeface="Noto Sans" panose="020B0502040504020204" pitchFamily="34"/>
                <a:cs typeface="Noto Sans" panose="020B0502040504020204" pitchFamily="34"/>
              </a:rPr>
              <a:t>euristica</a:t>
            </a:r>
            <a:r>
              <a:rPr lang="en-US" sz="2700" b="1">
                <a:latin typeface="Lilita One" panose="020B0604020202020204" charset="0"/>
                <a:ea typeface="Noto Sans" panose="020B0502040504020204" pitchFamily="34"/>
                <a:cs typeface="Noto Sans" panose="020B0502040504020204" pitchFamily="34"/>
              </a:rPr>
              <a:t> </a:t>
            </a:r>
          </a:p>
        </p:txBody>
      </p:sp>
      <p:sp>
        <p:nvSpPr>
          <p:cNvPr id="184" name="Sottotitolo 2">
            <a:extLst>
              <a:ext uri="{FF2B5EF4-FFF2-40B4-BE49-F238E27FC236}">
                <a16:creationId xmlns:a16="http://schemas.microsoft.com/office/drawing/2014/main" id="{D52E0F1F-DA75-4F11-A5CF-A0BBC2B445CA}"/>
              </a:ext>
            </a:extLst>
          </p:cNvPr>
          <p:cNvSpPr txBox="1">
            <a:spLocks/>
          </p:cNvSpPr>
          <p:nvPr/>
        </p:nvSpPr>
        <p:spPr>
          <a:xfrm>
            <a:off x="515945" y="844826"/>
            <a:ext cx="8141037" cy="3767739"/>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685800">
              <a:spcBef>
                <a:spcPts val="750"/>
              </a:spcBef>
              <a:buClrTx/>
              <a:defRPr/>
            </a:pPr>
            <a:r>
              <a:rPr lang="it-IT" sz="1350">
                <a:solidFill>
                  <a:sysClr val="windowText" lastClr="000000"/>
                </a:solidFill>
                <a:latin typeface="Josefin Sans" panose="020B0604020202020204" charset="0"/>
              </a:rPr>
              <a:t>10 euristiche di Nielsen</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Visibilità dello stato del sistema</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Corrispondenza tra sistema e mondo reale</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Controllo e libertà dell’utente</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Consistenza e standard</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Prevenzione degli errori</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Riconoscimento piuttosto che ricordo</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Flessibilità ed efficienza di utilizzo</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Design estetico e minimalista</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Aiutare gli utenti a riconoscere, diagnosticare e recuperare dagli errori</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Aiuto e documentazione</a:t>
            </a:r>
          </a:p>
        </p:txBody>
      </p:sp>
      <p:sp>
        <p:nvSpPr>
          <p:cNvPr id="227" name="Google Shape;9635;p70">
            <a:extLst>
              <a:ext uri="{FF2B5EF4-FFF2-40B4-BE49-F238E27FC236}">
                <a16:creationId xmlns:a16="http://schemas.microsoft.com/office/drawing/2014/main" id="{6364B938-8E1C-4F75-90E6-D99FD7B6C1B9}"/>
              </a:ext>
            </a:extLst>
          </p:cNvPr>
          <p:cNvSpPr/>
          <p:nvPr/>
        </p:nvSpPr>
        <p:spPr>
          <a:xfrm>
            <a:off x="7996005" y="3127183"/>
            <a:ext cx="167725" cy="146126"/>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68569" tIns="68569" rIns="68569" bIns="68569" anchor="ctr" anchorCtr="0">
            <a:noAutofit/>
          </a:bodyPr>
          <a:lstStyle/>
          <a:p>
            <a:endParaRPr sz="1050"/>
          </a:p>
        </p:txBody>
      </p:sp>
      <p:pic>
        <p:nvPicPr>
          <p:cNvPr id="2" name="Immagine 1">
            <a:extLst>
              <a:ext uri="{FF2B5EF4-FFF2-40B4-BE49-F238E27FC236}">
                <a16:creationId xmlns:a16="http://schemas.microsoft.com/office/drawing/2014/main" id="{C5081B3D-80D1-4433-925C-3D089686B3F9}"/>
              </a:ext>
            </a:extLst>
          </p:cNvPr>
          <p:cNvPicPr>
            <a:picLocks noChangeAspect="1"/>
          </p:cNvPicPr>
          <p:nvPr/>
        </p:nvPicPr>
        <p:blipFill>
          <a:blip r:embed="rId3"/>
          <a:stretch>
            <a:fillRect/>
          </a:stretch>
        </p:blipFill>
        <p:spPr>
          <a:xfrm>
            <a:off x="6310492" y="969983"/>
            <a:ext cx="2465761" cy="2764305"/>
          </a:xfrm>
          <a:prstGeom prst="rect">
            <a:avLst/>
          </a:prstGeom>
        </p:spPr>
      </p:pic>
    </p:spTree>
    <p:extLst>
      <p:ext uri="{BB962C8B-B14F-4D97-AF65-F5344CB8AC3E}">
        <p14:creationId xmlns:p14="http://schemas.microsoft.com/office/powerpoint/2010/main" val="5470791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169;p57">
            <a:extLst>
              <a:ext uri="{FF2B5EF4-FFF2-40B4-BE49-F238E27FC236}">
                <a16:creationId xmlns:a16="http://schemas.microsoft.com/office/drawing/2014/main" id="{C084E33E-DB18-4D42-9239-88214F26F761}"/>
              </a:ext>
            </a:extLst>
          </p:cNvPr>
          <p:cNvSpPr txBox="1">
            <a:spLocks/>
          </p:cNvSpPr>
          <p:nvPr/>
        </p:nvSpPr>
        <p:spPr>
          <a:xfrm>
            <a:off x="5205408" y="969984"/>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endParaRPr lang="en-US">
              <a:latin typeface="Josefin Sans" panose="020B0604020202020204" charset="0"/>
            </a:endParaRPr>
          </a:p>
        </p:txBody>
      </p:sp>
      <p:sp>
        <p:nvSpPr>
          <p:cNvPr id="95" name="Google Shape;3169;p57">
            <a:extLst>
              <a:ext uri="{FF2B5EF4-FFF2-40B4-BE49-F238E27FC236}">
                <a16:creationId xmlns:a16="http://schemas.microsoft.com/office/drawing/2014/main" id="{6285A244-5220-49B2-A5CC-4BFD7199595C}"/>
              </a:ext>
            </a:extLst>
          </p:cNvPr>
          <p:cNvSpPr txBox="1">
            <a:spLocks/>
          </p:cNvSpPr>
          <p:nvPr/>
        </p:nvSpPr>
        <p:spPr>
          <a:xfrm>
            <a:off x="5205408" y="959773"/>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endParaRPr lang="en-US">
              <a:latin typeface="Josefin Sans" panose="020B0604020202020204" charset="0"/>
            </a:endParaRPr>
          </a:p>
        </p:txBody>
      </p:sp>
      <p:sp>
        <p:nvSpPr>
          <p:cNvPr id="137" name="Google Shape;9635;p70">
            <a:extLst>
              <a:ext uri="{FF2B5EF4-FFF2-40B4-BE49-F238E27FC236}">
                <a16:creationId xmlns:a16="http://schemas.microsoft.com/office/drawing/2014/main" id="{1A31ACCC-67E5-4E58-80A7-088C065150C0}"/>
              </a:ext>
            </a:extLst>
          </p:cNvPr>
          <p:cNvSpPr/>
          <p:nvPr/>
        </p:nvSpPr>
        <p:spPr>
          <a:xfrm>
            <a:off x="7930505" y="2949541"/>
            <a:ext cx="223633" cy="19483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91425" tIns="91425" rIns="91425" bIns="91425" anchor="ctr" anchorCtr="0">
            <a:noAutofit/>
          </a:bodyPr>
          <a:lstStyle/>
          <a:p>
            <a:pPr defTabSz="914378"/>
            <a:endParaRPr/>
          </a:p>
        </p:txBody>
      </p:sp>
      <p:sp>
        <p:nvSpPr>
          <p:cNvPr id="183" name="TextBox 4">
            <a:extLst>
              <a:ext uri="{FF2B5EF4-FFF2-40B4-BE49-F238E27FC236}">
                <a16:creationId xmlns:a16="http://schemas.microsoft.com/office/drawing/2014/main" id="{09657A60-3F14-4D67-AE58-D0EBFCE35212}"/>
              </a:ext>
            </a:extLst>
          </p:cNvPr>
          <p:cNvSpPr txBox="1"/>
          <p:nvPr/>
        </p:nvSpPr>
        <p:spPr>
          <a:xfrm>
            <a:off x="377688" y="204835"/>
            <a:ext cx="8398565" cy="507831"/>
          </a:xfrm>
          <a:prstGeom prst="rect">
            <a:avLst/>
          </a:prstGeom>
          <a:noFill/>
        </p:spPr>
        <p:txBody>
          <a:bodyPr wrap="square" rtlCol="0">
            <a:spAutoFit/>
          </a:bodyPr>
          <a:lstStyle/>
          <a:p>
            <a:pPr lvl="0" algn="ctr">
              <a:defRPr/>
            </a:pPr>
            <a:r>
              <a:rPr lang="en-US" sz="2700" b="1" err="1">
                <a:latin typeface="Lilita One" panose="020B0604020202020204" charset="0"/>
                <a:ea typeface="Noto Sans" panose="020B0502040504020204" pitchFamily="34"/>
                <a:cs typeface="Noto Sans" panose="020B0502040504020204" pitchFamily="34"/>
              </a:rPr>
              <a:t>Valutazione</a:t>
            </a:r>
            <a:r>
              <a:rPr lang="en-US" sz="2700" b="1">
                <a:latin typeface="Lilita One" panose="020B0604020202020204" charset="0"/>
                <a:ea typeface="Noto Sans" panose="020B0502040504020204" pitchFamily="34"/>
                <a:cs typeface="Noto Sans" panose="020B0502040504020204" pitchFamily="34"/>
              </a:rPr>
              <a:t> </a:t>
            </a:r>
            <a:r>
              <a:rPr lang="en-US" sz="2700" b="1" err="1">
                <a:latin typeface="Lilita One" panose="020B0604020202020204" charset="0"/>
                <a:ea typeface="Noto Sans" panose="020B0502040504020204" pitchFamily="34"/>
                <a:cs typeface="Noto Sans" panose="020B0502040504020204" pitchFamily="34"/>
              </a:rPr>
              <a:t>euristica</a:t>
            </a:r>
            <a:r>
              <a:rPr lang="en-US" sz="2700" b="1">
                <a:latin typeface="Lilita One" panose="020B0604020202020204" charset="0"/>
                <a:ea typeface="Noto Sans" panose="020B0502040504020204" pitchFamily="34"/>
                <a:cs typeface="Noto Sans" panose="020B0502040504020204" pitchFamily="34"/>
              </a:rPr>
              <a:t> </a:t>
            </a:r>
          </a:p>
        </p:txBody>
      </p:sp>
      <p:sp>
        <p:nvSpPr>
          <p:cNvPr id="184" name="Sottotitolo 2">
            <a:extLst>
              <a:ext uri="{FF2B5EF4-FFF2-40B4-BE49-F238E27FC236}">
                <a16:creationId xmlns:a16="http://schemas.microsoft.com/office/drawing/2014/main" id="{D52E0F1F-DA75-4F11-A5CF-A0BBC2B445CA}"/>
              </a:ext>
            </a:extLst>
          </p:cNvPr>
          <p:cNvSpPr txBox="1">
            <a:spLocks/>
          </p:cNvSpPr>
          <p:nvPr/>
        </p:nvSpPr>
        <p:spPr>
          <a:xfrm>
            <a:off x="515945" y="844826"/>
            <a:ext cx="8141037" cy="3880709"/>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685800">
              <a:spcBef>
                <a:spcPts val="750"/>
              </a:spcBef>
              <a:buClrTx/>
              <a:defRPr/>
            </a:pPr>
            <a:r>
              <a:rPr lang="it-IT" sz="1350" b="1">
                <a:solidFill>
                  <a:sysClr val="windowText" lastClr="000000"/>
                </a:solidFill>
                <a:latin typeface="Josefin Sans" panose="020B0604020202020204" charset="0"/>
              </a:rPr>
              <a:t>Visibilità dello stato del sistema</a:t>
            </a:r>
          </a:p>
          <a:p>
            <a:pPr marL="257175" indent="-257175" algn="l">
              <a:buFont typeface="Arial" panose="020B0604020202020204" pitchFamily="34" charset="0"/>
              <a:buChar char="•"/>
              <a:defRPr/>
            </a:pPr>
            <a:r>
              <a:rPr lang="it-IT" sz="1350">
                <a:solidFill>
                  <a:sysClr val="windowText" lastClr="000000"/>
                </a:solidFill>
                <a:latin typeface="Josefin Sans" panose="020B0604020202020204" charset="0"/>
              </a:rPr>
              <a:t>Feedback ad ogni azione dell’utente</a:t>
            </a:r>
          </a:p>
          <a:p>
            <a:pPr algn="l" defTabSz="685800">
              <a:spcBef>
                <a:spcPts val="750"/>
              </a:spcBef>
              <a:buClrTx/>
              <a:defRPr/>
            </a:pPr>
            <a:endParaRPr lang="it-IT" sz="1350">
              <a:solidFill>
                <a:sysClr val="windowText" lastClr="000000"/>
              </a:solidFill>
              <a:latin typeface="Josefin Sans" panose="020B0604020202020204" charset="0"/>
            </a:endParaRPr>
          </a:p>
          <a:p>
            <a:pPr algn="l" defTabSz="685800">
              <a:spcBef>
                <a:spcPts val="750"/>
              </a:spcBef>
              <a:buClrTx/>
              <a:defRPr/>
            </a:pPr>
            <a:r>
              <a:rPr lang="it-IT" sz="1350" b="1">
                <a:solidFill>
                  <a:sysClr val="windowText" lastClr="000000"/>
                </a:solidFill>
                <a:latin typeface="Josefin Sans" panose="020B0604020202020204" charset="0"/>
              </a:rPr>
              <a:t>Corrispondenza tra sistema e mondo reale</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Utilizzo di barre con percentuali</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Pulsanti</a:t>
            </a:r>
          </a:p>
          <a:p>
            <a:pPr algn="l" defTabSz="685800">
              <a:spcBef>
                <a:spcPts val="750"/>
              </a:spcBef>
              <a:buClrTx/>
              <a:defRPr/>
            </a:pPr>
            <a:endParaRPr lang="it-IT" sz="1350">
              <a:solidFill>
                <a:sysClr val="windowText" lastClr="000000"/>
              </a:solidFill>
              <a:latin typeface="Josefin Sans" panose="020B0604020202020204" charset="0"/>
            </a:endParaRPr>
          </a:p>
          <a:p>
            <a:pPr algn="l" defTabSz="685800">
              <a:spcBef>
                <a:spcPts val="750"/>
              </a:spcBef>
              <a:buClrTx/>
              <a:defRPr/>
            </a:pPr>
            <a:r>
              <a:rPr lang="it-IT" sz="1350" b="1">
                <a:solidFill>
                  <a:sysClr val="windowText" lastClr="000000"/>
                </a:solidFill>
                <a:latin typeface="Josefin Sans" panose="020B0604020202020204" charset="0"/>
              </a:rPr>
              <a:t>Controllo e libertà dell’utente</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Pulsante home</a:t>
            </a:r>
          </a:p>
          <a:p>
            <a:pPr marL="257175" indent="-257175" algn="l" defTabSz="685800">
              <a:spcBef>
                <a:spcPts val="750"/>
              </a:spcBef>
              <a:buClrTx/>
              <a:buFont typeface="Arial" panose="020B0604020202020204" pitchFamily="34" charset="0"/>
              <a:buChar char="•"/>
              <a:defRPr/>
            </a:pPr>
            <a:endParaRPr lang="it-IT" sz="1350">
              <a:solidFill>
                <a:sysClr val="windowText" lastClr="000000"/>
              </a:solidFill>
              <a:latin typeface="Josefin Sans" panose="020B0604020202020204" charset="0"/>
            </a:endParaRPr>
          </a:p>
          <a:p>
            <a:pPr algn="l" defTabSz="685800">
              <a:spcBef>
                <a:spcPts val="750"/>
              </a:spcBef>
              <a:buClrTx/>
              <a:defRPr/>
            </a:pPr>
            <a:r>
              <a:rPr lang="it-IT" sz="1350" b="1">
                <a:solidFill>
                  <a:sysClr val="windowText" lastClr="000000"/>
                </a:solidFill>
                <a:latin typeface="Josefin Sans" panose="020B0604020202020204" charset="0"/>
              </a:rPr>
              <a:t>Consistenza e standard</a:t>
            </a:r>
          </a:p>
          <a:p>
            <a:pPr marL="214313" indent="-214313"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Le interfacce utilizzano la stessa palette di colori e lo stesso stile grafico</a:t>
            </a:r>
          </a:p>
        </p:txBody>
      </p:sp>
      <p:sp>
        <p:nvSpPr>
          <p:cNvPr id="227" name="Google Shape;9635;p70">
            <a:extLst>
              <a:ext uri="{FF2B5EF4-FFF2-40B4-BE49-F238E27FC236}">
                <a16:creationId xmlns:a16="http://schemas.microsoft.com/office/drawing/2014/main" id="{6364B938-8E1C-4F75-90E6-D99FD7B6C1B9}"/>
              </a:ext>
            </a:extLst>
          </p:cNvPr>
          <p:cNvSpPr/>
          <p:nvPr/>
        </p:nvSpPr>
        <p:spPr>
          <a:xfrm>
            <a:off x="7996005" y="3127183"/>
            <a:ext cx="167725" cy="146126"/>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68569" tIns="68569" rIns="68569" bIns="68569" anchor="ctr" anchorCtr="0">
            <a:noAutofit/>
          </a:bodyPr>
          <a:lstStyle/>
          <a:p>
            <a:endParaRPr sz="1050"/>
          </a:p>
        </p:txBody>
      </p:sp>
    </p:spTree>
    <p:extLst>
      <p:ext uri="{BB962C8B-B14F-4D97-AF65-F5344CB8AC3E}">
        <p14:creationId xmlns:p14="http://schemas.microsoft.com/office/powerpoint/2010/main" val="7810750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169;p57">
            <a:extLst>
              <a:ext uri="{FF2B5EF4-FFF2-40B4-BE49-F238E27FC236}">
                <a16:creationId xmlns:a16="http://schemas.microsoft.com/office/drawing/2014/main" id="{C084E33E-DB18-4D42-9239-88214F26F761}"/>
              </a:ext>
            </a:extLst>
          </p:cNvPr>
          <p:cNvSpPr txBox="1">
            <a:spLocks/>
          </p:cNvSpPr>
          <p:nvPr/>
        </p:nvSpPr>
        <p:spPr>
          <a:xfrm>
            <a:off x="5205408" y="969984"/>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endParaRPr lang="en-US">
              <a:latin typeface="Josefin Sans" panose="020B0604020202020204" charset="0"/>
            </a:endParaRPr>
          </a:p>
        </p:txBody>
      </p:sp>
      <p:sp>
        <p:nvSpPr>
          <p:cNvPr id="95" name="Google Shape;3169;p57">
            <a:extLst>
              <a:ext uri="{FF2B5EF4-FFF2-40B4-BE49-F238E27FC236}">
                <a16:creationId xmlns:a16="http://schemas.microsoft.com/office/drawing/2014/main" id="{6285A244-5220-49B2-A5CC-4BFD7199595C}"/>
              </a:ext>
            </a:extLst>
          </p:cNvPr>
          <p:cNvSpPr txBox="1">
            <a:spLocks/>
          </p:cNvSpPr>
          <p:nvPr/>
        </p:nvSpPr>
        <p:spPr>
          <a:xfrm>
            <a:off x="5205408" y="959773"/>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endParaRPr lang="en-US">
              <a:latin typeface="Josefin Sans" panose="020B0604020202020204" charset="0"/>
            </a:endParaRPr>
          </a:p>
        </p:txBody>
      </p:sp>
      <p:sp>
        <p:nvSpPr>
          <p:cNvPr id="137" name="Google Shape;9635;p70">
            <a:extLst>
              <a:ext uri="{FF2B5EF4-FFF2-40B4-BE49-F238E27FC236}">
                <a16:creationId xmlns:a16="http://schemas.microsoft.com/office/drawing/2014/main" id="{1A31ACCC-67E5-4E58-80A7-088C065150C0}"/>
              </a:ext>
            </a:extLst>
          </p:cNvPr>
          <p:cNvSpPr/>
          <p:nvPr/>
        </p:nvSpPr>
        <p:spPr>
          <a:xfrm>
            <a:off x="7930505" y="2949541"/>
            <a:ext cx="223633" cy="19483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91425" tIns="91425" rIns="91425" bIns="91425" anchor="ctr" anchorCtr="0">
            <a:noAutofit/>
          </a:bodyPr>
          <a:lstStyle/>
          <a:p>
            <a:pPr defTabSz="914378"/>
            <a:endParaRPr/>
          </a:p>
        </p:txBody>
      </p:sp>
      <p:sp>
        <p:nvSpPr>
          <p:cNvPr id="183" name="TextBox 4">
            <a:extLst>
              <a:ext uri="{FF2B5EF4-FFF2-40B4-BE49-F238E27FC236}">
                <a16:creationId xmlns:a16="http://schemas.microsoft.com/office/drawing/2014/main" id="{09657A60-3F14-4D67-AE58-D0EBFCE35212}"/>
              </a:ext>
            </a:extLst>
          </p:cNvPr>
          <p:cNvSpPr txBox="1"/>
          <p:nvPr/>
        </p:nvSpPr>
        <p:spPr>
          <a:xfrm>
            <a:off x="377688" y="204835"/>
            <a:ext cx="8398565" cy="507831"/>
          </a:xfrm>
          <a:prstGeom prst="rect">
            <a:avLst/>
          </a:prstGeom>
          <a:noFill/>
        </p:spPr>
        <p:txBody>
          <a:bodyPr wrap="square" rtlCol="0">
            <a:spAutoFit/>
          </a:bodyPr>
          <a:lstStyle/>
          <a:p>
            <a:pPr lvl="0" algn="ctr">
              <a:defRPr/>
            </a:pPr>
            <a:r>
              <a:rPr lang="en-US" sz="2700" b="1" err="1">
                <a:latin typeface="Lilita One" panose="020B0604020202020204" charset="0"/>
                <a:ea typeface="Noto Sans" panose="020B0502040504020204" pitchFamily="34"/>
                <a:cs typeface="Noto Sans" panose="020B0502040504020204" pitchFamily="34"/>
              </a:rPr>
              <a:t>Valutazione</a:t>
            </a:r>
            <a:r>
              <a:rPr lang="en-US" sz="2700" b="1">
                <a:latin typeface="Lilita One" panose="020B0604020202020204" charset="0"/>
                <a:ea typeface="Noto Sans" panose="020B0502040504020204" pitchFamily="34"/>
                <a:cs typeface="Noto Sans" panose="020B0502040504020204" pitchFamily="34"/>
              </a:rPr>
              <a:t> </a:t>
            </a:r>
            <a:r>
              <a:rPr lang="en-US" sz="2700" b="1" err="1">
                <a:latin typeface="Lilita One" panose="020B0604020202020204" charset="0"/>
                <a:ea typeface="Noto Sans" panose="020B0502040504020204" pitchFamily="34"/>
                <a:cs typeface="Noto Sans" panose="020B0502040504020204" pitchFamily="34"/>
              </a:rPr>
              <a:t>euristica</a:t>
            </a:r>
            <a:r>
              <a:rPr lang="en-US" sz="2700" b="1">
                <a:latin typeface="Lilita One" panose="020B0604020202020204" charset="0"/>
                <a:ea typeface="Noto Sans" panose="020B0502040504020204" pitchFamily="34"/>
                <a:cs typeface="Noto Sans" panose="020B0502040504020204" pitchFamily="34"/>
              </a:rPr>
              <a:t> </a:t>
            </a:r>
          </a:p>
        </p:txBody>
      </p:sp>
      <p:sp>
        <p:nvSpPr>
          <p:cNvPr id="184" name="Sottotitolo 2">
            <a:extLst>
              <a:ext uri="{FF2B5EF4-FFF2-40B4-BE49-F238E27FC236}">
                <a16:creationId xmlns:a16="http://schemas.microsoft.com/office/drawing/2014/main" id="{D52E0F1F-DA75-4F11-A5CF-A0BBC2B445CA}"/>
              </a:ext>
            </a:extLst>
          </p:cNvPr>
          <p:cNvSpPr txBox="1">
            <a:spLocks/>
          </p:cNvSpPr>
          <p:nvPr/>
        </p:nvSpPr>
        <p:spPr>
          <a:xfrm>
            <a:off x="515945" y="844826"/>
            <a:ext cx="8141037" cy="3767739"/>
          </a:xfrm>
          <a:prstGeom prst="rect">
            <a:avLst/>
          </a:prstGeom>
        </p:spPr>
        <p:txBody>
          <a:bodyPr vert="horz" lIns="68580" tIns="34290" rIns="68580" bIns="3429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defRPr/>
            </a:pPr>
            <a:r>
              <a:rPr lang="it-IT" sz="1350" b="1">
                <a:solidFill>
                  <a:sysClr val="windowText" lastClr="000000"/>
                </a:solidFill>
                <a:latin typeface="Josefin Sans" panose="020B0604020202020204" charset="0"/>
              </a:rPr>
              <a:t>Prevenzione degli errori</a:t>
            </a:r>
          </a:p>
          <a:p>
            <a:pPr marL="214313" indent="-214313" algn="l">
              <a:buFont typeface="Arial" panose="020B0604020202020204" pitchFamily="34" charset="0"/>
              <a:buChar char="•"/>
              <a:defRPr/>
            </a:pPr>
            <a:r>
              <a:rPr lang="it-IT" sz="1350">
                <a:solidFill>
                  <a:sysClr val="windowText" lastClr="000000"/>
                </a:solidFill>
                <a:latin typeface="Josefin Sans" panose="020B0604020202020204" charset="0"/>
              </a:rPr>
              <a:t>Paradigma della manipolazione diretta</a:t>
            </a:r>
          </a:p>
          <a:p>
            <a:pPr marL="214313" indent="-214313" algn="l">
              <a:buFont typeface="Arial" panose="020B0604020202020204" pitchFamily="34" charset="0"/>
              <a:buChar char="•"/>
              <a:defRPr/>
            </a:pPr>
            <a:r>
              <a:rPr lang="it-IT" sz="1350">
                <a:solidFill>
                  <a:sysClr val="windowText" lastClr="000000"/>
                </a:solidFill>
                <a:latin typeface="Josefin Sans" panose="020B0604020202020204" charset="0"/>
              </a:rPr>
              <a:t>Sforzo commisurato</a:t>
            </a:r>
          </a:p>
          <a:p>
            <a:pPr marL="214313" indent="-214313" algn="l">
              <a:buFont typeface="Arial" panose="020B0604020202020204" pitchFamily="34" charset="0"/>
              <a:buChar char="•"/>
              <a:defRPr/>
            </a:pPr>
            <a:r>
              <a:rPr lang="it-IT" sz="1350">
                <a:solidFill>
                  <a:sysClr val="windowText" lastClr="000000"/>
                </a:solidFill>
                <a:latin typeface="Josefin Sans" panose="020B0604020202020204" charset="0"/>
              </a:rPr>
              <a:t>Warning in caso di errori</a:t>
            </a:r>
          </a:p>
          <a:p>
            <a:pPr lvl="0" algn="l">
              <a:defRPr/>
            </a:pPr>
            <a:endParaRPr lang="it-IT" sz="1350">
              <a:solidFill>
                <a:sysClr val="windowText" lastClr="000000"/>
              </a:solidFill>
              <a:latin typeface="Josefin Sans" panose="020B0604020202020204" charset="0"/>
            </a:endParaRPr>
          </a:p>
          <a:p>
            <a:pPr lvl="0" algn="l">
              <a:defRPr/>
            </a:pPr>
            <a:r>
              <a:rPr lang="it-IT" sz="1350" b="1">
                <a:solidFill>
                  <a:sysClr val="windowText" lastClr="000000"/>
                </a:solidFill>
                <a:latin typeface="Josefin Sans" panose="020B0604020202020204" charset="0"/>
              </a:rPr>
              <a:t>Riconoscimento piuttosto che ricordo</a:t>
            </a:r>
          </a:p>
          <a:p>
            <a:pPr marL="214313" indent="-214313" algn="l">
              <a:buFont typeface="Arial" panose="020B0604020202020204" pitchFamily="34" charset="0"/>
              <a:buChar char="•"/>
              <a:defRPr/>
            </a:pPr>
            <a:r>
              <a:rPr lang="it-IT" sz="1350">
                <a:solidFill>
                  <a:sysClr val="windowText" lastClr="000000"/>
                </a:solidFill>
                <a:latin typeface="Josefin Sans" panose="020B0604020202020204" charset="0"/>
              </a:rPr>
              <a:t>Le interfacce hanno solo gli elementi necessari</a:t>
            </a:r>
          </a:p>
          <a:p>
            <a:pPr marL="214313" indent="-214313" algn="l">
              <a:buFont typeface="Arial" panose="020B0604020202020204" pitchFamily="34" charset="0"/>
              <a:buChar char="•"/>
              <a:defRPr/>
            </a:pPr>
            <a:endParaRPr lang="it-IT" sz="1350">
              <a:solidFill>
                <a:sysClr val="windowText" lastClr="000000"/>
              </a:solidFill>
              <a:latin typeface="Josefin Sans" panose="020B0604020202020204" charset="0"/>
            </a:endParaRPr>
          </a:p>
          <a:p>
            <a:pPr lvl="0" algn="l">
              <a:defRPr/>
            </a:pPr>
            <a:r>
              <a:rPr lang="it-IT" sz="1350" b="1">
                <a:solidFill>
                  <a:sysClr val="windowText" lastClr="000000"/>
                </a:solidFill>
                <a:latin typeface="Josefin Sans" panose="020B0604020202020204" charset="0"/>
              </a:rPr>
              <a:t>Flessibilità ed efficienza di utilizzo</a:t>
            </a:r>
          </a:p>
          <a:p>
            <a:pPr marL="214313" indent="-214313" algn="l">
              <a:buFont typeface="Arial" panose="020B0604020202020204" pitchFamily="34" charset="0"/>
              <a:buChar char="•"/>
              <a:defRPr/>
            </a:pPr>
            <a:r>
              <a:rPr lang="it-IT" sz="1350">
                <a:solidFill>
                  <a:sysClr val="windowText" lastClr="000000"/>
                </a:solidFill>
                <a:latin typeface="Josefin Sans" panose="020B0604020202020204" charset="0"/>
              </a:rPr>
              <a:t>Dialogo user </a:t>
            </a:r>
            <a:r>
              <a:rPr lang="it-IT" sz="1350" err="1">
                <a:solidFill>
                  <a:sysClr val="windowText" lastClr="000000"/>
                </a:solidFill>
                <a:latin typeface="Josefin Sans" panose="020B0604020202020204" charset="0"/>
              </a:rPr>
              <a:t>pre-emptive</a:t>
            </a:r>
            <a:endParaRPr lang="it-IT" sz="1350">
              <a:solidFill>
                <a:sysClr val="windowText" lastClr="000000"/>
              </a:solidFill>
              <a:latin typeface="Josefin Sans" panose="020B0604020202020204" charset="0"/>
            </a:endParaRPr>
          </a:p>
          <a:p>
            <a:pPr marL="214313" indent="-214313" algn="l">
              <a:buFont typeface="Arial" panose="020B0604020202020204" pitchFamily="34" charset="0"/>
              <a:buChar char="•"/>
              <a:defRPr/>
            </a:pPr>
            <a:endParaRPr lang="it-IT" sz="1350">
              <a:solidFill>
                <a:sysClr val="windowText" lastClr="000000"/>
              </a:solidFill>
              <a:latin typeface="Josefin Sans" panose="020B0604020202020204" charset="0"/>
            </a:endParaRPr>
          </a:p>
          <a:p>
            <a:pPr lvl="0" algn="l">
              <a:defRPr/>
            </a:pPr>
            <a:r>
              <a:rPr lang="it-IT" sz="1350" b="1">
                <a:solidFill>
                  <a:sysClr val="windowText" lastClr="000000"/>
                </a:solidFill>
                <a:latin typeface="Josefin Sans" panose="020B0604020202020204" charset="0"/>
              </a:rPr>
              <a:t>Design estetico e minimalista</a:t>
            </a:r>
          </a:p>
          <a:p>
            <a:pPr marL="214313" indent="-214313" algn="l">
              <a:buFont typeface="Arial" panose="020B0604020202020204" pitchFamily="34" charset="0"/>
              <a:buChar char="•"/>
              <a:defRPr/>
            </a:pPr>
            <a:r>
              <a:rPr lang="it-IT" sz="1350">
                <a:solidFill>
                  <a:sysClr val="windowText" lastClr="000000"/>
                </a:solidFill>
                <a:latin typeface="Josefin Sans" panose="020B0604020202020204" charset="0"/>
              </a:rPr>
              <a:t>Interfacce semplici</a:t>
            </a:r>
          </a:p>
          <a:p>
            <a:pPr marL="214313" indent="-214313" algn="l">
              <a:buFont typeface="Arial" panose="020B0604020202020204" pitchFamily="34" charset="0"/>
              <a:buChar char="•"/>
              <a:defRPr/>
            </a:pPr>
            <a:endParaRPr lang="it-IT" sz="1350">
              <a:solidFill>
                <a:sysClr val="windowText" lastClr="000000"/>
              </a:solidFill>
              <a:latin typeface="Josefin Sans" panose="020B0604020202020204" charset="0"/>
            </a:endParaRPr>
          </a:p>
        </p:txBody>
      </p:sp>
      <p:sp>
        <p:nvSpPr>
          <p:cNvPr id="227" name="Google Shape;9635;p70">
            <a:extLst>
              <a:ext uri="{FF2B5EF4-FFF2-40B4-BE49-F238E27FC236}">
                <a16:creationId xmlns:a16="http://schemas.microsoft.com/office/drawing/2014/main" id="{6364B938-8E1C-4F75-90E6-D99FD7B6C1B9}"/>
              </a:ext>
            </a:extLst>
          </p:cNvPr>
          <p:cNvSpPr/>
          <p:nvPr/>
        </p:nvSpPr>
        <p:spPr>
          <a:xfrm>
            <a:off x="7996005" y="3127183"/>
            <a:ext cx="167725" cy="146126"/>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68569" tIns="68569" rIns="68569" bIns="68569" anchor="ctr" anchorCtr="0">
            <a:noAutofit/>
          </a:bodyPr>
          <a:lstStyle/>
          <a:p>
            <a:endParaRPr sz="1050"/>
          </a:p>
        </p:txBody>
      </p:sp>
      <p:grpSp>
        <p:nvGrpSpPr>
          <p:cNvPr id="8" name="Google Shape;863;p34">
            <a:extLst>
              <a:ext uri="{FF2B5EF4-FFF2-40B4-BE49-F238E27FC236}">
                <a16:creationId xmlns:a16="http://schemas.microsoft.com/office/drawing/2014/main" id="{4DE57667-9991-8B48-B66A-75E2BB410855}"/>
              </a:ext>
            </a:extLst>
          </p:cNvPr>
          <p:cNvGrpSpPr/>
          <p:nvPr/>
        </p:nvGrpSpPr>
        <p:grpSpPr>
          <a:xfrm>
            <a:off x="4571997" y="1518081"/>
            <a:ext cx="4464427" cy="3231176"/>
            <a:chOff x="3551078" y="894499"/>
            <a:chExt cx="5591283" cy="3790746"/>
          </a:xfrm>
        </p:grpSpPr>
        <p:sp>
          <p:nvSpPr>
            <p:cNvPr id="9" name="Google Shape;864;p34">
              <a:extLst>
                <a:ext uri="{FF2B5EF4-FFF2-40B4-BE49-F238E27FC236}">
                  <a16:creationId xmlns:a16="http://schemas.microsoft.com/office/drawing/2014/main" id="{D2CE3488-3F4D-CE4E-A896-E5678D813971}"/>
                </a:ext>
              </a:extLst>
            </p:cNvPr>
            <p:cNvSpPr/>
            <p:nvPr/>
          </p:nvSpPr>
          <p:spPr>
            <a:xfrm>
              <a:off x="7439416" y="1150995"/>
              <a:ext cx="1702945" cy="1120308"/>
            </a:xfrm>
            <a:custGeom>
              <a:avLst/>
              <a:gdLst/>
              <a:ahLst/>
              <a:cxnLst/>
              <a:rect l="l" t="t" r="r" b="b"/>
              <a:pathLst>
                <a:path w="53134" h="34955" extrusionOk="0">
                  <a:moveTo>
                    <a:pt x="3626" y="1"/>
                  </a:moveTo>
                  <a:lnTo>
                    <a:pt x="0" y="34955"/>
                  </a:lnTo>
                  <a:lnTo>
                    <a:pt x="49074" y="34955"/>
                  </a:lnTo>
                  <a:lnTo>
                    <a:pt x="531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5;p34">
              <a:extLst>
                <a:ext uri="{FF2B5EF4-FFF2-40B4-BE49-F238E27FC236}">
                  <a16:creationId xmlns:a16="http://schemas.microsoft.com/office/drawing/2014/main" id="{11D86A1D-BBAB-E44A-BF2E-3AFD505B77EE}"/>
                </a:ext>
              </a:extLst>
            </p:cNvPr>
            <p:cNvSpPr/>
            <p:nvPr/>
          </p:nvSpPr>
          <p:spPr>
            <a:xfrm>
              <a:off x="7610788" y="1330924"/>
              <a:ext cx="80349" cy="752438"/>
            </a:xfrm>
            <a:custGeom>
              <a:avLst/>
              <a:gdLst/>
              <a:ahLst/>
              <a:cxnLst/>
              <a:rect l="l" t="t" r="r" b="b"/>
              <a:pathLst>
                <a:path w="2507" h="23477" extrusionOk="0">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6;p34">
              <a:extLst>
                <a:ext uri="{FF2B5EF4-FFF2-40B4-BE49-F238E27FC236}">
                  <a16:creationId xmlns:a16="http://schemas.microsoft.com/office/drawing/2014/main" id="{344F7D49-AD11-8F4B-BFF1-C716B37D1F66}"/>
                </a:ext>
              </a:extLst>
            </p:cNvPr>
            <p:cNvSpPr/>
            <p:nvPr/>
          </p:nvSpPr>
          <p:spPr>
            <a:xfrm>
              <a:off x="7740911" y="1366275"/>
              <a:ext cx="158007" cy="4840"/>
            </a:xfrm>
            <a:custGeom>
              <a:avLst/>
              <a:gdLst/>
              <a:ahLst/>
              <a:cxnLst/>
              <a:rect l="l" t="t" r="r" b="b"/>
              <a:pathLst>
                <a:path w="4930" h="151" extrusionOk="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7;p34">
              <a:extLst>
                <a:ext uri="{FF2B5EF4-FFF2-40B4-BE49-F238E27FC236}">
                  <a16:creationId xmlns:a16="http://schemas.microsoft.com/office/drawing/2014/main" id="{979CEEF1-E2BB-BC42-B4C9-288983C60AA4}"/>
                </a:ext>
              </a:extLst>
            </p:cNvPr>
            <p:cNvSpPr/>
            <p:nvPr/>
          </p:nvSpPr>
          <p:spPr>
            <a:xfrm>
              <a:off x="7941736" y="1366275"/>
              <a:ext cx="628693" cy="4840"/>
            </a:xfrm>
            <a:custGeom>
              <a:avLst/>
              <a:gdLst/>
              <a:ahLst/>
              <a:cxnLst/>
              <a:rect l="l" t="t" r="r" b="b"/>
              <a:pathLst>
                <a:path w="19616" h="151" extrusionOk="0">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8;p34">
              <a:extLst>
                <a:ext uri="{FF2B5EF4-FFF2-40B4-BE49-F238E27FC236}">
                  <a16:creationId xmlns:a16="http://schemas.microsoft.com/office/drawing/2014/main" id="{C370F9CE-C492-384D-AC65-14438376374E}"/>
                </a:ext>
              </a:extLst>
            </p:cNvPr>
            <p:cNvSpPr/>
            <p:nvPr/>
          </p:nvSpPr>
          <p:spPr>
            <a:xfrm>
              <a:off x="7722161" y="1764144"/>
              <a:ext cx="158007" cy="5384"/>
            </a:xfrm>
            <a:custGeom>
              <a:avLst/>
              <a:gdLst/>
              <a:ahLst/>
              <a:cxnLst/>
              <a:rect l="l" t="t" r="r" b="b"/>
              <a:pathLst>
                <a:path w="4930" h="168" extrusionOk="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9;p34">
              <a:extLst>
                <a:ext uri="{FF2B5EF4-FFF2-40B4-BE49-F238E27FC236}">
                  <a16:creationId xmlns:a16="http://schemas.microsoft.com/office/drawing/2014/main" id="{693CE4CA-17D9-5F46-8668-4A1A4BC1183E}"/>
                </a:ext>
              </a:extLst>
            </p:cNvPr>
            <p:cNvSpPr/>
            <p:nvPr/>
          </p:nvSpPr>
          <p:spPr>
            <a:xfrm>
              <a:off x="7922987" y="1764144"/>
              <a:ext cx="629238" cy="5384"/>
            </a:xfrm>
            <a:custGeom>
              <a:avLst/>
              <a:gdLst/>
              <a:ahLst/>
              <a:cxnLst/>
              <a:rect l="l" t="t" r="r" b="b"/>
              <a:pathLst>
                <a:path w="19633" h="168" extrusionOk="0">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70;p34">
              <a:extLst>
                <a:ext uri="{FF2B5EF4-FFF2-40B4-BE49-F238E27FC236}">
                  <a16:creationId xmlns:a16="http://schemas.microsoft.com/office/drawing/2014/main" id="{414CD57D-EA3C-C04D-A734-304C8C39ACC5}"/>
                </a:ext>
              </a:extLst>
            </p:cNvPr>
            <p:cNvSpPr/>
            <p:nvPr/>
          </p:nvSpPr>
          <p:spPr>
            <a:xfrm>
              <a:off x="7708764" y="1947822"/>
              <a:ext cx="629270" cy="4872"/>
            </a:xfrm>
            <a:custGeom>
              <a:avLst/>
              <a:gdLst/>
              <a:ahLst/>
              <a:cxnLst/>
              <a:rect l="l" t="t" r="r" b="b"/>
              <a:pathLst>
                <a:path w="19634" h="152" extrusionOk="0">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1;p34">
              <a:extLst>
                <a:ext uri="{FF2B5EF4-FFF2-40B4-BE49-F238E27FC236}">
                  <a16:creationId xmlns:a16="http://schemas.microsoft.com/office/drawing/2014/main" id="{C609B4CE-5773-6946-B7D5-B248B451AD58}"/>
                </a:ext>
              </a:extLst>
            </p:cNvPr>
            <p:cNvSpPr/>
            <p:nvPr/>
          </p:nvSpPr>
          <p:spPr>
            <a:xfrm>
              <a:off x="7746263" y="1478194"/>
              <a:ext cx="222267" cy="5384"/>
            </a:xfrm>
            <a:custGeom>
              <a:avLst/>
              <a:gdLst/>
              <a:ahLst/>
              <a:cxnLst/>
              <a:rect l="l" t="t" r="r" b="b"/>
              <a:pathLst>
                <a:path w="6935" h="168" extrusionOk="0">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2;p34">
              <a:extLst>
                <a:ext uri="{FF2B5EF4-FFF2-40B4-BE49-F238E27FC236}">
                  <a16:creationId xmlns:a16="http://schemas.microsoft.com/office/drawing/2014/main" id="{FC350456-C61D-7642-BA12-6E326E5B65B2}"/>
                </a:ext>
              </a:extLst>
            </p:cNvPr>
            <p:cNvSpPr/>
            <p:nvPr/>
          </p:nvSpPr>
          <p:spPr>
            <a:xfrm>
              <a:off x="7740366" y="1643123"/>
              <a:ext cx="222267" cy="5384"/>
            </a:xfrm>
            <a:custGeom>
              <a:avLst/>
              <a:gdLst/>
              <a:ahLst/>
              <a:cxnLst/>
              <a:rect l="l" t="t" r="r" b="b"/>
              <a:pathLst>
                <a:path w="6935" h="168" extrusionOk="0">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3;p34">
              <a:extLst>
                <a:ext uri="{FF2B5EF4-FFF2-40B4-BE49-F238E27FC236}">
                  <a16:creationId xmlns:a16="http://schemas.microsoft.com/office/drawing/2014/main" id="{EF924FCF-D9B3-FF42-881B-4CA35EB6C6B7}"/>
                </a:ext>
              </a:extLst>
            </p:cNvPr>
            <p:cNvSpPr/>
            <p:nvPr/>
          </p:nvSpPr>
          <p:spPr>
            <a:xfrm>
              <a:off x="7928339" y="1878755"/>
              <a:ext cx="222267" cy="5384"/>
            </a:xfrm>
            <a:custGeom>
              <a:avLst/>
              <a:gdLst/>
              <a:ahLst/>
              <a:cxnLst/>
              <a:rect l="l" t="t" r="r" b="b"/>
              <a:pathLst>
                <a:path w="6935" h="168" extrusionOk="0">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74;p34">
              <a:extLst>
                <a:ext uri="{FF2B5EF4-FFF2-40B4-BE49-F238E27FC236}">
                  <a16:creationId xmlns:a16="http://schemas.microsoft.com/office/drawing/2014/main" id="{E89622C8-16E8-7E4C-AF15-3043AA713580}"/>
                </a:ext>
              </a:extLst>
            </p:cNvPr>
            <p:cNvSpPr/>
            <p:nvPr/>
          </p:nvSpPr>
          <p:spPr>
            <a:xfrm>
              <a:off x="8208937" y="1478194"/>
              <a:ext cx="567670" cy="5384"/>
            </a:xfrm>
            <a:custGeom>
              <a:avLst/>
              <a:gdLst/>
              <a:ahLst/>
              <a:cxnLst/>
              <a:rect l="l" t="t" r="r" b="b"/>
              <a:pathLst>
                <a:path w="17712" h="168" extrusionOk="0">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75;p34">
              <a:extLst>
                <a:ext uri="{FF2B5EF4-FFF2-40B4-BE49-F238E27FC236}">
                  <a16:creationId xmlns:a16="http://schemas.microsoft.com/office/drawing/2014/main" id="{FE12FBE1-ACB4-3849-B29D-5EDB185382E5}"/>
                </a:ext>
              </a:extLst>
            </p:cNvPr>
            <p:cNvSpPr/>
            <p:nvPr/>
          </p:nvSpPr>
          <p:spPr>
            <a:xfrm>
              <a:off x="8033848" y="1652770"/>
              <a:ext cx="567670" cy="5384"/>
            </a:xfrm>
            <a:custGeom>
              <a:avLst/>
              <a:gdLst/>
              <a:ahLst/>
              <a:cxnLst/>
              <a:rect l="l" t="t" r="r" b="b"/>
              <a:pathLst>
                <a:path w="17712" h="168" extrusionOk="0">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6;p34">
              <a:extLst>
                <a:ext uri="{FF2B5EF4-FFF2-40B4-BE49-F238E27FC236}">
                  <a16:creationId xmlns:a16="http://schemas.microsoft.com/office/drawing/2014/main" id="{E84D34DA-0975-BB42-8078-B72BC2E01740}"/>
                </a:ext>
              </a:extLst>
            </p:cNvPr>
            <p:cNvSpPr/>
            <p:nvPr/>
          </p:nvSpPr>
          <p:spPr>
            <a:xfrm>
              <a:off x="8229288" y="1878755"/>
              <a:ext cx="567670" cy="5384"/>
            </a:xfrm>
            <a:custGeom>
              <a:avLst/>
              <a:gdLst/>
              <a:ahLst/>
              <a:cxnLst/>
              <a:rect l="l" t="t" r="r" b="b"/>
              <a:pathLst>
                <a:path w="17712" h="168" extrusionOk="0">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7;p34">
              <a:extLst>
                <a:ext uri="{FF2B5EF4-FFF2-40B4-BE49-F238E27FC236}">
                  <a16:creationId xmlns:a16="http://schemas.microsoft.com/office/drawing/2014/main" id="{6621E138-8D06-5E4B-A77F-654BFD21F1A3}"/>
                </a:ext>
              </a:extLst>
            </p:cNvPr>
            <p:cNvSpPr/>
            <p:nvPr/>
          </p:nvSpPr>
          <p:spPr>
            <a:xfrm>
              <a:off x="7710912" y="2080637"/>
              <a:ext cx="567670" cy="5384"/>
            </a:xfrm>
            <a:custGeom>
              <a:avLst/>
              <a:gdLst/>
              <a:ahLst/>
              <a:cxnLst/>
              <a:rect l="l" t="t" r="r" b="b"/>
              <a:pathLst>
                <a:path w="17712" h="168" extrusionOk="0">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8;p34">
              <a:extLst>
                <a:ext uri="{FF2B5EF4-FFF2-40B4-BE49-F238E27FC236}">
                  <a16:creationId xmlns:a16="http://schemas.microsoft.com/office/drawing/2014/main" id="{6F5571A8-E2EC-3F4C-A6E9-1A799D95D02A}"/>
                </a:ext>
              </a:extLst>
            </p:cNvPr>
            <p:cNvSpPr/>
            <p:nvPr/>
          </p:nvSpPr>
          <p:spPr>
            <a:xfrm>
              <a:off x="8338547" y="2080637"/>
              <a:ext cx="567670" cy="5384"/>
            </a:xfrm>
            <a:custGeom>
              <a:avLst/>
              <a:gdLst/>
              <a:ahLst/>
              <a:cxnLst/>
              <a:rect l="l" t="t" r="r" b="b"/>
              <a:pathLst>
                <a:path w="17712" h="168" extrusionOk="0">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9;p34">
              <a:extLst>
                <a:ext uri="{FF2B5EF4-FFF2-40B4-BE49-F238E27FC236}">
                  <a16:creationId xmlns:a16="http://schemas.microsoft.com/office/drawing/2014/main" id="{DCF7A108-0525-214B-98FC-765ED14FAFB3}"/>
                </a:ext>
              </a:extLst>
            </p:cNvPr>
            <p:cNvSpPr/>
            <p:nvPr/>
          </p:nvSpPr>
          <p:spPr>
            <a:xfrm>
              <a:off x="7710912" y="2146500"/>
              <a:ext cx="567670" cy="4872"/>
            </a:xfrm>
            <a:custGeom>
              <a:avLst/>
              <a:gdLst/>
              <a:ahLst/>
              <a:cxnLst/>
              <a:rect l="l" t="t" r="r" b="b"/>
              <a:pathLst>
                <a:path w="17712" h="152" extrusionOk="0">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80;p34">
              <a:extLst>
                <a:ext uri="{FF2B5EF4-FFF2-40B4-BE49-F238E27FC236}">
                  <a16:creationId xmlns:a16="http://schemas.microsoft.com/office/drawing/2014/main" id="{7B650AA1-139B-3244-ADB6-FCC6A592EE91}"/>
                </a:ext>
              </a:extLst>
            </p:cNvPr>
            <p:cNvSpPr/>
            <p:nvPr/>
          </p:nvSpPr>
          <p:spPr>
            <a:xfrm>
              <a:off x="7738218" y="1525852"/>
              <a:ext cx="567670" cy="4840"/>
            </a:xfrm>
            <a:custGeom>
              <a:avLst/>
              <a:gdLst/>
              <a:ahLst/>
              <a:cxnLst/>
              <a:rect l="l" t="t" r="r" b="b"/>
              <a:pathLst>
                <a:path w="17712" h="151" extrusionOk="0">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81;p34">
              <a:extLst>
                <a:ext uri="{FF2B5EF4-FFF2-40B4-BE49-F238E27FC236}">
                  <a16:creationId xmlns:a16="http://schemas.microsoft.com/office/drawing/2014/main" id="{53034E2A-2B45-6C49-83A1-1BED14F9B068}"/>
                </a:ext>
              </a:extLst>
            </p:cNvPr>
            <p:cNvSpPr/>
            <p:nvPr/>
          </p:nvSpPr>
          <p:spPr>
            <a:xfrm>
              <a:off x="8008656" y="1479251"/>
              <a:ext cx="146244" cy="4872"/>
            </a:xfrm>
            <a:custGeom>
              <a:avLst/>
              <a:gdLst/>
              <a:ahLst/>
              <a:cxnLst/>
              <a:rect l="l" t="t" r="r" b="b"/>
              <a:pathLst>
                <a:path w="4563" h="152" extrusionOk="0">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82;p34">
              <a:extLst>
                <a:ext uri="{FF2B5EF4-FFF2-40B4-BE49-F238E27FC236}">
                  <a16:creationId xmlns:a16="http://schemas.microsoft.com/office/drawing/2014/main" id="{77C93ED3-3A6B-1844-B49C-0ADF6421FCF3}"/>
                </a:ext>
              </a:extLst>
            </p:cNvPr>
            <p:cNvSpPr/>
            <p:nvPr/>
          </p:nvSpPr>
          <p:spPr>
            <a:xfrm>
              <a:off x="7715206" y="1818244"/>
              <a:ext cx="146212" cy="5384"/>
            </a:xfrm>
            <a:custGeom>
              <a:avLst/>
              <a:gdLst/>
              <a:ahLst/>
              <a:cxnLst/>
              <a:rect l="l" t="t" r="r" b="b"/>
              <a:pathLst>
                <a:path w="4562" h="168" extrusionOk="0">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83;p34">
              <a:extLst>
                <a:ext uri="{FF2B5EF4-FFF2-40B4-BE49-F238E27FC236}">
                  <a16:creationId xmlns:a16="http://schemas.microsoft.com/office/drawing/2014/main" id="{60A44F64-CD00-9D4F-BF76-22EDA8070008}"/>
                </a:ext>
              </a:extLst>
            </p:cNvPr>
            <p:cNvSpPr/>
            <p:nvPr/>
          </p:nvSpPr>
          <p:spPr>
            <a:xfrm>
              <a:off x="7712001" y="1878755"/>
              <a:ext cx="146212" cy="5384"/>
            </a:xfrm>
            <a:custGeom>
              <a:avLst/>
              <a:gdLst/>
              <a:ahLst/>
              <a:cxnLst/>
              <a:rect l="l" t="t" r="r" b="b"/>
              <a:pathLst>
                <a:path w="4562" h="168" extrusionOk="0">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4;p34">
              <a:extLst>
                <a:ext uri="{FF2B5EF4-FFF2-40B4-BE49-F238E27FC236}">
                  <a16:creationId xmlns:a16="http://schemas.microsoft.com/office/drawing/2014/main" id="{9155A1B4-40CE-2141-8054-E0A5510EE7C5}"/>
                </a:ext>
              </a:extLst>
            </p:cNvPr>
            <p:cNvSpPr/>
            <p:nvPr/>
          </p:nvSpPr>
          <p:spPr>
            <a:xfrm>
              <a:off x="7544380" y="1266664"/>
              <a:ext cx="1580321" cy="5384"/>
            </a:xfrm>
            <a:custGeom>
              <a:avLst/>
              <a:gdLst/>
              <a:ahLst/>
              <a:cxnLst/>
              <a:rect l="l" t="t" r="r" b="b"/>
              <a:pathLst>
                <a:path w="49308" h="168" extrusionOk="0">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85;p34">
              <a:extLst>
                <a:ext uri="{FF2B5EF4-FFF2-40B4-BE49-F238E27FC236}">
                  <a16:creationId xmlns:a16="http://schemas.microsoft.com/office/drawing/2014/main" id="{A3FE951D-3A6C-984D-B8C1-E6BDCA0E348B}"/>
                </a:ext>
              </a:extLst>
            </p:cNvPr>
            <p:cNvSpPr/>
            <p:nvPr/>
          </p:nvSpPr>
          <p:spPr>
            <a:xfrm>
              <a:off x="7625787" y="1197051"/>
              <a:ext cx="43941" cy="37627"/>
            </a:xfrm>
            <a:custGeom>
              <a:avLst/>
              <a:gdLst/>
              <a:ahLst/>
              <a:cxnLst/>
              <a:rect l="l" t="t" r="r" b="b"/>
              <a:pathLst>
                <a:path w="1371" h="1174" extrusionOk="0">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86;p34">
              <a:extLst>
                <a:ext uri="{FF2B5EF4-FFF2-40B4-BE49-F238E27FC236}">
                  <a16:creationId xmlns:a16="http://schemas.microsoft.com/office/drawing/2014/main" id="{8F21B68A-1B14-294D-9389-A0140B532C2A}"/>
                </a:ext>
              </a:extLst>
            </p:cNvPr>
            <p:cNvSpPr/>
            <p:nvPr/>
          </p:nvSpPr>
          <p:spPr>
            <a:xfrm>
              <a:off x="7706649" y="1197051"/>
              <a:ext cx="43941" cy="37627"/>
            </a:xfrm>
            <a:custGeom>
              <a:avLst/>
              <a:gdLst/>
              <a:ahLst/>
              <a:cxnLst/>
              <a:rect l="l" t="t" r="r" b="b"/>
              <a:pathLst>
                <a:path w="1371" h="1174" extrusionOk="0">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7;p34">
              <a:extLst>
                <a:ext uri="{FF2B5EF4-FFF2-40B4-BE49-F238E27FC236}">
                  <a16:creationId xmlns:a16="http://schemas.microsoft.com/office/drawing/2014/main" id="{A761E1AB-A792-A248-99DE-0A6E6F2B7A9C}"/>
                </a:ext>
              </a:extLst>
            </p:cNvPr>
            <p:cNvSpPr/>
            <p:nvPr/>
          </p:nvSpPr>
          <p:spPr>
            <a:xfrm>
              <a:off x="7786966" y="1197051"/>
              <a:ext cx="43941" cy="37627"/>
            </a:xfrm>
            <a:custGeom>
              <a:avLst/>
              <a:gdLst/>
              <a:ahLst/>
              <a:cxnLst/>
              <a:rect l="l" t="t" r="r" b="b"/>
              <a:pathLst>
                <a:path w="1371" h="1174" extrusionOk="0">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8;p34">
              <a:extLst>
                <a:ext uri="{FF2B5EF4-FFF2-40B4-BE49-F238E27FC236}">
                  <a16:creationId xmlns:a16="http://schemas.microsoft.com/office/drawing/2014/main" id="{4533D14C-0054-3C44-BEDC-AED4181FBF7C}"/>
                </a:ext>
              </a:extLst>
            </p:cNvPr>
            <p:cNvSpPr/>
            <p:nvPr/>
          </p:nvSpPr>
          <p:spPr>
            <a:xfrm>
              <a:off x="4706705" y="1223300"/>
              <a:ext cx="1060342" cy="697793"/>
            </a:xfrm>
            <a:custGeom>
              <a:avLst/>
              <a:gdLst/>
              <a:ahLst/>
              <a:cxnLst/>
              <a:rect l="l" t="t" r="r" b="b"/>
              <a:pathLst>
                <a:path w="33084" h="21772" extrusionOk="0">
                  <a:moveTo>
                    <a:pt x="2256" y="0"/>
                  </a:moveTo>
                  <a:lnTo>
                    <a:pt x="1" y="21771"/>
                  </a:lnTo>
                  <a:lnTo>
                    <a:pt x="30561" y="21771"/>
                  </a:lnTo>
                  <a:lnTo>
                    <a:pt x="3308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89;p34">
              <a:extLst>
                <a:ext uri="{FF2B5EF4-FFF2-40B4-BE49-F238E27FC236}">
                  <a16:creationId xmlns:a16="http://schemas.microsoft.com/office/drawing/2014/main" id="{B7A75C1D-7910-2346-8334-5C3ABDFC0E40}"/>
                </a:ext>
              </a:extLst>
            </p:cNvPr>
            <p:cNvSpPr/>
            <p:nvPr/>
          </p:nvSpPr>
          <p:spPr>
            <a:xfrm>
              <a:off x="4812726" y="1335731"/>
              <a:ext cx="51440" cy="468603"/>
            </a:xfrm>
            <a:custGeom>
              <a:avLst/>
              <a:gdLst/>
              <a:ahLst/>
              <a:cxnLst/>
              <a:rect l="l" t="t" r="r" b="b"/>
              <a:pathLst>
                <a:path w="1605" h="14621" extrusionOk="0">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0;p34">
              <a:extLst>
                <a:ext uri="{FF2B5EF4-FFF2-40B4-BE49-F238E27FC236}">
                  <a16:creationId xmlns:a16="http://schemas.microsoft.com/office/drawing/2014/main" id="{A596ACF4-61DB-A448-B247-958436C7A070}"/>
                </a:ext>
              </a:extLst>
            </p:cNvPr>
            <p:cNvSpPr/>
            <p:nvPr/>
          </p:nvSpPr>
          <p:spPr>
            <a:xfrm>
              <a:off x="4894133" y="1356628"/>
              <a:ext cx="98586" cy="4840"/>
            </a:xfrm>
            <a:custGeom>
              <a:avLst/>
              <a:gdLst/>
              <a:ahLst/>
              <a:cxnLst/>
              <a:rect l="l" t="t" r="r" b="b"/>
              <a:pathLst>
                <a:path w="3076" h="151" extrusionOk="0">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91;p34">
              <a:extLst>
                <a:ext uri="{FF2B5EF4-FFF2-40B4-BE49-F238E27FC236}">
                  <a16:creationId xmlns:a16="http://schemas.microsoft.com/office/drawing/2014/main" id="{0AC67A33-559E-1844-9B01-5D5BA7D11D1C}"/>
                </a:ext>
              </a:extLst>
            </p:cNvPr>
            <p:cNvSpPr/>
            <p:nvPr/>
          </p:nvSpPr>
          <p:spPr>
            <a:xfrm>
              <a:off x="5019449" y="1356628"/>
              <a:ext cx="391491" cy="4840"/>
            </a:xfrm>
            <a:custGeom>
              <a:avLst/>
              <a:gdLst/>
              <a:ahLst/>
              <a:cxnLst/>
              <a:rect l="l" t="t" r="r" b="b"/>
              <a:pathLst>
                <a:path w="12215" h="151" extrusionOk="0">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2;p34">
              <a:extLst>
                <a:ext uri="{FF2B5EF4-FFF2-40B4-BE49-F238E27FC236}">
                  <a16:creationId xmlns:a16="http://schemas.microsoft.com/office/drawing/2014/main" id="{E16FD26A-6000-944A-B88A-980609134A99}"/>
                </a:ext>
              </a:extLst>
            </p:cNvPr>
            <p:cNvSpPr/>
            <p:nvPr/>
          </p:nvSpPr>
          <p:spPr>
            <a:xfrm>
              <a:off x="4882884" y="1604567"/>
              <a:ext cx="98041" cy="4872"/>
            </a:xfrm>
            <a:custGeom>
              <a:avLst/>
              <a:gdLst/>
              <a:ahLst/>
              <a:cxnLst/>
              <a:rect l="l" t="t" r="r" b="b"/>
              <a:pathLst>
                <a:path w="3059" h="152" extrusionOk="0">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3;p34">
              <a:extLst>
                <a:ext uri="{FF2B5EF4-FFF2-40B4-BE49-F238E27FC236}">
                  <a16:creationId xmlns:a16="http://schemas.microsoft.com/office/drawing/2014/main" id="{9E1E93CD-3589-AE42-8267-5727718FC84C}"/>
                </a:ext>
              </a:extLst>
            </p:cNvPr>
            <p:cNvSpPr/>
            <p:nvPr/>
          </p:nvSpPr>
          <p:spPr>
            <a:xfrm>
              <a:off x="5007655" y="1604567"/>
              <a:ext cx="392036" cy="4872"/>
            </a:xfrm>
            <a:custGeom>
              <a:avLst/>
              <a:gdLst/>
              <a:ahLst/>
              <a:cxnLst/>
              <a:rect l="l" t="t" r="r" b="b"/>
              <a:pathLst>
                <a:path w="12232" h="152" extrusionOk="0">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4;p34">
              <a:extLst>
                <a:ext uri="{FF2B5EF4-FFF2-40B4-BE49-F238E27FC236}">
                  <a16:creationId xmlns:a16="http://schemas.microsoft.com/office/drawing/2014/main" id="{EB7980B3-D267-4940-87BE-AB4C03C76504}"/>
                </a:ext>
              </a:extLst>
            </p:cNvPr>
            <p:cNvSpPr/>
            <p:nvPr/>
          </p:nvSpPr>
          <p:spPr>
            <a:xfrm>
              <a:off x="4874327" y="1718633"/>
              <a:ext cx="391491" cy="5384"/>
            </a:xfrm>
            <a:custGeom>
              <a:avLst/>
              <a:gdLst/>
              <a:ahLst/>
              <a:cxnLst/>
              <a:rect l="l" t="t" r="r" b="b"/>
              <a:pathLst>
                <a:path w="12215" h="168" extrusionOk="0">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95;p34">
              <a:extLst>
                <a:ext uri="{FF2B5EF4-FFF2-40B4-BE49-F238E27FC236}">
                  <a16:creationId xmlns:a16="http://schemas.microsoft.com/office/drawing/2014/main" id="{C3549E58-B67B-5E4C-BBE4-70515634E371}"/>
                </a:ext>
              </a:extLst>
            </p:cNvPr>
            <p:cNvSpPr/>
            <p:nvPr/>
          </p:nvSpPr>
          <p:spPr>
            <a:xfrm>
              <a:off x="4897338" y="1426241"/>
              <a:ext cx="138744" cy="5384"/>
            </a:xfrm>
            <a:custGeom>
              <a:avLst/>
              <a:gdLst/>
              <a:ahLst/>
              <a:cxnLst/>
              <a:rect l="l" t="t" r="r" b="b"/>
              <a:pathLst>
                <a:path w="4329" h="168" extrusionOk="0">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96;p34">
              <a:extLst>
                <a:ext uri="{FF2B5EF4-FFF2-40B4-BE49-F238E27FC236}">
                  <a16:creationId xmlns:a16="http://schemas.microsoft.com/office/drawing/2014/main" id="{2BC85949-EFB1-3E49-8BD3-28F66716FF0E}"/>
                </a:ext>
              </a:extLst>
            </p:cNvPr>
            <p:cNvSpPr/>
            <p:nvPr/>
          </p:nvSpPr>
          <p:spPr>
            <a:xfrm>
              <a:off x="4894133" y="1529057"/>
              <a:ext cx="138200" cy="4872"/>
            </a:xfrm>
            <a:custGeom>
              <a:avLst/>
              <a:gdLst/>
              <a:ahLst/>
              <a:cxnLst/>
              <a:rect l="l" t="t" r="r" b="b"/>
              <a:pathLst>
                <a:path w="4312" h="152" extrusionOk="0">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97;p34">
              <a:extLst>
                <a:ext uri="{FF2B5EF4-FFF2-40B4-BE49-F238E27FC236}">
                  <a16:creationId xmlns:a16="http://schemas.microsoft.com/office/drawing/2014/main" id="{1F20330E-94B7-9A40-B8D9-489AEEA751DC}"/>
                </a:ext>
              </a:extLst>
            </p:cNvPr>
            <p:cNvSpPr/>
            <p:nvPr/>
          </p:nvSpPr>
          <p:spPr>
            <a:xfrm>
              <a:off x="5010892" y="1675782"/>
              <a:ext cx="138712" cy="4872"/>
            </a:xfrm>
            <a:custGeom>
              <a:avLst/>
              <a:gdLst/>
              <a:ahLst/>
              <a:cxnLst/>
              <a:rect l="l" t="t" r="r" b="b"/>
              <a:pathLst>
                <a:path w="4328" h="152" extrusionOk="0">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8;p34">
              <a:extLst>
                <a:ext uri="{FF2B5EF4-FFF2-40B4-BE49-F238E27FC236}">
                  <a16:creationId xmlns:a16="http://schemas.microsoft.com/office/drawing/2014/main" id="{143AE745-3BB7-A949-98BA-5797A79A7081}"/>
                </a:ext>
              </a:extLst>
            </p:cNvPr>
            <p:cNvSpPr/>
            <p:nvPr/>
          </p:nvSpPr>
          <p:spPr>
            <a:xfrm>
              <a:off x="5185981" y="1426241"/>
              <a:ext cx="353479" cy="5384"/>
            </a:xfrm>
            <a:custGeom>
              <a:avLst/>
              <a:gdLst/>
              <a:ahLst/>
              <a:cxnLst/>
              <a:rect l="l" t="t" r="r" b="b"/>
              <a:pathLst>
                <a:path w="11029" h="168" extrusionOk="0">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9;p34">
              <a:extLst>
                <a:ext uri="{FF2B5EF4-FFF2-40B4-BE49-F238E27FC236}">
                  <a16:creationId xmlns:a16="http://schemas.microsoft.com/office/drawing/2014/main" id="{56472095-88D1-5A45-AF5A-634A5D908D20}"/>
                </a:ext>
              </a:extLst>
            </p:cNvPr>
            <p:cNvSpPr/>
            <p:nvPr/>
          </p:nvSpPr>
          <p:spPr>
            <a:xfrm>
              <a:off x="5076754" y="1534954"/>
              <a:ext cx="353447" cy="5384"/>
            </a:xfrm>
            <a:custGeom>
              <a:avLst/>
              <a:gdLst/>
              <a:ahLst/>
              <a:cxnLst/>
              <a:rect l="l" t="t" r="r" b="b"/>
              <a:pathLst>
                <a:path w="11028" h="168" extrusionOk="0">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0;p34">
              <a:extLst>
                <a:ext uri="{FF2B5EF4-FFF2-40B4-BE49-F238E27FC236}">
                  <a16:creationId xmlns:a16="http://schemas.microsoft.com/office/drawing/2014/main" id="{5CC7DA31-2B66-2341-8E31-9BAC54AF8DAC}"/>
                </a:ext>
              </a:extLst>
            </p:cNvPr>
            <p:cNvSpPr/>
            <p:nvPr/>
          </p:nvSpPr>
          <p:spPr>
            <a:xfrm>
              <a:off x="5198320" y="1675782"/>
              <a:ext cx="353447" cy="4872"/>
            </a:xfrm>
            <a:custGeom>
              <a:avLst/>
              <a:gdLst/>
              <a:ahLst/>
              <a:cxnLst/>
              <a:rect l="l" t="t" r="r" b="b"/>
              <a:pathLst>
                <a:path w="11028" h="152" extrusionOk="0">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1;p34">
              <a:extLst>
                <a:ext uri="{FF2B5EF4-FFF2-40B4-BE49-F238E27FC236}">
                  <a16:creationId xmlns:a16="http://schemas.microsoft.com/office/drawing/2014/main" id="{41341788-D287-2649-BFFC-A9D2D8B5BE48}"/>
                </a:ext>
              </a:extLst>
            </p:cNvPr>
            <p:cNvSpPr/>
            <p:nvPr/>
          </p:nvSpPr>
          <p:spPr>
            <a:xfrm>
              <a:off x="4875384" y="1801642"/>
              <a:ext cx="354024" cy="4840"/>
            </a:xfrm>
            <a:custGeom>
              <a:avLst/>
              <a:gdLst/>
              <a:ahLst/>
              <a:cxnLst/>
              <a:rect l="l" t="t" r="r" b="b"/>
              <a:pathLst>
                <a:path w="11046" h="151" extrusionOk="0">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2;p34">
              <a:extLst>
                <a:ext uri="{FF2B5EF4-FFF2-40B4-BE49-F238E27FC236}">
                  <a16:creationId xmlns:a16="http://schemas.microsoft.com/office/drawing/2014/main" id="{E4C8A4DF-0532-0848-8B46-191161B60D11}"/>
                </a:ext>
              </a:extLst>
            </p:cNvPr>
            <p:cNvSpPr/>
            <p:nvPr/>
          </p:nvSpPr>
          <p:spPr>
            <a:xfrm>
              <a:off x="5266843" y="1801642"/>
              <a:ext cx="353479" cy="4840"/>
            </a:xfrm>
            <a:custGeom>
              <a:avLst/>
              <a:gdLst/>
              <a:ahLst/>
              <a:cxnLst/>
              <a:rect l="l" t="t" r="r" b="b"/>
              <a:pathLst>
                <a:path w="11029" h="151" extrusionOk="0">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03;p34">
              <a:extLst>
                <a:ext uri="{FF2B5EF4-FFF2-40B4-BE49-F238E27FC236}">
                  <a16:creationId xmlns:a16="http://schemas.microsoft.com/office/drawing/2014/main" id="{B2022D2F-167D-304E-9EEA-C0C5F5AD5DE9}"/>
                </a:ext>
              </a:extLst>
            </p:cNvPr>
            <p:cNvSpPr/>
            <p:nvPr/>
          </p:nvSpPr>
          <p:spPr>
            <a:xfrm>
              <a:off x="4875384" y="1842346"/>
              <a:ext cx="354024" cy="5384"/>
            </a:xfrm>
            <a:custGeom>
              <a:avLst/>
              <a:gdLst/>
              <a:ahLst/>
              <a:cxnLst/>
              <a:rect l="l" t="t" r="r" b="b"/>
              <a:pathLst>
                <a:path w="11046" h="168" extrusionOk="0">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04;p34">
              <a:extLst>
                <a:ext uri="{FF2B5EF4-FFF2-40B4-BE49-F238E27FC236}">
                  <a16:creationId xmlns:a16="http://schemas.microsoft.com/office/drawing/2014/main" id="{D1F5225E-9C76-8A40-811F-1DDB8EAAF4D6}"/>
                </a:ext>
              </a:extLst>
            </p:cNvPr>
            <p:cNvSpPr/>
            <p:nvPr/>
          </p:nvSpPr>
          <p:spPr>
            <a:xfrm>
              <a:off x="4892531" y="1455695"/>
              <a:ext cx="353992" cy="5384"/>
            </a:xfrm>
            <a:custGeom>
              <a:avLst/>
              <a:gdLst/>
              <a:ahLst/>
              <a:cxnLst/>
              <a:rect l="l" t="t" r="r" b="b"/>
              <a:pathLst>
                <a:path w="11045" h="168" extrusionOk="0">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05;p34">
              <a:extLst>
                <a:ext uri="{FF2B5EF4-FFF2-40B4-BE49-F238E27FC236}">
                  <a16:creationId xmlns:a16="http://schemas.microsoft.com/office/drawing/2014/main" id="{35768F0A-EDBC-7547-B543-93265B5FEE1D}"/>
                </a:ext>
              </a:extLst>
            </p:cNvPr>
            <p:cNvSpPr/>
            <p:nvPr/>
          </p:nvSpPr>
          <p:spPr>
            <a:xfrm>
              <a:off x="5061210" y="1426785"/>
              <a:ext cx="91086" cy="4840"/>
            </a:xfrm>
            <a:custGeom>
              <a:avLst/>
              <a:gdLst/>
              <a:ahLst/>
              <a:cxnLst/>
              <a:rect l="l" t="t" r="r" b="b"/>
              <a:pathLst>
                <a:path w="2842" h="151" extrusionOk="0">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06;p34">
              <a:extLst>
                <a:ext uri="{FF2B5EF4-FFF2-40B4-BE49-F238E27FC236}">
                  <a16:creationId xmlns:a16="http://schemas.microsoft.com/office/drawing/2014/main" id="{0D9ED168-5277-5446-8148-B3E1C0A6C83C}"/>
                </a:ext>
              </a:extLst>
            </p:cNvPr>
            <p:cNvSpPr/>
            <p:nvPr/>
          </p:nvSpPr>
          <p:spPr>
            <a:xfrm>
              <a:off x="4878621" y="1638315"/>
              <a:ext cx="91054" cy="4840"/>
            </a:xfrm>
            <a:custGeom>
              <a:avLst/>
              <a:gdLst/>
              <a:ahLst/>
              <a:cxnLst/>
              <a:rect l="l" t="t" r="r" b="b"/>
              <a:pathLst>
                <a:path w="2841" h="151" extrusionOk="0">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07;p34">
              <a:extLst>
                <a:ext uri="{FF2B5EF4-FFF2-40B4-BE49-F238E27FC236}">
                  <a16:creationId xmlns:a16="http://schemas.microsoft.com/office/drawing/2014/main" id="{E8CE335C-2572-D64F-8C65-B7AF0E988E1D}"/>
                </a:ext>
              </a:extLst>
            </p:cNvPr>
            <p:cNvSpPr/>
            <p:nvPr/>
          </p:nvSpPr>
          <p:spPr>
            <a:xfrm>
              <a:off x="4876474" y="1675782"/>
              <a:ext cx="91054" cy="4872"/>
            </a:xfrm>
            <a:custGeom>
              <a:avLst/>
              <a:gdLst/>
              <a:ahLst/>
              <a:cxnLst/>
              <a:rect l="l" t="t" r="r" b="b"/>
              <a:pathLst>
                <a:path w="2841" h="152" extrusionOk="0">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08;p34">
              <a:extLst>
                <a:ext uri="{FF2B5EF4-FFF2-40B4-BE49-F238E27FC236}">
                  <a16:creationId xmlns:a16="http://schemas.microsoft.com/office/drawing/2014/main" id="{17B241C2-97B4-2E49-83D2-53A2FA59B642}"/>
                </a:ext>
              </a:extLst>
            </p:cNvPr>
            <p:cNvSpPr/>
            <p:nvPr/>
          </p:nvSpPr>
          <p:spPr>
            <a:xfrm>
              <a:off x="4772055" y="1294515"/>
              <a:ext cx="984288" cy="5384"/>
            </a:xfrm>
            <a:custGeom>
              <a:avLst/>
              <a:gdLst/>
              <a:ahLst/>
              <a:cxnLst/>
              <a:rect l="l" t="t" r="r" b="b"/>
              <a:pathLst>
                <a:path w="30711" h="168" extrusionOk="0">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09;p34">
              <a:extLst>
                <a:ext uri="{FF2B5EF4-FFF2-40B4-BE49-F238E27FC236}">
                  <a16:creationId xmlns:a16="http://schemas.microsoft.com/office/drawing/2014/main" id="{F0EA42EF-27C1-8D48-8703-701F32338D21}"/>
                </a:ext>
              </a:extLst>
            </p:cNvPr>
            <p:cNvSpPr/>
            <p:nvPr/>
          </p:nvSpPr>
          <p:spPr>
            <a:xfrm>
              <a:off x="4822918" y="1252209"/>
              <a:ext cx="27339" cy="23364"/>
            </a:xfrm>
            <a:custGeom>
              <a:avLst/>
              <a:gdLst/>
              <a:ahLst/>
              <a:cxnLst/>
              <a:rect l="l" t="t" r="r" b="b"/>
              <a:pathLst>
                <a:path w="853" h="729" extrusionOk="0">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10;p34">
              <a:extLst>
                <a:ext uri="{FF2B5EF4-FFF2-40B4-BE49-F238E27FC236}">
                  <a16:creationId xmlns:a16="http://schemas.microsoft.com/office/drawing/2014/main" id="{67F9F09D-60A3-444E-BEB8-82B954093093}"/>
                </a:ext>
              </a:extLst>
            </p:cNvPr>
            <p:cNvSpPr/>
            <p:nvPr/>
          </p:nvSpPr>
          <p:spPr>
            <a:xfrm>
              <a:off x="4872724" y="1252209"/>
              <a:ext cx="27339" cy="23364"/>
            </a:xfrm>
            <a:custGeom>
              <a:avLst/>
              <a:gdLst/>
              <a:ahLst/>
              <a:cxnLst/>
              <a:rect l="l" t="t" r="r" b="b"/>
              <a:pathLst>
                <a:path w="853" h="729" extrusionOk="0">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11;p34">
              <a:extLst>
                <a:ext uri="{FF2B5EF4-FFF2-40B4-BE49-F238E27FC236}">
                  <a16:creationId xmlns:a16="http://schemas.microsoft.com/office/drawing/2014/main" id="{082E1592-E316-E541-8311-BB0B253D3CF3}"/>
                </a:ext>
              </a:extLst>
            </p:cNvPr>
            <p:cNvSpPr/>
            <p:nvPr/>
          </p:nvSpPr>
          <p:spPr>
            <a:xfrm>
              <a:off x="4923043" y="1252209"/>
              <a:ext cx="27371" cy="23364"/>
            </a:xfrm>
            <a:custGeom>
              <a:avLst/>
              <a:gdLst/>
              <a:ahLst/>
              <a:cxnLst/>
              <a:rect l="l" t="t" r="r" b="b"/>
              <a:pathLst>
                <a:path w="854" h="729" extrusionOk="0">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12;p34">
              <a:extLst>
                <a:ext uri="{FF2B5EF4-FFF2-40B4-BE49-F238E27FC236}">
                  <a16:creationId xmlns:a16="http://schemas.microsoft.com/office/drawing/2014/main" id="{2BC17174-544F-C648-935B-590CE52F9DFB}"/>
                </a:ext>
              </a:extLst>
            </p:cNvPr>
            <p:cNvSpPr/>
            <p:nvPr/>
          </p:nvSpPr>
          <p:spPr>
            <a:xfrm>
              <a:off x="7882283" y="2757533"/>
              <a:ext cx="493762" cy="1596891"/>
            </a:xfrm>
            <a:custGeom>
              <a:avLst/>
              <a:gdLst/>
              <a:ahLst/>
              <a:cxnLst/>
              <a:rect l="l" t="t" r="r" b="b"/>
              <a:pathLst>
                <a:path w="15406" h="49825" extrusionOk="0">
                  <a:moveTo>
                    <a:pt x="0" y="0"/>
                  </a:moveTo>
                  <a:lnTo>
                    <a:pt x="0" y="49825"/>
                  </a:lnTo>
                  <a:lnTo>
                    <a:pt x="15406" y="49825"/>
                  </a:lnTo>
                  <a:lnTo>
                    <a:pt x="1540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13;p34">
              <a:extLst>
                <a:ext uri="{FF2B5EF4-FFF2-40B4-BE49-F238E27FC236}">
                  <a16:creationId xmlns:a16="http://schemas.microsoft.com/office/drawing/2014/main" id="{E63AD468-3AD9-8241-8559-FA1540519D17}"/>
                </a:ext>
              </a:extLst>
            </p:cNvPr>
            <p:cNvSpPr/>
            <p:nvPr/>
          </p:nvSpPr>
          <p:spPr>
            <a:xfrm>
              <a:off x="8376013" y="2758046"/>
              <a:ext cx="418797" cy="1596378"/>
            </a:xfrm>
            <a:custGeom>
              <a:avLst/>
              <a:gdLst/>
              <a:ahLst/>
              <a:cxnLst/>
              <a:rect l="l" t="t" r="r" b="b"/>
              <a:pathLst>
                <a:path w="13067" h="49809" extrusionOk="0">
                  <a:moveTo>
                    <a:pt x="1" y="1"/>
                  </a:moveTo>
                  <a:lnTo>
                    <a:pt x="1" y="49809"/>
                  </a:lnTo>
                  <a:lnTo>
                    <a:pt x="13067" y="49809"/>
                  </a:lnTo>
                  <a:lnTo>
                    <a:pt x="13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14;p34">
              <a:extLst>
                <a:ext uri="{FF2B5EF4-FFF2-40B4-BE49-F238E27FC236}">
                  <a16:creationId xmlns:a16="http://schemas.microsoft.com/office/drawing/2014/main" id="{BE7A0352-2A74-A04A-92DE-BD19020A467C}"/>
                </a:ext>
              </a:extLst>
            </p:cNvPr>
            <p:cNvSpPr/>
            <p:nvPr/>
          </p:nvSpPr>
          <p:spPr>
            <a:xfrm>
              <a:off x="7920839" y="2822307"/>
              <a:ext cx="396298" cy="343832"/>
            </a:xfrm>
            <a:custGeom>
              <a:avLst/>
              <a:gdLst/>
              <a:ahLst/>
              <a:cxnLst/>
              <a:rect l="l" t="t" r="r" b="b"/>
              <a:pathLst>
                <a:path w="12365" h="10728" extrusionOk="0">
                  <a:moveTo>
                    <a:pt x="0" y="1"/>
                  </a:moveTo>
                  <a:lnTo>
                    <a:pt x="0" y="10728"/>
                  </a:lnTo>
                  <a:lnTo>
                    <a:pt x="12365" y="10728"/>
                  </a:lnTo>
                  <a:lnTo>
                    <a:pt x="123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15;p34">
              <a:extLst>
                <a:ext uri="{FF2B5EF4-FFF2-40B4-BE49-F238E27FC236}">
                  <a16:creationId xmlns:a16="http://schemas.microsoft.com/office/drawing/2014/main" id="{833F67AE-3779-FE4D-84B3-335BADB4CE84}"/>
                </a:ext>
              </a:extLst>
            </p:cNvPr>
            <p:cNvSpPr/>
            <p:nvPr/>
          </p:nvSpPr>
          <p:spPr>
            <a:xfrm>
              <a:off x="7920839" y="3205208"/>
              <a:ext cx="396298" cy="344345"/>
            </a:xfrm>
            <a:custGeom>
              <a:avLst/>
              <a:gdLst/>
              <a:ahLst/>
              <a:cxnLst/>
              <a:rect l="l" t="t" r="r" b="b"/>
              <a:pathLst>
                <a:path w="12365" h="10744" extrusionOk="0">
                  <a:moveTo>
                    <a:pt x="0" y="0"/>
                  </a:moveTo>
                  <a:lnTo>
                    <a:pt x="0" y="10744"/>
                  </a:lnTo>
                  <a:lnTo>
                    <a:pt x="12365" y="10744"/>
                  </a:lnTo>
                  <a:lnTo>
                    <a:pt x="123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16;p34">
              <a:extLst>
                <a:ext uri="{FF2B5EF4-FFF2-40B4-BE49-F238E27FC236}">
                  <a16:creationId xmlns:a16="http://schemas.microsoft.com/office/drawing/2014/main" id="{844594C2-F43E-5447-931E-F8C56AE5DEC8}"/>
                </a:ext>
              </a:extLst>
            </p:cNvPr>
            <p:cNvSpPr/>
            <p:nvPr/>
          </p:nvSpPr>
          <p:spPr>
            <a:xfrm>
              <a:off x="7920839" y="3588077"/>
              <a:ext cx="396298" cy="344377"/>
            </a:xfrm>
            <a:custGeom>
              <a:avLst/>
              <a:gdLst/>
              <a:ahLst/>
              <a:cxnLst/>
              <a:rect l="l" t="t" r="r" b="b"/>
              <a:pathLst>
                <a:path w="12365" h="10745" extrusionOk="0">
                  <a:moveTo>
                    <a:pt x="0" y="1"/>
                  </a:moveTo>
                  <a:lnTo>
                    <a:pt x="0" y="10745"/>
                  </a:lnTo>
                  <a:lnTo>
                    <a:pt x="12365" y="10745"/>
                  </a:lnTo>
                  <a:lnTo>
                    <a:pt x="123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17;p34">
              <a:extLst>
                <a:ext uri="{FF2B5EF4-FFF2-40B4-BE49-F238E27FC236}">
                  <a16:creationId xmlns:a16="http://schemas.microsoft.com/office/drawing/2014/main" id="{6CB7876A-B772-3A4D-928A-8D3F3FFF7569}"/>
                </a:ext>
              </a:extLst>
            </p:cNvPr>
            <p:cNvSpPr/>
            <p:nvPr/>
          </p:nvSpPr>
          <p:spPr>
            <a:xfrm>
              <a:off x="7920839" y="3971523"/>
              <a:ext cx="396298" cy="343832"/>
            </a:xfrm>
            <a:custGeom>
              <a:avLst/>
              <a:gdLst/>
              <a:ahLst/>
              <a:cxnLst/>
              <a:rect l="l" t="t" r="r" b="b"/>
              <a:pathLst>
                <a:path w="12365" h="10728" extrusionOk="0">
                  <a:moveTo>
                    <a:pt x="0" y="0"/>
                  </a:moveTo>
                  <a:lnTo>
                    <a:pt x="0" y="10727"/>
                  </a:lnTo>
                  <a:lnTo>
                    <a:pt x="12365" y="10727"/>
                  </a:lnTo>
                  <a:lnTo>
                    <a:pt x="123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18;p34">
              <a:extLst>
                <a:ext uri="{FF2B5EF4-FFF2-40B4-BE49-F238E27FC236}">
                  <a16:creationId xmlns:a16="http://schemas.microsoft.com/office/drawing/2014/main" id="{D0912C72-C691-4D48-85AB-E24469FCE3B7}"/>
                </a:ext>
              </a:extLst>
            </p:cNvPr>
            <p:cNvSpPr/>
            <p:nvPr/>
          </p:nvSpPr>
          <p:spPr>
            <a:xfrm>
              <a:off x="8086858" y="2872112"/>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19;p34">
              <a:extLst>
                <a:ext uri="{FF2B5EF4-FFF2-40B4-BE49-F238E27FC236}">
                  <a16:creationId xmlns:a16="http://schemas.microsoft.com/office/drawing/2014/main" id="{9D40C9B1-6360-C548-A457-E15CC58A4E66}"/>
                </a:ext>
              </a:extLst>
            </p:cNvPr>
            <p:cNvSpPr/>
            <p:nvPr/>
          </p:nvSpPr>
          <p:spPr>
            <a:xfrm>
              <a:off x="8086858" y="3259821"/>
              <a:ext cx="32146" cy="27339"/>
            </a:xfrm>
            <a:custGeom>
              <a:avLst/>
              <a:gdLst/>
              <a:ahLst/>
              <a:cxnLst/>
              <a:rect l="l" t="t" r="r" b="b"/>
              <a:pathLst>
                <a:path w="1003" h="853" extrusionOk="0">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20;p34">
              <a:extLst>
                <a:ext uri="{FF2B5EF4-FFF2-40B4-BE49-F238E27FC236}">
                  <a16:creationId xmlns:a16="http://schemas.microsoft.com/office/drawing/2014/main" id="{3D86F58E-0605-B643-A5F0-0514E16D8784}"/>
                </a:ext>
              </a:extLst>
            </p:cNvPr>
            <p:cNvSpPr/>
            <p:nvPr/>
          </p:nvSpPr>
          <p:spPr>
            <a:xfrm>
              <a:off x="8086858" y="3646985"/>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21;p34">
              <a:extLst>
                <a:ext uri="{FF2B5EF4-FFF2-40B4-BE49-F238E27FC236}">
                  <a16:creationId xmlns:a16="http://schemas.microsoft.com/office/drawing/2014/main" id="{AFD199EB-0B75-9144-8DAE-5B1DE27652BA}"/>
                </a:ext>
              </a:extLst>
            </p:cNvPr>
            <p:cNvSpPr/>
            <p:nvPr/>
          </p:nvSpPr>
          <p:spPr>
            <a:xfrm>
              <a:off x="8086858" y="4034694"/>
              <a:ext cx="32146" cy="27371"/>
            </a:xfrm>
            <a:custGeom>
              <a:avLst/>
              <a:gdLst/>
              <a:ahLst/>
              <a:cxnLst/>
              <a:rect l="l" t="t" r="r" b="b"/>
              <a:pathLst>
                <a:path w="1003" h="854" extrusionOk="0">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22;p34">
              <a:extLst>
                <a:ext uri="{FF2B5EF4-FFF2-40B4-BE49-F238E27FC236}">
                  <a16:creationId xmlns:a16="http://schemas.microsoft.com/office/drawing/2014/main" id="{853F0BEF-8E70-A84C-8418-A48FA9790F7C}"/>
                </a:ext>
              </a:extLst>
            </p:cNvPr>
            <p:cNvSpPr/>
            <p:nvPr/>
          </p:nvSpPr>
          <p:spPr>
            <a:xfrm>
              <a:off x="7882283" y="4354393"/>
              <a:ext cx="57337" cy="320821"/>
            </a:xfrm>
            <a:custGeom>
              <a:avLst/>
              <a:gdLst/>
              <a:ahLst/>
              <a:cxnLst/>
              <a:rect l="l" t="t" r="r" b="b"/>
              <a:pathLst>
                <a:path w="1789"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23;p34">
              <a:extLst>
                <a:ext uri="{FF2B5EF4-FFF2-40B4-BE49-F238E27FC236}">
                  <a16:creationId xmlns:a16="http://schemas.microsoft.com/office/drawing/2014/main" id="{60B6A583-90B6-F842-97BA-9E2C19740B06}"/>
                </a:ext>
              </a:extLst>
            </p:cNvPr>
            <p:cNvSpPr/>
            <p:nvPr/>
          </p:nvSpPr>
          <p:spPr>
            <a:xfrm>
              <a:off x="8316593" y="4354393"/>
              <a:ext cx="57305" cy="320821"/>
            </a:xfrm>
            <a:custGeom>
              <a:avLst/>
              <a:gdLst/>
              <a:ahLst/>
              <a:cxnLst/>
              <a:rect l="l" t="t" r="r" b="b"/>
              <a:pathLst>
                <a:path w="1788"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24;p34">
              <a:extLst>
                <a:ext uri="{FF2B5EF4-FFF2-40B4-BE49-F238E27FC236}">
                  <a16:creationId xmlns:a16="http://schemas.microsoft.com/office/drawing/2014/main" id="{8BFDEBBA-3320-EC43-BA96-9CA7C134D1C7}"/>
                </a:ext>
              </a:extLst>
            </p:cNvPr>
            <p:cNvSpPr/>
            <p:nvPr/>
          </p:nvSpPr>
          <p:spPr>
            <a:xfrm>
              <a:off x="8731608" y="4354393"/>
              <a:ext cx="56793" cy="320821"/>
            </a:xfrm>
            <a:custGeom>
              <a:avLst/>
              <a:gdLst/>
              <a:ahLst/>
              <a:cxnLst/>
              <a:rect l="l" t="t" r="r" b="b"/>
              <a:pathLst>
                <a:path w="1772" h="10010" extrusionOk="0">
                  <a:moveTo>
                    <a:pt x="0" y="1"/>
                  </a:moveTo>
                  <a:lnTo>
                    <a:pt x="0" y="10009"/>
                  </a:lnTo>
                  <a:lnTo>
                    <a:pt x="1771" y="10009"/>
                  </a:lnTo>
                  <a:lnTo>
                    <a:pt x="17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25;p34">
              <a:extLst>
                <a:ext uri="{FF2B5EF4-FFF2-40B4-BE49-F238E27FC236}">
                  <a16:creationId xmlns:a16="http://schemas.microsoft.com/office/drawing/2014/main" id="{E99BF4D3-B2D4-234E-8559-90670C3B7FBF}"/>
                </a:ext>
              </a:extLst>
            </p:cNvPr>
            <p:cNvSpPr/>
            <p:nvPr/>
          </p:nvSpPr>
          <p:spPr>
            <a:xfrm>
              <a:off x="3690303" y="4272954"/>
              <a:ext cx="403285" cy="315853"/>
            </a:xfrm>
            <a:custGeom>
              <a:avLst/>
              <a:gdLst/>
              <a:ahLst/>
              <a:cxnLst/>
              <a:rect l="l" t="t" r="r" b="b"/>
              <a:pathLst>
                <a:path w="12583" h="9855" extrusionOk="0">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26;p34">
              <a:extLst>
                <a:ext uri="{FF2B5EF4-FFF2-40B4-BE49-F238E27FC236}">
                  <a16:creationId xmlns:a16="http://schemas.microsoft.com/office/drawing/2014/main" id="{3AAC2160-8A71-534A-A2A8-CB792C12DFF9}"/>
                </a:ext>
              </a:extLst>
            </p:cNvPr>
            <p:cNvSpPr/>
            <p:nvPr/>
          </p:nvSpPr>
          <p:spPr>
            <a:xfrm>
              <a:off x="3551078" y="3872457"/>
              <a:ext cx="684428" cy="801154"/>
            </a:xfrm>
            <a:custGeom>
              <a:avLst/>
              <a:gdLst/>
              <a:ahLst/>
              <a:cxnLst/>
              <a:rect l="l" t="t" r="r" b="b"/>
              <a:pathLst>
                <a:path w="21355" h="24997" extrusionOk="0">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27;p34">
              <a:extLst>
                <a:ext uri="{FF2B5EF4-FFF2-40B4-BE49-F238E27FC236}">
                  <a16:creationId xmlns:a16="http://schemas.microsoft.com/office/drawing/2014/main" id="{7B865EB0-3400-1B44-A8F9-E41EB9DAF2EF}"/>
                </a:ext>
              </a:extLst>
            </p:cNvPr>
            <p:cNvSpPr/>
            <p:nvPr/>
          </p:nvSpPr>
          <p:spPr>
            <a:xfrm>
              <a:off x="5215435" y="1824654"/>
              <a:ext cx="1158896" cy="762598"/>
            </a:xfrm>
            <a:custGeom>
              <a:avLst/>
              <a:gdLst/>
              <a:ahLst/>
              <a:cxnLst/>
              <a:rect l="l" t="t" r="r" b="b"/>
              <a:pathLst>
                <a:path w="36159" h="23794" extrusionOk="0">
                  <a:moveTo>
                    <a:pt x="2474" y="1"/>
                  </a:moveTo>
                  <a:lnTo>
                    <a:pt x="1" y="23794"/>
                  </a:lnTo>
                  <a:lnTo>
                    <a:pt x="33401" y="23794"/>
                  </a:lnTo>
                  <a:lnTo>
                    <a:pt x="361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28;p34">
              <a:extLst>
                <a:ext uri="{FF2B5EF4-FFF2-40B4-BE49-F238E27FC236}">
                  <a16:creationId xmlns:a16="http://schemas.microsoft.com/office/drawing/2014/main" id="{5821E1A1-F38D-FE45-BDE7-B143853885EE}"/>
                </a:ext>
              </a:extLst>
            </p:cNvPr>
            <p:cNvSpPr/>
            <p:nvPr/>
          </p:nvSpPr>
          <p:spPr>
            <a:xfrm>
              <a:off x="5161366" y="1824654"/>
              <a:ext cx="1158319" cy="762598"/>
            </a:xfrm>
            <a:custGeom>
              <a:avLst/>
              <a:gdLst/>
              <a:ahLst/>
              <a:cxnLst/>
              <a:rect l="l" t="t" r="r" b="b"/>
              <a:pathLst>
                <a:path w="36141" h="23794" extrusionOk="0">
                  <a:moveTo>
                    <a:pt x="2456" y="1"/>
                  </a:moveTo>
                  <a:lnTo>
                    <a:pt x="0" y="23794"/>
                  </a:lnTo>
                  <a:lnTo>
                    <a:pt x="33384" y="23794"/>
                  </a:lnTo>
                  <a:lnTo>
                    <a:pt x="3614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29;p34">
              <a:extLst>
                <a:ext uri="{FF2B5EF4-FFF2-40B4-BE49-F238E27FC236}">
                  <a16:creationId xmlns:a16="http://schemas.microsoft.com/office/drawing/2014/main" id="{A83E9235-64E2-3F44-9D8E-66E4C3F7D3A2}"/>
                </a:ext>
              </a:extLst>
            </p:cNvPr>
            <p:cNvSpPr/>
            <p:nvPr/>
          </p:nvSpPr>
          <p:spPr>
            <a:xfrm>
              <a:off x="5198320" y="1845006"/>
              <a:ext cx="1075310" cy="707440"/>
            </a:xfrm>
            <a:custGeom>
              <a:avLst/>
              <a:gdLst/>
              <a:ahLst/>
              <a:cxnLst/>
              <a:rect l="l" t="t" r="r" b="b"/>
              <a:pathLst>
                <a:path w="33551" h="22073" extrusionOk="0">
                  <a:moveTo>
                    <a:pt x="2306" y="1"/>
                  </a:moveTo>
                  <a:lnTo>
                    <a:pt x="0" y="22073"/>
                  </a:lnTo>
                  <a:lnTo>
                    <a:pt x="30995" y="22073"/>
                  </a:lnTo>
                  <a:lnTo>
                    <a:pt x="3355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30;p34">
              <a:extLst>
                <a:ext uri="{FF2B5EF4-FFF2-40B4-BE49-F238E27FC236}">
                  <a16:creationId xmlns:a16="http://schemas.microsoft.com/office/drawing/2014/main" id="{1473EED4-E833-ED48-9301-350D05144044}"/>
                </a:ext>
              </a:extLst>
            </p:cNvPr>
            <p:cNvSpPr/>
            <p:nvPr/>
          </p:nvSpPr>
          <p:spPr>
            <a:xfrm>
              <a:off x="5305944" y="1959617"/>
              <a:ext cx="50895" cy="475013"/>
            </a:xfrm>
            <a:custGeom>
              <a:avLst/>
              <a:gdLst/>
              <a:ahLst/>
              <a:cxnLst/>
              <a:rect l="l" t="t" r="r" b="b"/>
              <a:pathLst>
                <a:path w="1588" h="14821" extrusionOk="0">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31;p34">
              <a:extLst>
                <a:ext uri="{FF2B5EF4-FFF2-40B4-BE49-F238E27FC236}">
                  <a16:creationId xmlns:a16="http://schemas.microsoft.com/office/drawing/2014/main" id="{06BF076D-B8B6-514F-B923-CB4D3D0D1727}"/>
                </a:ext>
              </a:extLst>
            </p:cNvPr>
            <p:cNvSpPr/>
            <p:nvPr/>
          </p:nvSpPr>
          <p:spPr>
            <a:xfrm>
              <a:off x="5387351" y="1981026"/>
              <a:ext cx="99643" cy="4872"/>
            </a:xfrm>
            <a:custGeom>
              <a:avLst/>
              <a:gdLst/>
              <a:ahLst/>
              <a:cxnLst/>
              <a:rect l="l" t="t" r="r" b="b"/>
              <a:pathLst>
                <a:path w="3109" h="152" extrusionOk="0">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32;p34">
              <a:extLst>
                <a:ext uri="{FF2B5EF4-FFF2-40B4-BE49-F238E27FC236}">
                  <a16:creationId xmlns:a16="http://schemas.microsoft.com/office/drawing/2014/main" id="{5188A2A9-0197-F343-9170-C92B2DC4A4C7}"/>
                </a:ext>
              </a:extLst>
            </p:cNvPr>
            <p:cNvSpPr/>
            <p:nvPr/>
          </p:nvSpPr>
          <p:spPr>
            <a:xfrm>
              <a:off x="5514269" y="1981026"/>
              <a:ext cx="396843" cy="4872"/>
            </a:xfrm>
            <a:custGeom>
              <a:avLst/>
              <a:gdLst/>
              <a:ahLst/>
              <a:cxnLst/>
              <a:rect l="l" t="t" r="r" b="b"/>
              <a:pathLst>
                <a:path w="12382" h="152" extrusionOk="0">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33;p34">
              <a:extLst>
                <a:ext uri="{FF2B5EF4-FFF2-40B4-BE49-F238E27FC236}">
                  <a16:creationId xmlns:a16="http://schemas.microsoft.com/office/drawing/2014/main" id="{0219BFF3-D436-6F45-B0D9-D4D7420E724A}"/>
                </a:ext>
              </a:extLst>
            </p:cNvPr>
            <p:cNvSpPr/>
            <p:nvPr/>
          </p:nvSpPr>
          <p:spPr>
            <a:xfrm>
              <a:off x="5375556" y="2232202"/>
              <a:ext cx="99643" cy="4840"/>
            </a:xfrm>
            <a:custGeom>
              <a:avLst/>
              <a:gdLst/>
              <a:ahLst/>
              <a:cxnLst/>
              <a:rect l="l" t="t" r="r" b="b"/>
              <a:pathLst>
                <a:path w="3109" h="151" extrusionOk="0">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34;p34">
              <a:extLst>
                <a:ext uri="{FF2B5EF4-FFF2-40B4-BE49-F238E27FC236}">
                  <a16:creationId xmlns:a16="http://schemas.microsoft.com/office/drawing/2014/main" id="{73BE873A-DC5A-984B-870E-6DC5DF60EACD}"/>
                </a:ext>
              </a:extLst>
            </p:cNvPr>
            <p:cNvSpPr/>
            <p:nvPr/>
          </p:nvSpPr>
          <p:spPr>
            <a:xfrm>
              <a:off x="5502474" y="2232202"/>
              <a:ext cx="397388" cy="4840"/>
            </a:xfrm>
            <a:custGeom>
              <a:avLst/>
              <a:gdLst/>
              <a:ahLst/>
              <a:cxnLst/>
              <a:rect l="l" t="t" r="r" b="b"/>
              <a:pathLst>
                <a:path w="12399" h="151" extrusionOk="0">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35;p34">
              <a:extLst>
                <a:ext uri="{FF2B5EF4-FFF2-40B4-BE49-F238E27FC236}">
                  <a16:creationId xmlns:a16="http://schemas.microsoft.com/office/drawing/2014/main" id="{94C69B4B-8279-1141-A9CA-E0C6C5FA661F}"/>
                </a:ext>
              </a:extLst>
            </p:cNvPr>
            <p:cNvSpPr/>
            <p:nvPr/>
          </p:nvSpPr>
          <p:spPr>
            <a:xfrm>
              <a:off x="5366999" y="2348383"/>
              <a:ext cx="397388" cy="4872"/>
            </a:xfrm>
            <a:custGeom>
              <a:avLst/>
              <a:gdLst/>
              <a:ahLst/>
              <a:cxnLst/>
              <a:rect l="l" t="t" r="r" b="b"/>
              <a:pathLst>
                <a:path w="12399" h="152" extrusionOk="0">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36;p34">
              <a:extLst>
                <a:ext uri="{FF2B5EF4-FFF2-40B4-BE49-F238E27FC236}">
                  <a16:creationId xmlns:a16="http://schemas.microsoft.com/office/drawing/2014/main" id="{828D880B-DCF9-734E-A1CF-1643AA1C776C}"/>
                </a:ext>
              </a:extLst>
            </p:cNvPr>
            <p:cNvSpPr/>
            <p:nvPr/>
          </p:nvSpPr>
          <p:spPr>
            <a:xfrm>
              <a:off x="5390556" y="2051728"/>
              <a:ext cx="140347" cy="4840"/>
            </a:xfrm>
            <a:custGeom>
              <a:avLst/>
              <a:gdLst/>
              <a:ahLst/>
              <a:cxnLst/>
              <a:rect l="l" t="t" r="r" b="b"/>
              <a:pathLst>
                <a:path w="4379" h="151" extrusionOk="0">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37;p34">
              <a:extLst>
                <a:ext uri="{FF2B5EF4-FFF2-40B4-BE49-F238E27FC236}">
                  <a16:creationId xmlns:a16="http://schemas.microsoft.com/office/drawing/2014/main" id="{106DB67A-F4EC-434E-95A9-448805CA28C3}"/>
                </a:ext>
              </a:extLst>
            </p:cNvPr>
            <p:cNvSpPr/>
            <p:nvPr/>
          </p:nvSpPr>
          <p:spPr>
            <a:xfrm>
              <a:off x="5387351" y="2155602"/>
              <a:ext cx="140315" cy="5384"/>
            </a:xfrm>
            <a:custGeom>
              <a:avLst/>
              <a:gdLst/>
              <a:ahLst/>
              <a:cxnLst/>
              <a:rect l="l" t="t" r="r" b="b"/>
              <a:pathLst>
                <a:path w="4378" h="168" extrusionOk="0">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38;p34">
              <a:extLst>
                <a:ext uri="{FF2B5EF4-FFF2-40B4-BE49-F238E27FC236}">
                  <a16:creationId xmlns:a16="http://schemas.microsoft.com/office/drawing/2014/main" id="{03B9A403-2815-B949-900F-439ECE6DAF25}"/>
                </a:ext>
              </a:extLst>
            </p:cNvPr>
            <p:cNvSpPr/>
            <p:nvPr/>
          </p:nvSpPr>
          <p:spPr>
            <a:xfrm>
              <a:off x="5505679" y="2304475"/>
              <a:ext cx="140347" cy="5384"/>
            </a:xfrm>
            <a:custGeom>
              <a:avLst/>
              <a:gdLst/>
              <a:ahLst/>
              <a:cxnLst/>
              <a:rect l="l" t="t" r="r" b="b"/>
              <a:pathLst>
                <a:path w="4379" h="168" extrusionOk="0">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39;p34">
              <a:extLst>
                <a:ext uri="{FF2B5EF4-FFF2-40B4-BE49-F238E27FC236}">
                  <a16:creationId xmlns:a16="http://schemas.microsoft.com/office/drawing/2014/main" id="{907FAF2B-99DE-7340-A4CF-1884F0E7E721}"/>
                </a:ext>
              </a:extLst>
            </p:cNvPr>
            <p:cNvSpPr/>
            <p:nvPr/>
          </p:nvSpPr>
          <p:spPr>
            <a:xfrm>
              <a:off x="5682948" y="2051728"/>
              <a:ext cx="358287" cy="4840"/>
            </a:xfrm>
            <a:custGeom>
              <a:avLst/>
              <a:gdLst/>
              <a:ahLst/>
              <a:cxnLst/>
              <a:rect l="l" t="t" r="r" b="b"/>
              <a:pathLst>
                <a:path w="11179" h="151" extrusionOk="0">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40;p34">
              <a:extLst>
                <a:ext uri="{FF2B5EF4-FFF2-40B4-BE49-F238E27FC236}">
                  <a16:creationId xmlns:a16="http://schemas.microsoft.com/office/drawing/2014/main" id="{BB3742FE-D8F5-5C46-BE99-5F780ACEE8C2}"/>
                </a:ext>
              </a:extLst>
            </p:cNvPr>
            <p:cNvSpPr/>
            <p:nvPr/>
          </p:nvSpPr>
          <p:spPr>
            <a:xfrm>
              <a:off x="5572632" y="2162044"/>
              <a:ext cx="358287" cy="4840"/>
            </a:xfrm>
            <a:custGeom>
              <a:avLst/>
              <a:gdLst/>
              <a:ahLst/>
              <a:cxnLst/>
              <a:rect l="l" t="t" r="r" b="b"/>
              <a:pathLst>
                <a:path w="11179" h="151" extrusionOk="0">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41;p34">
              <a:extLst>
                <a:ext uri="{FF2B5EF4-FFF2-40B4-BE49-F238E27FC236}">
                  <a16:creationId xmlns:a16="http://schemas.microsoft.com/office/drawing/2014/main" id="{E2A771F9-640A-3F4F-932C-D1D5F8144121}"/>
                </a:ext>
              </a:extLst>
            </p:cNvPr>
            <p:cNvSpPr/>
            <p:nvPr/>
          </p:nvSpPr>
          <p:spPr>
            <a:xfrm>
              <a:off x="5695800" y="2304475"/>
              <a:ext cx="358287" cy="5384"/>
            </a:xfrm>
            <a:custGeom>
              <a:avLst/>
              <a:gdLst/>
              <a:ahLst/>
              <a:cxnLst/>
              <a:rect l="l" t="t" r="r" b="b"/>
              <a:pathLst>
                <a:path w="11179" h="168" extrusionOk="0">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2;p34">
              <a:extLst>
                <a:ext uri="{FF2B5EF4-FFF2-40B4-BE49-F238E27FC236}">
                  <a16:creationId xmlns:a16="http://schemas.microsoft.com/office/drawing/2014/main" id="{8D6541A7-E146-7D4E-A2C8-3D8AB8EA4A21}"/>
                </a:ext>
              </a:extLst>
            </p:cNvPr>
            <p:cNvSpPr/>
            <p:nvPr/>
          </p:nvSpPr>
          <p:spPr>
            <a:xfrm>
              <a:off x="5368602" y="2431938"/>
              <a:ext cx="358287" cy="5384"/>
            </a:xfrm>
            <a:custGeom>
              <a:avLst/>
              <a:gdLst/>
              <a:ahLst/>
              <a:cxnLst/>
              <a:rect l="l" t="t" r="r" b="b"/>
              <a:pathLst>
                <a:path w="11179" h="168" extrusionOk="0">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3;p34">
              <a:extLst>
                <a:ext uri="{FF2B5EF4-FFF2-40B4-BE49-F238E27FC236}">
                  <a16:creationId xmlns:a16="http://schemas.microsoft.com/office/drawing/2014/main" id="{D7A7DEB8-CE88-0045-AA5F-ADD0A290D083}"/>
                </a:ext>
              </a:extLst>
            </p:cNvPr>
            <p:cNvSpPr/>
            <p:nvPr/>
          </p:nvSpPr>
          <p:spPr>
            <a:xfrm>
              <a:off x="5764868" y="2431938"/>
              <a:ext cx="358287" cy="5384"/>
            </a:xfrm>
            <a:custGeom>
              <a:avLst/>
              <a:gdLst/>
              <a:ahLst/>
              <a:cxnLst/>
              <a:rect l="l" t="t" r="r" b="b"/>
              <a:pathLst>
                <a:path w="11179" h="168" extrusionOk="0">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4;p34">
              <a:extLst>
                <a:ext uri="{FF2B5EF4-FFF2-40B4-BE49-F238E27FC236}">
                  <a16:creationId xmlns:a16="http://schemas.microsoft.com/office/drawing/2014/main" id="{BA17CD32-D3AF-4649-8BE7-AD72CC886356}"/>
                </a:ext>
              </a:extLst>
            </p:cNvPr>
            <p:cNvSpPr/>
            <p:nvPr/>
          </p:nvSpPr>
          <p:spPr>
            <a:xfrm>
              <a:off x="5368602" y="2473699"/>
              <a:ext cx="358287" cy="4840"/>
            </a:xfrm>
            <a:custGeom>
              <a:avLst/>
              <a:gdLst/>
              <a:ahLst/>
              <a:cxnLst/>
              <a:rect l="l" t="t" r="r" b="b"/>
              <a:pathLst>
                <a:path w="11179" h="151" extrusionOk="0">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5;p34">
              <a:extLst>
                <a:ext uri="{FF2B5EF4-FFF2-40B4-BE49-F238E27FC236}">
                  <a16:creationId xmlns:a16="http://schemas.microsoft.com/office/drawing/2014/main" id="{E50C7EAC-E8CC-214E-B334-F122DFC27A90}"/>
                </a:ext>
              </a:extLst>
            </p:cNvPr>
            <p:cNvSpPr/>
            <p:nvPr/>
          </p:nvSpPr>
          <p:spPr>
            <a:xfrm>
              <a:off x="5385748" y="2081695"/>
              <a:ext cx="358800" cy="4872"/>
            </a:xfrm>
            <a:custGeom>
              <a:avLst/>
              <a:gdLst/>
              <a:ahLst/>
              <a:cxnLst/>
              <a:rect l="l" t="t" r="r" b="b"/>
              <a:pathLst>
                <a:path w="11195" h="152" extrusionOk="0">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6;p34">
              <a:extLst>
                <a:ext uri="{FF2B5EF4-FFF2-40B4-BE49-F238E27FC236}">
                  <a16:creationId xmlns:a16="http://schemas.microsoft.com/office/drawing/2014/main" id="{3DF008A8-E7D6-534D-B3A1-E31FBF6FC883}"/>
                </a:ext>
              </a:extLst>
            </p:cNvPr>
            <p:cNvSpPr/>
            <p:nvPr/>
          </p:nvSpPr>
          <p:spPr>
            <a:xfrm>
              <a:off x="5556575" y="2052241"/>
              <a:ext cx="92144" cy="4872"/>
            </a:xfrm>
            <a:custGeom>
              <a:avLst/>
              <a:gdLst/>
              <a:ahLst/>
              <a:cxnLst/>
              <a:rect l="l" t="t" r="r" b="b"/>
              <a:pathLst>
                <a:path w="2875" h="152" extrusionOk="0">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7;p34">
              <a:extLst>
                <a:ext uri="{FF2B5EF4-FFF2-40B4-BE49-F238E27FC236}">
                  <a16:creationId xmlns:a16="http://schemas.microsoft.com/office/drawing/2014/main" id="{8666BDC3-955A-BB49-AB8A-4CE904F54314}"/>
                </a:ext>
              </a:extLst>
            </p:cNvPr>
            <p:cNvSpPr/>
            <p:nvPr/>
          </p:nvSpPr>
          <p:spPr>
            <a:xfrm>
              <a:off x="5371262" y="2266463"/>
              <a:ext cx="92144" cy="4840"/>
            </a:xfrm>
            <a:custGeom>
              <a:avLst/>
              <a:gdLst/>
              <a:ahLst/>
              <a:cxnLst/>
              <a:rect l="l" t="t" r="r" b="b"/>
              <a:pathLst>
                <a:path w="2875" h="151" extrusionOk="0">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p34">
              <a:extLst>
                <a:ext uri="{FF2B5EF4-FFF2-40B4-BE49-F238E27FC236}">
                  <a16:creationId xmlns:a16="http://schemas.microsoft.com/office/drawing/2014/main" id="{45D52561-29E5-A041-A706-A1125C93C250}"/>
                </a:ext>
              </a:extLst>
            </p:cNvPr>
            <p:cNvSpPr/>
            <p:nvPr/>
          </p:nvSpPr>
          <p:spPr>
            <a:xfrm>
              <a:off x="5369146" y="2304475"/>
              <a:ext cx="92144" cy="5384"/>
            </a:xfrm>
            <a:custGeom>
              <a:avLst/>
              <a:gdLst/>
              <a:ahLst/>
              <a:cxnLst/>
              <a:rect l="l" t="t" r="r" b="b"/>
              <a:pathLst>
                <a:path w="2875" h="168" extrusionOk="0">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9;p34">
              <a:extLst>
                <a:ext uri="{FF2B5EF4-FFF2-40B4-BE49-F238E27FC236}">
                  <a16:creationId xmlns:a16="http://schemas.microsoft.com/office/drawing/2014/main" id="{A32046C9-2090-A745-8E19-0471AF8A4925}"/>
                </a:ext>
              </a:extLst>
            </p:cNvPr>
            <p:cNvSpPr/>
            <p:nvPr/>
          </p:nvSpPr>
          <p:spPr>
            <a:xfrm>
              <a:off x="5263638" y="1917856"/>
              <a:ext cx="997684" cy="5384"/>
            </a:xfrm>
            <a:custGeom>
              <a:avLst/>
              <a:gdLst/>
              <a:ahLst/>
              <a:cxnLst/>
              <a:rect l="l" t="t" r="r" b="b"/>
              <a:pathLst>
                <a:path w="31129" h="168" extrusionOk="0">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50;p34">
              <a:extLst>
                <a:ext uri="{FF2B5EF4-FFF2-40B4-BE49-F238E27FC236}">
                  <a16:creationId xmlns:a16="http://schemas.microsoft.com/office/drawing/2014/main" id="{D49D1A70-B3B6-BD48-A326-CD6B54801E82}"/>
                </a:ext>
              </a:extLst>
            </p:cNvPr>
            <p:cNvSpPr/>
            <p:nvPr/>
          </p:nvSpPr>
          <p:spPr>
            <a:xfrm>
              <a:off x="5315046" y="1875005"/>
              <a:ext cx="27339" cy="23877"/>
            </a:xfrm>
            <a:custGeom>
              <a:avLst/>
              <a:gdLst/>
              <a:ahLst/>
              <a:cxnLst/>
              <a:rect l="l" t="t" r="r" b="b"/>
              <a:pathLst>
                <a:path w="853" h="745" extrusionOk="0">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51;p34">
              <a:extLst>
                <a:ext uri="{FF2B5EF4-FFF2-40B4-BE49-F238E27FC236}">
                  <a16:creationId xmlns:a16="http://schemas.microsoft.com/office/drawing/2014/main" id="{B8D5823D-1A50-5B41-A401-0BD6037AE267}"/>
                </a:ext>
              </a:extLst>
            </p:cNvPr>
            <p:cNvSpPr/>
            <p:nvPr/>
          </p:nvSpPr>
          <p:spPr>
            <a:xfrm>
              <a:off x="5365909" y="1875005"/>
              <a:ext cx="27371" cy="23877"/>
            </a:xfrm>
            <a:custGeom>
              <a:avLst/>
              <a:gdLst/>
              <a:ahLst/>
              <a:cxnLst/>
              <a:rect l="l" t="t" r="r" b="b"/>
              <a:pathLst>
                <a:path w="854" h="745" extrusionOk="0">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52;p34">
              <a:extLst>
                <a:ext uri="{FF2B5EF4-FFF2-40B4-BE49-F238E27FC236}">
                  <a16:creationId xmlns:a16="http://schemas.microsoft.com/office/drawing/2014/main" id="{A7F9FC61-98B3-CE4F-BBAD-A83B18B2584B}"/>
                </a:ext>
              </a:extLst>
            </p:cNvPr>
            <p:cNvSpPr/>
            <p:nvPr/>
          </p:nvSpPr>
          <p:spPr>
            <a:xfrm>
              <a:off x="5416260" y="1875005"/>
              <a:ext cx="27883" cy="23877"/>
            </a:xfrm>
            <a:custGeom>
              <a:avLst/>
              <a:gdLst/>
              <a:ahLst/>
              <a:cxnLst/>
              <a:rect l="l" t="t" r="r" b="b"/>
              <a:pathLst>
                <a:path w="870" h="745" extrusionOk="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53;p34">
              <a:extLst>
                <a:ext uri="{FF2B5EF4-FFF2-40B4-BE49-F238E27FC236}">
                  <a16:creationId xmlns:a16="http://schemas.microsoft.com/office/drawing/2014/main" id="{C648BA8B-F85E-1041-AE99-3257BD786A33}"/>
                </a:ext>
              </a:extLst>
            </p:cNvPr>
            <p:cNvSpPr/>
            <p:nvPr/>
          </p:nvSpPr>
          <p:spPr>
            <a:xfrm>
              <a:off x="6565990" y="1808052"/>
              <a:ext cx="1218862" cy="802244"/>
            </a:xfrm>
            <a:custGeom>
              <a:avLst/>
              <a:gdLst/>
              <a:ahLst/>
              <a:cxnLst/>
              <a:rect l="l" t="t" r="r" b="b"/>
              <a:pathLst>
                <a:path w="38030" h="25031" extrusionOk="0">
                  <a:moveTo>
                    <a:pt x="2607" y="1"/>
                  </a:moveTo>
                  <a:lnTo>
                    <a:pt x="1" y="25030"/>
                  </a:lnTo>
                  <a:lnTo>
                    <a:pt x="35139" y="25030"/>
                  </a:lnTo>
                  <a:lnTo>
                    <a:pt x="380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54;p34">
              <a:extLst>
                <a:ext uri="{FF2B5EF4-FFF2-40B4-BE49-F238E27FC236}">
                  <a16:creationId xmlns:a16="http://schemas.microsoft.com/office/drawing/2014/main" id="{6B99C1EA-659B-2B48-921A-C104215BD065}"/>
                </a:ext>
              </a:extLst>
            </p:cNvPr>
            <p:cNvSpPr/>
            <p:nvPr/>
          </p:nvSpPr>
          <p:spPr>
            <a:xfrm>
              <a:off x="6508684" y="1808052"/>
              <a:ext cx="1218862" cy="802244"/>
            </a:xfrm>
            <a:custGeom>
              <a:avLst/>
              <a:gdLst/>
              <a:ahLst/>
              <a:cxnLst/>
              <a:rect l="l" t="t" r="r" b="b"/>
              <a:pathLst>
                <a:path w="38030" h="25031" extrusionOk="0">
                  <a:moveTo>
                    <a:pt x="2608" y="1"/>
                  </a:moveTo>
                  <a:lnTo>
                    <a:pt x="1" y="25030"/>
                  </a:lnTo>
                  <a:lnTo>
                    <a:pt x="35139" y="25030"/>
                  </a:lnTo>
                  <a:lnTo>
                    <a:pt x="3803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55;p34">
              <a:extLst>
                <a:ext uri="{FF2B5EF4-FFF2-40B4-BE49-F238E27FC236}">
                  <a16:creationId xmlns:a16="http://schemas.microsoft.com/office/drawing/2014/main" id="{BFB649D1-977C-7744-924D-8E39C39570D8}"/>
                </a:ext>
              </a:extLst>
            </p:cNvPr>
            <p:cNvSpPr/>
            <p:nvPr/>
          </p:nvSpPr>
          <p:spPr>
            <a:xfrm>
              <a:off x="6548330" y="1829494"/>
              <a:ext cx="1131012" cy="744393"/>
            </a:xfrm>
            <a:custGeom>
              <a:avLst/>
              <a:gdLst/>
              <a:ahLst/>
              <a:cxnLst/>
              <a:rect l="l" t="t" r="r" b="b"/>
              <a:pathLst>
                <a:path w="35289" h="23226" extrusionOk="0">
                  <a:moveTo>
                    <a:pt x="2406" y="0"/>
                  </a:moveTo>
                  <a:lnTo>
                    <a:pt x="0" y="23225"/>
                  </a:lnTo>
                  <a:lnTo>
                    <a:pt x="32599" y="23225"/>
                  </a:lnTo>
                  <a:lnTo>
                    <a:pt x="3528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56;p34">
              <a:extLst>
                <a:ext uri="{FF2B5EF4-FFF2-40B4-BE49-F238E27FC236}">
                  <a16:creationId xmlns:a16="http://schemas.microsoft.com/office/drawing/2014/main" id="{1CC94229-D52F-384F-BFBB-09A4707597F4}"/>
                </a:ext>
              </a:extLst>
            </p:cNvPr>
            <p:cNvSpPr/>
            <p:nvPr/>
          </p:nvSpPr>
          <p:spPr>
            <a:xfrm>
              <a:off x="6660794" y="1938720"/>
              <a:ext cx="54100" cy="499660"/>
            </a:xfrm>
            <a:custGeom>
              <a:avLst/>
              <a:gdLst/>
              <a:ahLst/>
              <a:cxnLst/>
              <a:rect l="l" t="t" r="r" b="b"/>
              <a:pathLst>
                <a:path w="1688" h="15590" extrusionOk="0">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57;p34">
              <a:extLst>
                <a:ext uri="{FF2B5EF4-FFF2-40B4-BE49-F238E27FC236}">
                  <a16:creationId xmlns:a16="http://schemas.microsoft.com/office/drawing/2014/main" id="{50BCD8C0-0F11-394D-AD62-595B9304F08E}"/>
                </a:ext>
              </a:extLst>
            </p:cNvPr>
            <p:cNvSpPr/>
            <p:nvPr/>
          </p:nvSpPr>
          <p:spPr>
            <a:xfrm>
              <a:off x="6747553" y="1961219"/>
              <a:ext cx="104964" cy="5384"/>
            </a:xfrm>
            <a:custGeom>
              <a:avLst/>
              <a:gdLst/>
              <a:ahLst/>
              <a:cxnLst/>
              <a:rect l="l" t="t" r="r" b="b"/>
              <a:pathLst>
                <a:path w="3275" h="168" extrusionOk="0">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58;p34">
              <a:extLst>
                <a:ext uri="{FF2B5EF4-FFF2-40B4-BE49-F238E27FC236}">
                  <a16:creationId xmlns:a16="http://schemas.microsoft.com/office/drawing/2014/main" id="{6BAB0EB7-E923-2448-B38D-8A6373684AEC}"/>
                </a:ext>
              </a:extLst>
            </p:cNvPr>
            <p:cNvSpPr/>
            <p:nvPr/>
          </p:nvSpPr>
          <p:spPr>
            <a:xfrm>
              <a:off x="6880881" y="1961219"/>
              <a:ext cx="417740" cy="5384"/>
            </a:xfrm>
            <a:custGeom>
              <a:avLst/>
              <a:gdLst/>
              <a:ahLst/>
              <a:cxnLst/>
              <a:rect l="l" t="t" r="r" b="b"/>
              <a:pathLst>
                <a:path w="13034" h="168" extrusionOk="0">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59;p34">
              <a:extLst>
                <a:ext uri="{FF2B5EF4-FFF2-40B4-BE49-F238E27FC236}">
                  <a16:creationId xmlns:a16="http://schemas.microsoft.com/office/drawing/2014/main" id="{F6F3FD43-D82F-1E43-9DF3-655A33D82896}"/>
                </a:ext>
              </a:extLst>
            </p:cNvPr>
            <p:cNvSpPr/>
            <p:nvPr/>
          </p:nvSpPr>
          <p:spPr>
            <a:xfrm>
              <a:off x="6735214" y="2225760"/>
              <a:ext cx="104996" cy="5384"/>
            </a:xfrm>
            <a:custGeom>
              <a:avLst/>
              <a:gdLst/>
              <a:ahLst/>
              <a:cxnLst/>
              <a:rect l="l" t="t" r="r" b="b"/>
              <a:pathLst>
                <a:path w="3276" h="168" extrusionOk="0">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60;p34">
              <a:extLst>
                <a:ext uri="{FF2B5EF4-FFF2-40B4-BE49-F238E27FC236}">
                  <a16:creationId xmlns:a16="http://schemas.microsoft.com/office/drawing/2014/main" id="{E511D4A6-62BF-CF4E-9CA6-19AB6B86E847}"/>
                </a:ext>
              </a:extLst>
            </p:cNvPr>
            <p:cNvSpPr/>
            <p:nvPr/>
          </p:nvSpPr>
          <p:spPr>
            <a:xfrm>
              <a:off x="6868574" y="2225760"/>
              <a:ext cx="417708" cy="5384"/>
            </a:xfrm>
            <a:custGeom>
              <a:avLst/>
              <a:gdLst/>
              <a:ahLst/>
              <a:cxnLst/>
              <a:rect l="l" t="t" r="r" b="b"/>
              <a:pathLst>
                <a:path w="13033" h="168" extrusionOk="0">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61;p34">
              <a:extLst>
                <a:ext uri="{FF2B5EF4-FFF2-40B4-BE49-F238E27FC236}">
                  <a16:creationId xmlns:a16="http://schemas.microsoft.com/office/drawing/2014/main" id="{E4B8EE6D-B12F-0B48-BD81-A69B56BA0F7C}"/>
                </a:ext>
              </a:extLst>
            </p:cNvPr>
            <p:cNvSpPr/>
            <p:nvPr/>
          </p:nvSpPr>
          <p:spPr>
            <a:xfrm>
              <a:off x="6726111" y="2347870"/>
              <a:ext cx="417740" cy="4840"/>
            </a:xfrm>
            <a:custGeom>
              <a:avLst/>
              <a:gdLst/>
              <a:ahLst/>
              <a:cxnLst/>
              <a:rect l="l" t="t" r="r" b="b"/>
              <a:pathLst>
                <a:path w="13034" h="151" extrusionOk="0">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62;p34">
              <a:extLst>
                <a:ext uri="{FF2B5EF4-FFF2-40B4-BE49-F238E27FC236}">
                  <a16:creationId xmlns:a16="http://schemas.microsoft.com/office/drawing/2014/main" id="{43AA06EA-D320-D44B-A42D-4EF5C3AE4175}"/>
                </a:ext>
              </a:extLst>
            </p:cNvPr>
            <p:cNvSpPr/>
            <p:nvPr/>
          </p:nvSpPr>
          <p:spPr>
            <a:xfrm>
              <a:off x="6751271" y="2036184"/>
              <a:ext cx="147302" cy="4872"/>
            </a:xfrm>
            <a:custGeom>
              <a:avLst/>
              <a:gdLst/>
              <a:ahLst/>
              <a:cxnLst/>
              <a:rect l="l" t="t" r="r" b="b"/>
              <a:pathLst>
                <a:path w="4596" h="152" extrusionOk="0">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63;p34">
              <a:extLst>
                <a:ext uri="{FF2B5EF4-FFF2-40B4-BE49-F238E27FC236}">
                  <a16:creationId xmlns:a16="http://schemas.microsoft.com/office/drawing/2014/main" id="{A268BADD-6D0B-384A-B2BE-23C8CB5A2641}"/>
                </a:ext>
              </a:extLst>
            </p:cNvPr>
            <p:cNvSpPr/>
            <p:nvPr/>
          </p:nvSpPr>
          <p:spPr>
            <a:xfrm>
              <a:off x="6747553" y="2145443"/>
              <a:ext cx="147270" cy="4840"/>
            </a:xfrm>
            <a:custGeom>
              <a:avLst/>
              <a:gdLst/>
              <a:ahLst/>
              <a:cxnLst/>
              <a:rect l="l" t="t" r="r" b="b"/>
              <a:pathLst>
                <a:path w="4595" h="151" extrusionOk="0">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64;p34">
              <a:extLst>
                <a:ext uri="{FF2B5EF4-FFF2-40B4-BE49-F238E27FC236}">
                  <a16:creationId xmlns:a16="http://schemas.microsoft.com/office/drawing/2014/main" id="{D42CC5D0-A588-484E-AF58-DCFEC274178F}"/>
                </a:ext>
              </a:extLst>
            </p:cNvPr>
            <p:cNvSpPr/>
            <p:nvPr/>
          </p:nvSpPr>
          <p:spPr>
            <a:xfrm>
              <a:off x="6872324" y="2301815"/>
              <a:ext cx="147270" cy="5384"/>
            </a:xfrm>
            <a:custGeom>
              <a:avLst/>
              <a:gdLst/>
              <a:ahLst/>
              <a:cxnLst/>
              <a:rect l="l" t="t" r="r" b="b"/>
              <a:pathLst>
                <a:path w="4595" h="168" extrusionOk="0">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65;p34">
              <a:extLst>
                <a:ext uri="{FF2B5EF4-FFF2-40B4-BE49-F238E27FC236}">
                  <a16:creationId xmlns:a16="http://schemas.microsoft.com/office/drawing/2014/main" id="{4539008D-6575-8346-8F09-9D48B0639FC3}"/>
                </a:ext>
              </a:extLst>
            </p:cNvPr>
            <p:cNvSpPr/>
            <p:nvPr/>
          </p:nvSpPr>
          <p:spPr>
            <a:xfrm>
              <a:off x="7058662" y="2036184"/>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66;p34">
              <a:extLst>
                <a:ext uri="{FF2B5EF4-FFF2-40B4-BE49-F238E27FC236}">
                  <a16:creationId xmlns:a16="http://schemas.microsoft.com/office/drawing/2014/main" id="{F720805A-03CD-9143-A0C5-4102E6D6C9EC}"/>
                </a:ext>
              </a:extLst>
            </p:cNvPr>
            <p:cNvSpPr/>
            <p:nvPr/>
          </p:nvSpPr>
          <p:spPr>
            <a:xfrm>
              <a:off x="6941936" y="2151853"/>
              <a:ext cx="377036" cy="4872"/>
            </a:xfrm>
            <a:custGeom>
              <a:avLst/>
              <a:gdLst/>
              <a:ahLst/>
              <a:cxnLst/>
              <a:rect l="l" t="t" r="r" b="b"/>
              <a:pathLst>
                <a:path w="11764" h="152" extrusionOk="0">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67;p34">
              <a:extLst>
                <a:ext uri="{FF2B5EF4-FFF2-40B4-BE49-F238E27FC236}">
                  <a16:creationId xmlns:a16="http://schemas.microsoft.com/office/drawing/2014/main" id="{EB48B44E-44E9-6140-84BB-177CF5663406}"/>
                </a:ext>
              </a:extLst>
            </p:cNvPr>
            <p:cNvSpPr/>
            <p:nvPr/>
          </p:nvSpPr>
          <p:spPr>
            <a:xfrm>
              <a:off x="7072059" y="2301815"/>
              <a:ext cx="377036" cy="5384"/>
            </a:xfrm>
            <a:custGeom>
              <a:avLst/>
              <a:gdLst/>
              <a:ahLst/>
              <a:cxnLst/>
              <a:rect l="l" t="t" r="r" b="b"/>
              <a:pathLst>
                <a:path w="11764" h="168" extrusionOk="0">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68;p34">
              <a:extLst>
                <a:ext uri="{FF2B5EF4-FFF2-40B4-BE49-F238E27FC236}">
                  <a16:creationId xmlns:a16="http://schemas.microsoft.com/office/drawing/2014/main" id="{6647D5E9-B35D-B443-9DF7-134C1E0554AC}"/>
                </a:ext>
              </a:extLst>
            </p:cNvPr>
            <p:cNvSpPr/>
            <p:nvPr/>
          </p:nvSpPr>
          <p:spPr>
            <a:xfrm>
              <a:off x="6727714" y="2436200"/>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69;p34">
              <a:extLst>
                <a:ext uri="{FF2B5EF4-FFF2-40B4-BE49-F238E27FC236}">
                  <a16:creationId xmlns:a16="http://schemas.microsoft.com/office/drawing/2014/main" id="{BF65E0E5-43CF-F349-8075-3C7252134B54}"/>
                </a:ext>
              </a:extLst>
            </p:cNvPr>
            <p:cNvSpPr/>
            <p:nvPr/>
          </p:nvSpPr>
          <p:spPr>
            <a:xfrm>
              <a:off x="7144364" y="2436200"/>
              <a:ext cx="377004" cy="4872"/>
            </a:xfrm>
            <a:custGeom>
              <a:avLst/>
              <a:gdLst/>
              <a:ahLst/>
              <a:cxnLst/>
              <a:rect l="l" t="t" r="r" b="b"/>
              <a:pathLst>
                <a:path w="11763" h="152" extrusionOk="0">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70;p34">
              <a:extLst>
                <a:ext uri="{FF2B5EF4-FFF2-40B4-BE49-F238E27FC236}">
                  <a16:creationId xmlns:a16="http://schemas.microsoft.com/office/drawing/2014/main" id="{C67F5CD8-9B82-4840-BAB5-70C40D0D55D5}"/>
                </a:ext>
              </a:extLst>
            </p:cNvPr>
            <p:cNvSpPr/>
            <p:nvPr/>
          </p:nvSpPr>
          <p:spPr>
            <a:xfrm>
              <a:off x="6727714" y="2479596"/>
              <a:ext cx="377036" cy="5384"/>
            </a:xfrm>
            <a:custGeom>
              <a:avLst/>
              <a:gdLst/>
              <a:ahLst/>
              <a:cxnLst/>
              <a:rect l="l" t="t" r="r" b="b"/>
              <a:pathLst>
                <a:path w="11764" h="168" extrusionOk="0">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71;p34">
              <a:extLst>
                <a:ext uri="{FF2B5EF4-FFF2-40B4-BE49-F238E27FC236}">
                  <a16:creationId xmlns:a16="http://schemas.microsoft.com/office/drawing/2014/main" id="{05D17366-2A90-0844-AD5C-C00A60BFCA79}"/>
                </a:ext>
              </a:extLst>
            </p:cNvPr>
            <p:cNvSpPr/>
            <p:nvPr/>
          </p:nvSpPr>
          <p:spPr>
            <a:xfrm>
              <a:off x="6745918" y="2067241"/>
              <a:ext cx="377036" cy="5384"/>
            </a:xfrm>
            <a:custGeom>
              <a:avLst/>
              <a:gdLst/>
              <a:ahLst/>
              <a:cxnLst/>
              <a:rect l="l" t="t" r="r" b="b"/>
              <a:pathLst>
                <a:path w="11764" h="168" extrusionOk="0">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72;p34">
              <a:extLst>
                <a:ext uri="{FF2B5EF4-FFF2-40B4-BE49-F238E27FC236}">
                  <a16:creationId xmlns:a16="http://schemas.microsoft.com/office/drawing/2014/main" id="{42E86DE9-3EB9-B94F-AE1E-0333E5CFFB34}"/>
                </a:ext>
              </a:extLst>
            </p:cNvPr>
            <p:cNvSpPr/>
            <p:nvPr/>
          </p:nvSpPr>
          <p:spPr>
            <a:xfrm>
              <a:off x="6925334" y="2036184"/>
              <a:ext cx="96951" cy="5384"/>
            </a:xfrm>
            <a:custGeom>
              <a:avLst/>
              <a:gdLst/>
              <a:ahLst/>
              <a:cxnLst/>
              <a:rect l="l" t="t" r="r" b="b"/>
              <a:pathLst>
                <a:path w="3025" h="168" extrusionOk="0">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73;p34">
              <a:extLst>
                <a:ext uri="{FF2B5EF4-FFF2-40B4-BE49-F238E27FC236}">
                  <a16:creationId xmlns:a16="http://schemas.microsoft.com/office/drawing/2014/main" id="{643E14DE-EF77-514A-A14A-37AAA380719C}"/>
                </a:ext>
              </a:extLst>
            </p:cNvPr>
            <p:cNvSpPr/>
            <p:nvPr/>
          </p:nvSpPr>
          <p:spPr>
            <a:xfrm>
              <a:off x="6730406" y="2261624"/>
              <a:ext cx="97496" cy="5416"/>
            </a:xfrm>
            <a:custGeom>
              <a:avLst/>
              <a:gdLst/>
              <a:ahLst/>
              <a:cxnLst/>
              <a:rect l="l" t="t" r="r" b="b"/>
              <a:pathLst>
                <a:path w="3042" h="169" extrusionOk="0">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74;p34">
              <a:extLst>
                <a:ext uri="{FF2B5EF4-FFF2-40B4-BE49-F238E27FC236}">
                  <a16:creationId xmlns:a16="http://schemas.microsoft.com/office/drawing/2014/main" id="{969D381D-18DC-884E-A7F0-1F1BDB0915BF}"/>
                </a:ext>
              </a:extLst>
            </p:cNvPr>
            <p:cNvSpPr/>
            <p:nvPr/>
          </p:nvSpPr>
          <p:spPr>
            <a:xfrm>
              <a:off x="6728259" y="2301815"/>
              <a:ext cx="96951" cy="5384"/>
            </a:xfrm>
            <a:custGeom>
              <a:avLst/>
              <a:gdLst/>
              <a:ahLst/>
              <a:cxnLst/>
              <a:rect l="l" t="t" r="r" b="b"/>
              <a:pathLst>
                <a:path w="3025" h="168" extrusionOk="0">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75;p34">
              <a:extLst>
                <a:ext uri="{FF2B5EF4-FFF2-40B4-BE49-F238E27FC236}">
                  <a16:creationId xmlns:a16="http://schemas.microsoft.com/office/drawing/2014/main" id="{D6B32548-4233-084B-9162-16BF4F59ECBC}"/>
                </a:ext>
              </a:extLst>
            </p:cNvPr>
            <p:cNvSpPr/>
            <p:nvPr/>
          </p:nvSpPr>
          <p:spPr>
            <a:xfrm>
              <a:off x="6616885" y="1895356"/>
              <a:ext cx="1050150" cy="4840"/>
            </a:xfrm>
            <a:custGeom>
              <a:avLst/>
              <a:gdLst/>
              <a:ahLst/>
              <a:cxnLst/>
              <a:rect l="l" t="t" r="r" b="b"/>
              <a:pathLst>
                <a:path w="32766" h="151" extrusionOk="0">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76;p34">
              <a:extLst>
                <a:ext uri="{FF2B5EF4-FFF2-40B4-BE49-F238E27FC236}">
                  <a16:creationId xmlns:a16="http://schemas.microsoft.com/office/drawing/2014/main" id="{CE2060DC-1EAC-B643-82FA-F300B66B4970}"/>
                </a:ext>
              </a:extLst>
            </p:cNvPr>
            <p:cNvSpPr/>
            <p:nvPr/>
          </p:nvSpPr>
          <p:spPr>
            <a:xfrm>
              <a:off x="6671498" y="1849845"/>
              <a:ext cx="28941" cy="25159"/>
            </a:xfrm>
            <a:custGeom>
              <a:avLst/>
              <a:gdLst/>
              <a:ahLst/>
              <a:cxnLst/>
              <a:rect l="l" t="t" r="r" b="b"/>
              <a:pathLst>
                <a:path w="903" h="785" extrusionOk="0">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77;p34">
              <a:extLst>
                <a:ext uri="{FF2B5EF4-FFF2-40B4-BE49-F238E27FC236}">
                  <a16:creationId xmlns:a16="http://schemas.microsoft.com/office/drawing/2014/main" id="{34F0359A-C615-C945-9971-C33C75F157FE}"/>
                </a:ext>
              </a:extLst>
            </p:cNvPr>
            <p:cNvSpPr/>
            <p:nvPr/>
          </p:nvSpPr>
          <p:spPr>
            <a:xfrm>
              <a:off x="6724509" y="1849845"/>
              <a:ext cx="29486" cy="25159"/>
            </a:xfrm>
            <a:custGeom>
              <a:avLst/>
              <a:gdLst/>
              <a:ahLst/>
              <a:cxnLst/>
              <a:rect l="l" t="t" r="r" b="b"/>
              <a:pathLst>
                <a:path w="920" h="785" extrusionOk="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78;p34">
              <a:extLst>
                <a:ext uri="{FF2B5EF4-FFF2-40B4-BE49-F238E27FC236}">
                  <a16:creationId xmlns:a16="http://schemas.microsoft.com/office/drawing/2014/main" id="{0FE00FF3-366A-634E-8A90-07CACC46259E}"/>
                </a:ext>
              </a:extLst>
            </p:cNvPr>
            <p:cNvSpPr/>
            <p:nvPr/>
          </p:nvSpPr>
          <p:spPr>
            <a:xfrm>
              <a:off x="6778064" y="1849845"/>
              <a:ext cx="28941" cy="25159"/>
            </a:xfrm>
            <a:custGeom>
              <a:avLst/>
              <a:gdLst/>
              <a:ahLst/>
              <a:cxnLst/>
              <a:rect l="l" t="t" r="r" b="b"/>
              <a:pathLst>
                <a:path w="903" h="785" extrusionOk="0">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79;p34">
              <a:extLst>
                <a:ext uri="{FF2B5EF4-FFF2-40B4-BE49-F238E27FC236}">
                  <a16:creationId xmlns:a16="http://schemas.microsoft.com/office/drawing/2014/main" id="{B8418951-DFC8-7B4B-93E7-6E0691B9021E}"/>
                </a:ext>
              </a:extLst>
            </p:cNvPr>
            <p:cNvSpPr/>
            <p:nvPr/>
          </p:nvSpPr>
          <p:spPr>
            <a:xfrm>
              <a:off x="5974250" y="894499"/>
              <a:ext cx="1164248" cy="766348"/>
            </a:xfrm>
            <a:custGeom>
              <a:avLst/>
              <a:gdLst/>
              <a:ahLst/>
              <a:cxnLst/>
              <a:rect l="l" t="t" r="r" b="b"/>
              <a:pathLst>
                <a:path w="36326" h="23911" extrusionOk="0">
                  <a:moveTo>
                    <a:pt x="2490" y="0"/>
                  </a:moveTo>
                  <a:lnTo>
                    <a:pt x="1" y="23910"/>
                  </a:lnTo>
                  <a:lnTo>
                    <a:pt x="33552" y="23910"/>
                  </a:lnTo>
                  <a:lnTo>
                    <a:pt x="363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80;p34">
              <a:extLst>
                <a:ext uri="{FF2B5EF4-FFF2-40B4-BE49-F238E27FC236}">
                  <a16:creationId xmlns:a16="http://schemas.microsoft.com/office/drawing/2014/main" id="{61E817C8-8F84-5A4A-B9A3-A2A08A7EFB50}"/>
                </a:ext>
              </a:extLst>
            </p:cNvPr>
            <p:cNvSpPr/>
            <p:nvPr/>
          </p:nvSpPr>
          <p:spPr>
            <a:xfrm>
              <a:off x="5919637" y="894499"/>
              <a:ext cx="1164216" cy="766348"/>
            </a:xfrm>
            <a:custGeom>
              <a:avLst/>
              <a:gdLst/>
              <a:ahLst/>
              <a:cxnLst/>
              <a:rect l="l" t="t" r="r" b="b"/>
              <a:pathLst>
                <a:path w="36325" h="23911" extrusionOk="0">
                  <a:moveTo>
                    <a:pt x="2490" y="0"/>
                  </a:moveTo>
                  <a:lnTo>
                    <a:pt x="1" y="23910"/>
                  </a:lnTo>
                  <a:lnTo>
                    <a:pt x="33551" y="23910"/>
                  </a:lnTo>
                  <a:lnTo>
                    <a:pt x="3632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81;p34">
              <a:extLst>
                <a:ext uri="{FF2B5EF4-FFF2-40B4-BE49-F238E27FC236}">
                  <a16:creationId xmlns:a16="http://schemas.microsoft.com/office/drawing/2014/main" id="{B885BC02-4102-E540-94CA-56970F16C84B}"/>
                </a:ext>
              </a:extLst>
            </p:cNvPr>
            <p:cNvSpPr/>
            <p:nvPr/>
          </p:nvSpPr>
          <p:spPr>
            <a:xfrm>
              <a:off x="5957136" y="915364"/>
              <a:ext cx="1080149" cy="710645"/>
            </a:xfrm>
            <a:custGeom>
              <a:avLst/>
              <a:gdLst/>
              <a:ahLst/>
              <a:cxnLst/>
              <a:rect l="l" t="t" r="r" b="b"/>
              <a:pathLst>
                <a:path w="33702" h="22173" extrusionOk="0">
                  <a:moveTo>
                    <a:pt x="2306" y="1"/>
                  </a:moveTo>
                  <a:lnTo>
                    <a:pt x="0" y="22173"/>
                  </a:lnTo>
                  <a:lnTo>
                    <a:pt x="31145" y="22173"/>
                  </a:lnTo>
                  <a:lnTo>
                    <a:pt x="33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82;p34">
              <a:extLst>
                <a:ext uri="{FF2B5EF4-FFF2-40B4-BE49-F238E27FC236}">
                  <a16:creationId xmlns:a16="http://schemas.microsoft.com/office/drawing/2014/main" id="{125B012D-F6E6-2048-B921-98369643EFBB}"/>
                </a:ext>
              </a:extLst>
            </p:cNvPr>
            <p:cNvSpPr/>
            <p:nvPr/>
          </p:nvSpPr>
          <p:spPr>
            <a:xfrm>
              <a:off x="6065849" y="1029430"/>
              <a:ext cx="51953" cy="477192"/>
            </a:xfrm>
            <a:custGeom>
              <a:avLst/>
              <a:gdLst/>
              <a:ahLst/>
              <a:cxnLst/>
              <a:rect l="l" t="t" r="r" b="b"/>
              <a:pathLst>
                <a:path w="1621" h="14889" extrusionOk="0">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83;p34">
              <a:extLst>
                <a:ext uri="{FF2B5EF4-FFF2-40B4-BE49-F238E27FC236}">
                  <a16:creationId xmlns:a16="http://schemas.microsoft.com/office/drawing/2014/main" id="{130BE9B8-22E2-A649-B93C-9BAE9326F84F}"/>
                </a:ext>
              </a:extLst>
            </p:cNvPr>
            <p:cNvSpPr/>
            <p:nvPr/>
          </p:nvSpPr>
          <p:spPr>
            <a:xfrm>
              <a:off x="6148314" y="1050871"/>
              <a:ext cx="100701" cy="4840"/>
            </a:xfrm>
            <a:custGeom>
              <a:avLst/>
              <a:gdLst/>
              <a:ahLst/>
              <a:cxnLst/>
              <a:rect l="l" t="t" r="r" b="b"/>
              <a:pathLst>
                <a:path w="3142" h="151" extrusionOk="0">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84;p34">
              <a:extLst>
                <a:ext uri="{FF2B5EF4-FFF2-40B4-BE49-F238E27FC236}">
                  <a16:creationId xmlns:a16="http://schemas.microsoft.com/office/drawing/2014/main" id="{3E1AD5BE-1590-064B-9B2F-F1D0FCAFCD16}"/>
                </a:ext>
              </a:extLst>
            </p:cNvPr>
            <p:cNvSpPr/>
            <p:nvPr/>
          </p:nvSpPr>
          <p:spPr>
            <a:xfrm>
              <a:off x="6275745" y="1050871"/>
              <a:ext cx="398990" cy="4840"/>
            </a:xfrm>
            <a:custGeom>
              <a:avLst/>
              <a:gdLst/>
              <a:ahLst/>
              <a:cxnLst/>
              <a:rect l="l" t="t" r="r" b="b"/>
              <a:pathLst>
                <a:path w="12449" h="151" extrusionOk="0">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85;p34">
              <a:extLst>
                <a:ext uri="{FF2B5EF4-FFF2-40B4-BE49-F238E27FC236}">
                  <a16:creationId xmlns:a16="http://schemas.microsoft.com/office/drawing/2014/main" id="{9B5604BF-31A1-C947-83C7-BCD1F270227E}"/>
                </a:ext>
              </a:extLst>
            </p:cNvPr>
            <p:cNvSpPr/>
            <p:nvPr/>
          </p:nvSpPr>
          <p:spPr>
            <a:xfrm>
              <a:off x="6136520" y="1303617"/>
              <a:ext cx="100701" cy="4840"/>
            </a:xfrm>
            <a:custGeom>
              <a:avLst/>
              <a:gdLst/>
              <a:ahLst/>
              <a:cxnLst/>
              <a:rect l="l" t="t" r="r" b="b"/>
              <a:pathLst>
                <a:path w="3142" h="151" extrusionOk="0">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86;p34">
              <a:extLst>
                <a:ext uri="{FF2B5EF4-FFF2-40B4-BE49-F238E27FC236}">
                  <a16:creationId xmlns:a16="http://schemas.microsoft.com/office/drawing/2014/main" id="{419D514F-B771-874B-BDA5-D67D5E664A42}"/>
                </a:ext>
              </a:extLst>
            </p:cNvPr>
            <p:cNvSpPr/>
            <p:nvPr/>
          </p:nvSpPr>
          <p:spPr>
            <a:xfrm>
              <a:off x="6263982" y="1303617"/>
              <a:ext cx="398990" cy="4840"/>
            </a:xfrm>
            <a:custGeom>
              <a:avLst/>
              <a:gdLst/>
              <a:ahLst/>
              <a:cxnLst/>
              <a:rect l="l" t="t" r="r" b="b"/>
              <a:pathLst>
                <a:path w="12449" h="151" extrusionOk="0">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87;p34">
              <a:extLst>
                <a:ext uri="{FF2B5EF4-FFF2-40B4-BE49-F238E27FC236}">
                  <a16:creationId xmlns:a16="http://schemas.microsoft.com/office/drawing/2014/main" id="{FA0A8BB2-CB19-7246-A42B-8DA348113E08}"/>
                </a:ext>
              </a:extLst>
            </p:cNvPr>
            <p:cNvSpPr/>
            <p:nvPr/>
          </p:nvSpPr>
          <p:spPr>
            <a:xfrm>
              <a:off x="6127962" y="1419831"/>
              <a:ext cx="399503" cy="5384"/>
            </a:xfrm>
            <a:custGeom>
              <a:avLst/>
              <a:gdLst/>
              <a:ahLst/>
              <a:cxnLst/>
              <a:rect l="l" t="t" r="r" b="b"/>
              <a:pathLst>
                <a:path w="12465" h="168" extrusionOk="0">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88;p34">
              <a:extLst>
                <a:ext uri="{FF2B5EF4-FFF2-40B4-BE49-F238E27FC236}">
                  <a16:creationId xmlns:a16="http://schemas.microsoft.com/office/drawing/2014/main" id="{E9B0D182-269B-664E-BF47-D8F69C8DECD6}"/>
                </a:ext>
              </a:extLst>
            </p:cNvPr>
            <p:cNvSpPr/>
            <p:nvPr/>
          </p:nvSpPr>
          <p:spPr>
            <a:xfrm>
              <a:off x="6152064" y="1122086"/>
              <a:ext cx="140860" cy="5384"/>
            </a:xfrm>
            <a:custGeom>
              <a:avLst/>
              <a:gdLst/>
              <a:ahLst/>
              <a:cxnLst/>
              <a:rect l="l" t="t" r="r" b="b"/>
              <a:pathLst>
                <a:path w="4395" h="168" extrusionOk="0">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89;p34">
              <a:extLst>
                <a:ext uri="{FF2B5EF4-FFF2-40B4-BE49-F238E27FC236}">
                  <a16:creationId xmlns:a16="http://schemas.microsoft.com/office/drawing/2014/main" id="{53BD09BF-1EA1-BB4B-B645-DCC520E1DDA7}"/>
                </a:ext>
              </a:extLst>
            </p:cNvPr>
            <p:cNvSpPr/>
            <p:nvPr/>
          </p:nvSpPr>
          <p:spPr>
            <a:xfrm>
              <a:off x="6148314" y="1226505"/>
              <a:ext cx="140860" cy="5384"/>
            </a:xfrm>
            <a:custGeom>
              <a:avLst/>
              <a:gdLst/>
              <a:ahLst/>
              <a:cxnLst/>
              <a:rect l="l" t="t" r="r" b="b"/>
              <a:pathLst>
                <a:path w="4395" h="168" extrusionOk="0">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90;p34">
              <a:extLst>
                <a:ext uri="{FF2B5EF4-FFF2-40B4-BE49-F238E27FC236}">
                  <a16:creationId xmlns:a16="http://schemas.microsoft.com/office/drawing/2014/main" id="{604F3944-6C58-8041-AB29-0F257F1D59B6}"/>
                </a:ext>
              </a:extLst>
            </p:cNvPr>
            <p:cNvSpPr/>
            <p:nvPr/>
          </p:nvSpPr>
          <p:spPr>
            <a:xfrm>
              <a:off x="6267732" y="1375922"/>
              <a:ext cx="140860" cy="5384"/>
            </a:xfrm>
            <a:custGeom>
              <a:avLst/>
              <a:gdLst/>
              <a:ahLst/>
              <a:cxnLst/>
              <a:rect l="l" t="t" r="r" b="b"/>
              <a:pathLst>
                <a:path w="4395" h="168" extrusionOk="0">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91;p34">
              <a:extLst>
                <a:ext uri="{FF2B5EF4-FFF2-40B4-BE49-F238E27FC236}">
                  <a16:creationId xmlns:a16="http://schemas.microsoft.com/office/drawing/2014/main" id="{5104058E-0CF2-1A4A-B0D7-E3BB61ACB20E}"/>
                </a:ext>
              </a:extLst>
            </p:cNvPr>
            <p:cNvSpPr/>
            <p:nvPr/>
          </p:nvSpPr>
          <p:spPr>
            <a:xfrm>
              <a:off x="6445514" y="1122086"/>
              <a:ext cx="359889" cy="5384"/>
            </a:xfrm>
            <a:custGeom>
              <a:avLst/>
              <a:gdLst/>
              <a:ahLst/>
              <a:cxnLst/>
              <a:rect l="l" t="t" r="r" b="b"/>
              <a:pathLst>
                <a:path w="11229" h="168" extrusionOk="0">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92;p34">
              <a:extLst>
                <a:ext uri="{FF2B5EF4-FFF2-40B4-BE49-F238E27FC236}">
                  <a16:creationId xmlns:a16="http://schemas.microsoft.com/office/drawing/2014/main" id="{9AE75079-EE40-8B4E-96C4-6F10008A5EF2}"/>
                </a:ext>
              </a:extLst>
            </p:cNvPr>
            <p:cNvSpPr/>
            <p:nvPr/>
          </p:nvSpPr>
          <p:spPr>
            <a:xfrm>
              <a:off x="6334653" y="1232915"/>
              <a:ext cx="359889" cy="4872"/>
            </a:xfrm>
            <a:custGeom>
              <a:avLst/>
              <a:gdLst/>
              <a:ahLst/>
              <a:cxnLst/>
              <a:rect l="l" t="t" r="r" b="b"/>
              <a:pathLst>
                <a:path w="11229" h="152" extrusionOk="0">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93;p34">
              <a:extLst>
                <a:ext uri="{FF2B5EF4-FFF2-40B4-BE49-F238E27FC236}">
                  <a16:creationId xmlns:a16="http://schemas.microsoft.com/office/drawing/2014/main" id="{DD2D1715-6E7B-F443-8C19-2BBA02C8FCD1}"/>
                </a:ext>
              </a:extLst>
            </p:cNvPr>
            <p:cNvSpPr/>
            <p:nvPr/>
          </p:nvSpPr>
          <p:spPr>
            <a:xfrm>
              <a:off x="6458366" y="1375922"/>
              <a:ext cx="359889" cy="5384"/>
            </a:xfrm>
            <a:custGeom>
              <a:avLst/>
              <a:gdLst/>
              <a:ahLst/>
              <a:cxnLst/>
              <a:rect l="l" t="t" r="r" b="b"/>
              <a:pathLst>
                <a:path w="11229" h="168" extrusionOk="0">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94;p34">
              <a:extLst>
                <a:ext uri="{FF2B5EF4-FFF2-40B4-BE49-F238E27FC236}">
                  <a16:creationId xmlns:a16="http://schemas.microsoft.com/office/drawing/2014/main" id="{6D7AD58C-5AED-294C-B323-B07354F9B004}"/>
                </a:ext>
              </a:extLst>
            </p:cNvPr>
            <p:cNvSpPr/>
            <p:nvPr/>
          </p:nvSpPr>
          <p:spPr>
            <a:xfrm>
              <a:off x="6129565" y="1504443"/>
              <a:ext cx="359889" cy="4840"/>
            </a:xfrm>
            <a:custGeom>
              <a:avLst/>
              <a:gdLst/>
              <a:ahLst/>
              <a:cxnLst/>
              <a:rect l="l" t="t" r="r" b="b"/>
              <a:pathLst>
                <a:path w="11229" h="151" extrusionOk="0">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95;p34">
              <a:extLst>
                <a:ext uri="{FF2B5EF4-FFF2-40B4-BE49-F238E27FC236}">
                  <a16:creationId xmlns:a16="http://schemas.microsoft.com/office/drawing/2014/main" id="{8287AA76-6067-1948-A7EE-61640E93E3A6}"/>
                </a:ext>
              </a:extLst>
            </p:cNvPr>
            <p:cNvSpPr/>
            <p:nvPr/>
          </p:nvSpPr>
          <p:spPr>
            <a:xfrm>
              <a:off x="6527978" y="1504443"/>
              <a:ext cx="359889" cy="4840"/>
            </a:xfrm>
            <a:custGeom>
              <a:avLst/>
              <a:gdLst/>
              <a:ahLst/>
              <a:cxnLst/>
              <a:rect l="l" t="t" r="r" b="b"/>
              <a:pathLst>
                <a:path w="11229" h="151" extrusionOk="0">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96;p34">
              <a:extLst>
                <a:ext uri="{FF2B5EF4-FFF2-40B4-BE49-F238E27FC236}">
                  <a16:creationId xmlns:a16="http://schemas.microsoft.com/office/drawing/2014/main" id="{803FD985-C58C-7D48-A91C-5F9140221173}"/>
                </a:ext>
              </a:extLst>
            </p:cNvPr>
            <p:cNvSpPr/>
            <p:nvPr/>
          </p:nvSpPr>
          <p:spPr>
            <a:xfrm>
              <a:off x="6129565" y="1545659"/>
              <a:ext cx="359889" cy="5384"/>
            </a:xfrm>
            <a:custGeom>
              <a:avLst/>
              <a:gdLst/>
              <a:ahLst/>
              <a:cxnLst/>
              <a:rect l="l" t="t" r="r" b="b"/>
              <a:pathLst>
                <a:path w="11229" h="168" extrusionOk="0">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97;p34">
              <a:extLst>
                <a:ext uri="{FF2B5EF4-FFF2-40B4-BE49-F238E27FC236}">
                  <a16:creationId xmlns:a16="http://schemas.microsoft.com/office/drawing/2014/main" id="{EF6F8F24-DEAC-B149-881D-A3294264D92F}"/>
                </a:ext>
              </a:extLst>
            </p:cNvPr>
            <p:cNvSpPr/>
            <p:nvPr/>
          </p:nvSpPr>
          <p:spPr>
            <a:xfrm>
              <a:off x="6147224" y="1152053"/>
              <a:ext cx="359889" cy="5416"/>
            </a:xfrm>
            <a:custGeom>
              <a:avLst/>
              <a:gdLst/>
              <a:ahLst/>
              <a:cxnLst/>
              <a:rect l="l" t="t" r="r" b="b"/>
              <a:pathLst>
                <a:path w="11229" h="169" extrusionOk="0">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98;p34">
              <a:extLst>
                <a:ext uri="{FF2B5EF4-FFF2-40B4-BE49-F238E27FC236}">
                  <a16:creationId xmlns:a16="http://schemas.microsoft.com/office/drawing/2014/main" id="{32C1CDEB-1885-3C4D-AF2B-B3F1957662DF}"/>
                </a:ext>
              </a:extLst>
            </p:cNvPr>
            <p:cNvSpPr/>
            <p:nvPr/>
          </p:nvSpPr>
          <p:spPr>
            <a:xfrm>
              <a:off x="6318596" y="1122599"/>
              <a:ext cx="92689" cy="4872"/>
            </a:xfrm>
            <a:custGeom>
              <a:avLst/>
              <a:gdLst/>
              <a:ahLst/>
              <a:cxnLst/>
              <a:rect l="l" t="t" r="r" b="b"/>
              <a:pathLst>
                <a:path w="2892" h="152" extrusionOk="0">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99;p34">
              <a:extLst>
                <a:ext uri="{FF2B5EF4-FFF2-40B4-BE49-F238E27FC236}">
                  <a16:creationId xmlns:a16="http://schemas.microsoft.com/office/drawing/2014/main" id="{B4706D68-5498-AB46-A14D-3412FCC47E20}"/>
                </a:ext>
              </a:extLst>
            </p:cNvPr>
            <p:cNvSpPr/>
            <p:nvPr/>
          </p:nvSpPr>
          <p:spPr>
            <a:xfrm>
              <a:off x="6132225" y="1337879"/>
              <a:ext cx="93233" cy="4872"/>
            </a:xfrm>
            <a:custGeom>
              <a:avLst/>
              <a:gdLst/>
              <a:ahLst/>
              <a:cxnLst/>
              <a:rect l="l" t="t" r="r" b="b"/>
              <a:pathLst>
                <a:path w="2909" h="152" extrusionOk="0">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00;p34">
              <a:extLst>
                <a:ext uri="{FF2B5EF4-FFF2-40B4-BE49-F238E27FC236}">
                  <a16:creationId xmlns:a16="http://schemas.microsoft.com/office/drawing/2014/main" id="{EACF6488-C903-524A-A5B6-D8674295B8BF}"/>
                </a:ext>
              </a:extLst>
            </p:cNvPr>
            <p:cNvSpPr/>
            <p:nvPr/>
          </p:nvSpPr>
          <p:spPr>
            <a:xfrm>
              <a:off x="6130110" y="1375922"/>
              <a:ext cx="92657" cy="5384"/>
            </a:xfrm>
            <a:custGeom>
              <a:avLst/>
              <a:gdLst/>
              <a:ahLst/>
              <a:cxnLst/>
              <a:rect l="l" t="t" r="r" b="b"/>
              <a:pathLst>
                <a:path w="2891" h="168" extrusionOk="0">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01;p34">
              <a:extLst>
                <a:ext uri="{FF2B5EF4-FFF2-40B4-BE49-F238E27FC236}">
                  <a16:creationId xmlns:a16="http://schemas.microsoft.com/office/drawing/2014/main" id="{2A7136F6-6E59-4646-80B8-A6A7F5EEB938}"/>
                </a:ext>
              </a:extLst>
            </p:cNvPr>
            <p:cNvSpPr/>
            <p:nvPr/>
          </p:nvSpPr>
          <p:spPr>
            <a:xfrm>
              <a:off x="6024056" y="987668"/>
              <a:ext cx="1002524" cy="5384"/>
            </a:xfrm>
            <a:custGeom>
              <a:avLst/>
              <a:gdLst/>
              <a:ahLst/>
              <a:cxnLst/>
              <a:rect l="l" t="t" r="r" b="b"/>
              <a:pathLst>
                <a:path w="31280" h="168" extrusionOk="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02;p34">
              <a:extLst>
                <a:ext uri="{FF2B5EF4-FFF2-40B4-BE49-F238E27FC236}">
                  <a16:creationId xmlns:a16="http://schemas.microsoft.com/office/drawing/2014/main" id="{8E1D085E-845B-524C-9444-C82047CD2F35}"/>
                </a:ext>
              </a:extLst>
            </p:cNvPr>
            <p:cNvSpPr/>
            <p:nvPr/>
          </p:nvSpPr>
          <p:spPr>
            <a:xfrm>
              <a:off x="6076009" y="944818"/>
              <a:ext cx="27883" cy="23877"/>
            </a:xfrm>
            <a:custGeom>
              <a:avLst/>
              <a:gdLst/>
              <a:ahLst/>
              <a:cxnLst/>
              <a:rect l="l" t="t" r="r" b="b"/>
              <a:pathLst>
                <a:path w="870" h="745" extrusionOk="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03;p34">
              <a:extLst>
                <a:ext uri="{FF2B5EF4-FFF2-40B4-BE49-F238E27FC236}">
                  <a16:creationId xmlns:a16="http://schemas.microsoft.com/office/drawing/2014/main" id="{A6A2BAC3-3093-964B-AA25-2B93643E8478}"/>
                </a:ext>
              </a:extLst>
            </p:cNvPr>
            <p:cNvSpPr/>
            <p:nvPr/>
          </p:nvSpPr>
          <p:spPr>
            <a:xfrm>
              <a:off x="6126873" y="944818"/>
              <a:ext cx="27883" cy="23877"/>
            </a:xfrm>
            <a:custGeom>
              <a:avLst/>
              <a:gdLst/>
              <a:ahLst/>
              <a:cxnLst/>
              <a:rect l="l" t="t" r="r" b="b"/>
              <a:pathLst>
                <a:path w="870" h="745" extrusionOk="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04;p34">
              <a:extLst>
                <a:ext uri="{FF2B5EF4-FFF2-40B4-BE49-F238E27FC236}">
                  <a16:creationId xmlns:a16="http://schemas.microsoft.com/office/drawing/2014/main" id="{3229E080-C74D-CF48-9555-02E1D869B0FF}"/>
                </a:ext>
              </a:extLst>
            </p:cNvPr>
            <p:cNvSpPr/>
            <p:nvPr/>
          </p:nvSpPr>
          <p:spPr>
            <a:xfrm>
              <a:off x="6177768" y="944818"/>
              <a:ext cx="27851" cy="23877"/>
            </a:xfrm>
            <a:custGeom>
              <a:avLst/>
              <a:gdLst/>
              <a:ahLst/>
              <a:cxnLst/>
              <a:rect l="l" t="t" r="r" b="b"/>
              <a:pathLst>
                <a:path w="869" h="745" extrusionOk="0">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05;p34">
              <a:extLst>
                <a:ext uri="{FF2B5EF4-FFF2-40B4-BE49-F238E27FC236}">
                  <a16:creationId xmlns:a16="http://schemas.microsoft.com/office/drawing/2014/main" id="{80039C0A-2BC1-BD45-9687-1BBBECCB48D7}"/>
                </a:ext>
              </a:extLst>
            </p:cNvPr>
            <p:cNvSpPr/>
            <p:nvPr/>
          </p:nvSpPr>
          <p:spPr>
            <a:xfrm>
              <a:off x="5144220" y="4554160"/>
              <a:ext cx="84099" cy="114611"/>
            </a:xfrm>
            <a:custGeom>
              <a:avLst/>
              <a:gdLst/>
              <a:ahLst/>
              <a:cxnLst/>
              <a:rect l="l" t="t" r="r" b="b"/>
              <a:pathLst>
                <a:path w="2624" h="3576" extrusionOk="0">
                  <a:moveTo>
                    <a:pt x="1" y="0"/>
                  </a:moveTo>
                  <a:lnTo>
                    <a:pt x="1" y="3576"/>
                  </a:lnTo>
                  <a:lnTo>
                    <a:pt x="2624" y="3576"/>
                  </a:lnTo>
                  <a:lnTo>
                    <a:pt x="262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06;p34">
              <a:extLst>
                <a:ext uri="{FF2B5EF4-FFF2-40B4-BE49-F238E27FC236}">
                  <a16:creationId xmlns:a16="http://schemas.microsoft.com/office/drawing/2014/main" id="{778FE98D-705F-5946-BDB5-402CFB5FDD14}"/>
                </a:ext>
              </a:extLst>
            </p:cNvPr>
            <p:cNvSpPr/>
            <p:nvPr/>
          </p:nvSpPr>
          <p:spPr>
            <a:xfrm>
              <a:off x="5677051" y="3184856"/>
              <a:ext cx="743336" cy="35896"/>
            </a:xfrm>
            <a:custGeom>
              <a:avLst/>
              <a:gdLst/>
              <a:ahLst/>
              <a:cxnLst/>
              <a:rect l="l" t="t" r="r" b="b"/>
              <a:pathLst>
                <a:path w="23193" h="1120" extrusionOk="0">
                  <a:moveTo>
                    <a:pt x="1" y="0"/>
                  </a:moveTo>
                  <a:lnTo>
                    <a:pt x="1" y="1120"/>
                  </a:lnTo>
                  <a:lnTo>
                    <a:pt x="23192" y="1120"/>
                  </a:lnTo>
                  <a:lnTo>
                    <a:pt x="231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07;p34">
              <a:extLst>
                <a:ext uri="{FF2B5EF4-FFF2-40B4-BE49-F238E27FC236}">
                  <a16:creationId xmlns:a16="http://schemas.microsoft.com/office/drawing/2014/main" id="{1E644E3D-2D76-5244-BAD8-3C56E8E5D0D2}"/>
                </a:ext>
              </a:extLst>
            </p:cNvPr>
            <p:cNvSpPr/>
            <p:nvPr/>
          </p:nvSpPr>
          <p:spPr>
            <a:xfrm>
              <a:off x="5968385" y="2698081"/>
              <a:ext cx="706895" cy="522671"/>
            </a:xfrm>
            <a:custGeom>
              <a:avLst/>
              <a:gdLst/>
              <a:ahLst/>
              <a:cxnLst/>
              <a:rect l="l" t="t" r="r" b="b"/>
              <a:pathLst>
                <a:path w="22056" h="16308" extrusionOk="0">
                  <a:moveTo>
                    <a:pt x="3943" y="0"/>
                  </a:moveTo>
                  <a:lnTo>
                    <a:pt x="0" y="16308"/>
                  </a:lnTo>
                  <a:lnTo>
                    <a:pt x="17694" y="16308"/>
                  </a:lnTo>
                  <a:lnTo>
                    <a:pt x="220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08;p34">
              <a:extLst>
                <a:ext uri="{FF2B5EF4-FFF2-40B4-BE49-F238E27FC236}">
                  <a16:creationId xmlns:a16="http://schemas.microsoft.com/office/drawing/2014/main" id="{A91B1295-5E1B-A646-8DF5-152AFD9C5BC7}"/>
                </a:ext>
              </a:extLst>
            </p:cNvPr>
            <p:cNvSpPr/>
            <p:nvPr/>
          </p:nvSpPr>
          <p:spPr>
            <a:xfrm>
              <a:off x="6003192" y="2722727"/>
              <a:ext cx="639430" cy="458411"/>
            </a:xfrm>
            <a:custGeom>
              <a:avLst/>
              <a:gdLst/>
              <a:ahLst/>
              <a:cxnLst/>
              <a:rect l="l" t="t" r="r" b="b"/>
              <a:pathLst>
                <a:path w="19951" h="14303" extrusionOk="0">
                  <a:moveTo>
                    <a:pt x="3693" y="0"/>
                  </a:moveTo>
                  <a:lnTo>
                    <a:pt x="0" y="14303"/>
                  </a:lnTo>
                  <a:lnTo>
                    <a:pt x="16174" y="14303"/>
                  </a:lnTo>
                  <a:lnTo>
                    <a:pt x="19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09;p34">
              <a:extLst>
                <a:ext uri="{FF2B5EF4-FFF2-40B4-BE49-F238E27FC236}">
                  <a16:creationId xmlns:a16="http://schemas.microsoft.com/office/drawing/2014/main" id="{D84F0C05-C10D-4940-BA06-4B83199A4122}"/>
                </a:ext>
              </a:extLst>
            </p:cNvPr>
            <p:cNvSpPr/>
            <p:nvPr/>
          </p:nvSpPr>
          <p:spPr>
            <a:xfrm>
              <a:off x="6102258" y="2811057"/>
              <a:ext cx="380241" cy="130187"/>
            </a:xfrm>
            <a:custGeom>
              <a:avLst/>
              <a:gdLst/>
              <a:ahLst/>
              <a:cxnLst/>
              <a:rect l="l" t="t" r="r" b="b"/>
              <a:pathLst>
                <a:path w="11864" h="4062" extrusionOk="0">
                  <a:moveTo>
                    <a:pt x="1003" y="1"/>
                  </a:moveTo>
                  <a:lnTo>
                    <a:pt x="0" y="4061"/>
                  </a:lnTo>
                  <a:lnTo>
                    <a:pt x="10727" y="4061"/>
                  </a:lnTo>
                  <a:lnTo>
                    <a:pt x="118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10;p34">
              <a:extLst>
                <a:ext uri="{FF2B5EF4-FFF2-40B4-BE49-F238E27FC236}">
                  <a16:creationId xmlns:a16="http://schemas.microsoft.com/office/drawing/2014/main" id="{101CCFF9-9606-EA40-9531-0F3355F103B6}"/>
                </a:ext>
              </a:extLst>
            </p:cNvPr>
            <p:cNvSpPr/>
            <p:nvPr/>
          </p:nvSpPr>
          <p:spPr>
            <a:xfrm>
              <a:off x="6140814" y="2791795"/>
              <a:ext cx="269380" cy="4840"/>
            </a:xfrm>
            <a:custGeom>
              <a:avLst/>
              <a:gdLst/>
              <a:ahLst/>
              <a:cxnLst/>
              <a:rect l="l" t="t" r="r" b="b"/>
              <a:pathLst>
                <a:path w="8405" h="151" extrusionOk="0">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11;p34">
              <a:extLst>
                <a:ext uri="{FF2B5EF4-FFF2-40B4-BE49-F238E27FC236}">
                  <a16:creationId xmlns:a16="http://schemas.microsoft.com/office/drawing/2014/main" id="{228EC8E8-4F22-164C-AEB4-0504BB27360A}"/>
                </a:ext>
              </a:extLst>
            </p:cNvPr>
            <p:cNvSpPr/>
            <p:nvPr/>
          </p:nvSpPr>
          <p:spPr>
            <a:xfrm>
              <a:off x="6144564" y="2833556"/>
              <a:ext cx="108714" cy="5384"/>
            </a:xfrm>
            <a:custGeom>
              <a:avLst/>
              <a:gdLst/>
              <a:ahLst/>
              <a:cxnLst/>
              <a:rect l="l" t="t" r="r" b="b"/>
              <a:pathLst>
                <a:path w="3392" h="168" extrusionOk="0">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12;p34">
              <a:extLst>
                <a:ext uri="{FF2B5EF4-FFF2-40B4-BE49-F238E27FC236}">
                  <a16:creationId xmlns:a16="http://schemas.microsoft.com/office/drawing/2014/main" id="{BCF9F4A1-A230-DE4F-B65E-E69F9432417E}"/>
                </a:ext>
              </a:extLst>
            </p:cNvPr>
            <p:cNvSpPr/>
            <p:nvPr/>
          </p:nvSpPr>
          <p:spPr>
            <a:xfrm>
              <a:off x="6269848" y="2831409"/>
              <a:ext cx="70734" cy="5384"/>
            </a:xfrm>
            <a:custGeom>
              <a:avLst/>
              <a:gdLst/>
              <a:ahLst/>
              <a:cxnLst/>
              <a:rect l="l" t="t" r="r" b="b"/>
              <a:pathLst>
                <a:path w="2207" h="168" extrusionOk="0">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13;p34">
              <a:extLst>
                <a:ext uri="{FF2B5EF4-FFF2-40B4-BE49-F238E27FC236}">
                  <a16:creationId xmlns:a16="http://schemas.microsoft.com/office/drawing/2014/main" id="{36F3005E-C1CC-7E49-BB54-FCE56795E6CF}"/>
                </a:ext>
              </a:extLst>
            </p:cNvPr>
            <p:cNvSpPr/>
            <p:nvPr/>
          </p:nvSpPr>
          <p:spPr>
            <a:xfrm>
              <a:off x="6141872" y="2857113"/>
              <a:ext cx="296719" cy="5384"/>
            </a:xfrm>
            <a:custGeom>
              <a:avLst/>
              <a:gdLst/>
              <a:ahLst/>
              <a:cxnLst/>
              <a:rect l="l" t="t" r="r" b="b"/>
              <a:pathLst>
                <a:path w="9258" h="168" extrusionOk="0">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14;p34">
              <a:extLst>
                <a:ext uri="{FF2B5EF4-FFF2-40B4-BE49-F238E27FC236}">
                  <a16:creationId xmlns:a16="http://schemas.microsoft.com/office/drawing/2014/main" id="{CD2E42E4-C27C-B147-9595-C779B2D8CAE8}"/>
                </a:ext>
              </a:extLst>
            </p:cNvPr>
            <p:cNvSpPr/>
            <p:nvPr/>
          </p:nvSpPr>
          <p:spPr>
            <a:xfrm>
              <a:off x="6135462" y="2878554"/>
              <a:ext cx="96406" cy="5384"/>
            </a:xfrm>
            <a:custGeom>
              <a:avLst/>
              <a:gdLst/>
              <a:ahLst/>
              <a:cxnLst/>
              <a:rect l="l" t="t" r="r" b="b"/>
              <a:pathLst>
                <a:path w="3008" h="168" extrusionOk="0">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15;p34">
              <a:extLst>
                <a:ext uri="{FF2B5EF4-FFF2-40B4-BE49-F238E27FC236}">
                  <a16:creationId xmlns:a16="http://schemas.microsoft.com/office/drawing/2014/main" id="{14029988-06D9-0B4C-85AF-31D214D50136}"/>
                </a:ext>
              </a:extLst>
            </p:cNvPr>
            <p:cNvSpPr/>
            <p:nvPr/>
          </p:nvSpPr>
          <p:spPr>
            <a:xfrm>
              <a:off x="6136520" y="2909611"/>
              <a:ext cx="275822" cy="4840"/>
            </a:xfrm>
            <a:custGeom>
              <a:avLst/>
              <a:gdLst/>
              <a:ahLst/>
              <a:cxnLst/>
              <a:rect l="l" t="t" r="r" b="b"/>
              <a:pathLst>
                <a:path w="8606" h="151" extrusionOk="0">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16;p34">
              <a:extLst>
                <a:ext uri="{FF2B5EF4-FFF2-40B4-BE49-F238E27FC236}">
                  <a16:creationId xmlns:a16="http://schemas.microsoft.com/office/drawing/2014/main" id="{92EB94F3-D030-BD44-87AE-787D0D1AA187}"/>
                </a:ext>
              </a:extLst>
            </p:cNvPr>
            <p:cNvSpPr/>
            <p:nvPr/>
          </p:nvSpPr>
          <p:spPr>
            <a:xfrm>
              <a:off x="6102771" y="2976018"/>
              <a:ext cx="106598" cy="4840"/>
            </a:xfrm>
            <a:custGeom>
              <a:avLst/>
              <a:gdLst/>
              <a:ahLst/>
              <a:cxnLst/>
              <a:rect l="l" t="t" r="r" b="b"/>
              <a:pathLst>
                <a:path w="3326" h="151" extrusionOk="0">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17;p34">
              <a:extLst>
                <a:ext uri="{FF2B5EF4-FFF2-40B4-BE49-F238E27FC236}">
                  <a16:creationId xmlns:a16="http://schemas.microsoft.com/office/drawing/2014/main" id="{5D2773B3-064F-B24E-BC85-CC417F29E81A}"/>
                </a:ext>
              </a:extLst>
            </p:cNvPr>
            <p:cNvSpPr/>
            <p:nvPr/>
          </p:nvSpPr>
          <p:spPr>
            <a:xfrm>
              <a:off x="6227542" y="2976018"/>
              <a:ext cx="72882" cy="5384"/>
            </a:xfrm>
            <a:custGeom>
              <a:avLst/>
              <a:gdLst/>
              <a:ahLst/>
              <a:cxnLst/>
              <a:rect l="l" t="t" r="r" b="b"/>
              <a:pathLst>
                <a:path w="2274" h="168" extrusionOk="0">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18;p34">
              <a:extLst>
                <a:ext uri="{FF2B5EF4-FFF2-40B4-BE49-F238E27FC236}">
                  <a16:creationId xmlns:a16="http://schemas.microsoft.com/office/drawing/2014/main" id="{47506EDD-84D8-ED45-B76C-E7C0A6B3D951}"/>
                </a:ext>
              </a:extLst>
            </p:cNvPr>
            <p:cNvSpPr/>
            <p:nvPr/>
          </p:nvSpPr>
          <p:spPr>
            <a:xfrm>
              <a:off x="6320743" y="2973871"/>
              <a:ext cx="31089" cy="5384"/>
            </a:xfrm>
            <a:custGeom>
              <a:avLst/>
              <a:gdLst/>
              <a:ahLst/>
              <a:cxnLst/>
              <a:rect l="l" t="t" r="r" b="b"/>
              <a:pathLst>
                <a:path w="970" h="168" extrusionOk="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19;p34">
              <a:extLst>
                <a:ext uri="{FF2B5EF4-FFF2-40B4-BE49-F238E27FC236}">
                  <a16:creationId xmlns:a16="http://schemas.microsoft.com/office/drawing/2014/main" id="{B04BF15A-7B16-DD42-856B-1AFC33C7F323}"/>
                </a:ext>
              </a:extLst>
            </p:cNvPr>
            <p:cNvSpPr/>
            <p:nvPr/>
          </p:nvSpPr>
          <p:spPr>
            <a:xfrm>
              <a:off x="6104918" y="3002780"/>
              <a:ext cx="33781" cy="4840"/>
            </a:xfrm>
            <a:custGeom>
              <a:avLst/>
              <a:gdLst/>
              <a:ahLst/>
              <a:cxnLst/>
              <a:rect l="l" t="t" r="r" b="b"/>
              <a:pathLst>
                <a:path w="1054" h="151" extrusionOk="0">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20;p34">
              <a:extLst>
                <a:ext uri="{FF2B5EF4-FFF2-40B4-BE49-F238E27FC236}">
                  <a16:creationId xmlns:a16="http://schemas.microsoft.com/office/drawing/2014/main" id="{EE203B39-6212-1445-9B4A-18416144F391}"/>
                </a:ext>
              </a:extLst>
            </p:cNvPr>
            <p:cNvSpPr/>
            <p:nvPr/>
          </p:nvSpPr>
          <p:spPr>
            <a:xfrm>
              <a:off x="6159019" y="3002780"/>
              <a:ext cx="80894" cy="4840"/>
            </a:xfrm>
            <a:custGeom>
              <a:avLst/>
              <a:gdLst/>
              <a:ahLst/>
              <a:cxnLst/>
              <a:rect l="l" t="t" r="r" b="b"/>
              <a:pathLst>
                <a:path w="2524" h="151" extrusionOk="0">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21;p34">
              <a:extLst>
                <a:ext uri="{FF2B5EF4-FFF2-40B4-BE49-F238E27FC236}">
                  <a16:creationId xmlns:a16="http://schemas.microsoft.com/office/drawing/2014/main" id="{A4A03A11-74AC-7C4C-ACE5-2FD7E447148C}"/>
                </a:ext>
              </a:extLst>
            </p:cNvPr>
            <p:cNvSpPr/>
            <p:nvPr/>
          </p:nvSpPr>
          <p:spPr>
            <a:xfrm>
              <a:off x="6265585" y="2999575"/>
              <a:ext cx="216370" cy="4840"/>
            </a:xfrm>
            <a:custGeom>
              <a:avLst/>
              <a:gdLst/>
              <a:ahLst/>
              <a:cxnLst/>
              <a:rect l="l" t="t" r="r" b="b"/>
              <a:pathLst>
                <a:path w="6751" h="151" extrusionOk="0">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22;p34">
              <a:extLst>
                <a:ext uri="{FF2B5EF4-FFF2-40B4-BE49-F238E27FC236}">
                  <a16:creationId xmlns:a16="http://schemas.microsoft.com/office/drawing/2014/main" id="{2DC8BFE2-9D5A-5841-8F30-4FA463543067}"/>
                </a:ext>
              </a:extLst>
            </p:cNvPr>
            <p:cNvSpPr/>
            <p:nvPr/>
          </p:nvSpPr>
          <p:spPr>
            <a:xfrm>
              <a:off x="6098508" y="3030087"/>
              <a:ext cx="34838" cy="5384"/>
            </a:xfrm>
            <a:custGeom>
              <a:avLst/>
              <a:gdLst/>
              <a:ahLst/>
              <a:cxnLst/>
              <a:rect l="l" t="t" r="r" b="b"/>
              <a:pathLst>
                <a:path w="1087" h="168" extrusionOk="0">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23;p34">
              <a:extLst>
                <a:ext uri="{FF2B5EF4-FFF2-40B4-BE49-F238E27FC236}">
                  <a16:creationId xmlns:a16="http://schemas.microsoft.com/office/drawing/2014/main" id="{18D59BC9-E65F-B34D-B679-CEF91A244ECE}"/>
                </a:ext>
              </a:extLst>
            </p:cNvPr>
            <p:cNvSpPr/>
            <p:nvPr/>
          </p:nvSpPr>
          <p:spPr>
            <a:xfrm>
              <a:off x="6144564" y="3029029"/>
              <a:ext cx="42338" cy="5384"/>
            </a:xfrm>
            <a:custGeom>
              <a:avLst/>
              <a:gdLst/>
              <a:ahLst/>
              <a:cxnLst/>
              <a:rect l="l" t="t" r="r" b="b"/>
              <a:pathLst>
                <a:path w="1321" h="168" extrusionOk="0">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24;p34">
              <a:extLst>
                <a:ext uri="{FF2B5EF4-FFF2-40B4-BE49-F238E27FC236}">
                  <a16:creationId xmlns:a16="http://schemas.microsoft.com/office/drawing/2014/main" id="{20FD4D77-9EC0-6949-9042-9690C46D5969}"/>
                </a:ext>
              </a:extLst>
            </p:cNvPr>
            <p:cNvSpPr/>
            <p:nvPr/>
          </p:nvSpPr>
          <p:spPr>
            <a:xfrm>
              <a:off x="6209337" y="3027427"/>
              <a:ext cx="136052" cy="4840"/>
            </a:xfrm>
            <a:custGeom>
              <a:avLst/>
              <a:gdLst/>
              <a:ahLst/>
              <a:cxnLst/>
              <a:rect l="l" t="t" r="r" b="b"/>
              <a:pathLst>
                <a:path w="4245" h="151" extrusionOk="0">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25;p34">
              <a:extLst>
                <a:ext uri="{FF2B5EF4-FFF2-40B4-BE49-F238E27FC236}">
                  <a16:creationId xmlns:a16="http://schemas.microsoft.com/office/drawing/2014/main" id="{15E3AF59-6973-AC42-9F3B-0B8D0D9ECE0B}"/>
                </a:ext>
              </a:extLst>
            </p:cNvPr>
            <p:cNvSpPr/>
            <p:nvPr/>
          </p:nvSpPr>
          <p:spPr>
            <a:xfrm>
              <a:off x="6096361" y="3075598"/>
              <a:ext cx="164961" cy="4872"/>
            </a:xfrm>
            <a:custGeom>
              <a:avLst/>
              <a:gdLst/>
              <a:ahLst/>
              <a:cxnLst/>
              <a:rect l="l" t="t" r="r" b="b"/>
              <a:pathLst>
                <a:path w="5147" h="152" extrusionOk="0">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26;p34">
              <a:extLst>
                <a:ext uri="{FF2B5EF4-FFF2-40B4-BE49-F238E27FC236}">
                  <a16:creationId xmlns:a16="http://schemas.microsoft.com/office/drawing/2014/main" id="{410004E4-11D4-4844-BE1D-B23104D4056A}"/>
                </a:ext>
              </a:extLst>
            </p:cNvPr>
            <p:cNvSpPr/>
            <p:nvPr/>
          </p:nvSpPr>
          <p:spPr>
            <a:xfrm>
              <a:off x="6283245" y="3073482"/>
              <a:ext cx="74484" cy="4840"/>
            </a:xfrm>
            <a:custGeom>
              <a:avLst/>
              <a:gdLst/>
              <a:ahLst/>
              <a:cxnLst/>
              <a:rect l="l" t="t" r="r" b="b"/>
              <a:pathLst>
                <a:path w="2324" h="151" extrusionOk="0">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27;p34">
              <a:extLst>
                <a:ext uri="{FF2B5EF4-FFF2-40B4-BE49-F238E27FC236}">
                  <a16:creationId xmlns:a16="http://schemas.microsoft.com/office/drawing/2014/main" id="{C2E16FC3-ADB1-3E44-99DE-C24A6B68C696}"/>
                </a:ext>
              </a:extLst>
            </p:cNvPr>
            <p:cNvSpPr/>
            <p:nvPr/>
          </p:nvSpPr>
          <p:spPr>
            <a:xfrm>
              <a:off x="6376959" y="3073482"/>
              <a:ext cx="123745" cy="4840"/>
            </a:xfrm>
            <a:custGeom>
              <a:avLst/>
              <a:gdLst/>
              <a:ahLst/>
              <a:cxnLst/>
              <a:rect l="l" t="t" r="r" b="b"/>
              <a:pathLst>
                <a:path w="3861" h="151" extrusionOk="0">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28;p34">
              <a:extLst>
                <a:ext uri="{FF2B5EF4-FFF2-40B4-BE49-F238E27FC236}">
                  <a16:creationId xmlns:a16="http://schemas.microsoft.com/office/drawing/2014/main" id="{F4E7E91E-1696-A74F-90AE-6507BA7C99DD}"/>
                </a:ext>
              </a:extLst>
            </p:cNvPr>
            <p:cNvSpPr/>
            <p:nvPr/>
          </p:nvSpPr>
          <p:spPr>
            <a:xfrm>
              <a:off x="6441764" y="2789648"/>
              <a:ext cx="25736" cy="4840"/>
            </a:xfrm>
            <a:custGeom>
              <a:avLst/>
              <a:gdLst/>
              <a:ahLst/>
              <a:cxnLst/>
              <a:rect l="l" t="t" r="r" b="b"/>
              <a:pathLst>
                <a:path w="803" h="151" extrusionOk="0">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29;p34">
              <a:extLst>
                <a:ext uri="{FF2B5EF4-FFF2-40B4-BE49-F238E27FC236}">
                  <a16:creationId xmlns:a16="http://schemas.microsoft.com/office/drawing/2014/main" id="{7C9112E5-AE93-EE4B-AFFD-86E56B0C431B}"/>
                </a:ext>
              </a:extLst>
            </p:cNvPr>
            <p:cNvSpPr/>
            <p:nvPr/>
          </p:nvSpPr>
          <p:spPr>
            <a:xfrm>
              <a:off x="6149917" y="2771988"/>
              <a:ext cx="56248" cy="5384"/>
            </a:xfrm>
            <a:custGeom>
              <a:avLst/>
              <a:gdLst/>
              <a:ahLst/>
              <a:cxnLst/>
              <a:rect l="l" t="t" r="r" b="b"/>
              <a:pathLst>
                <a:path w="1755" h="168" extrusionOk="0">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30;p34">
              <a:extLst>
                <a:ext uri="{FF2B5EF4-FFF2-40B4-BE49-F238E27FC236}">
                  <a16:creationId xmlns:a16="http://schemas.microsoft.com/office/drawing/2014/main" id="{D17AC30A-AFDC-8648-8D86-B4827B00CB80}"/>
                </a:ext>
              </a:extLst>
            </p:cNvPr>
            <p:cNvSpPr/>
            <p:nvPr/>
          </p:nvSpPr>
          <p:spPr>
            <a:xfrm>
              <a:off x="6112418" y="2722727"/>
              <a:ext cx="530203" cy="32691"/>
            </a:xfrm>
            <a:custGeom>
              <a:avLst/>
              <a:gdLst/>
              <a:ahLst/>
              <a:cxnLst/>
              <a:rect l="l" t="t" r="r" b="b"/>
              <a:pathLst>
                <a:path w="16543" h="1020" extrusionOk="0">
                  <a:moveTo>
                    <a:pt x="285" y="0"/>
                  </a:moveTo>
                  <a:lnTo>
                    <a:pt x="1" y="1019"/>
                  </a:lnTo>
                  <a:lnTo>
                    <a:pt x="16275" y="1019"/>
                  </a:lnTo>
                  <a:lnTo>
                    <a:pt x="165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31;p34">
              <a:extLst>
                <a:ext uri="{FF2B5EF4-FFF2-40B4-BE49-F238E27FC236}">
                  <a16:creationId xmlns:a16="http://schemas.microsoft.com/office/drawing/2014/main" id="{28BF719E-5338-304D-B810-8E62C7B57376}"/>
                </a:ext>
              </a:extLst>
            </p:cNvPr>
            <p:cNvSpPr/>
            <p:nvPr/>
          </p:nvSpPr>
          <p:spPr>
            <a:xfrm>
              <a:off x="6135462" y="2733432"/>
              <a:ext cx="13397" cy="11442"/>
            </a:xfrm>
            <a:custGeom>
              <a:avLst/>
              <a:gdLst/>
              <a:ahLst/>
              <a:cxnLst/>
              <a:rect l="l" t="t" r="r" b="b"/>
              <a:pathLst>
                <a:path w="418" h="357" extrusionOk="0">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32;p34">
              <a:extLst>
                <a:ext uri="{FF2B5EF4-FFF2-40B4-BE49-F238E27FC236}">
                  <a16:creationId xmlns:a16="http://schemas.microsoft.com/office/drawing/2014/main" id="{8E2B6A74-F2C4-A849-BB2A-D6A3704C2085}"/>
                </a:ext>
              </a:extLst>
            </p:cNvPr>
            <p:cNvSpPr/>
            <p:nvPr/>
          </p:nvSpPr>
          <p:spPr>
            <a:xfrm>
              <a:off x="6155269" y="2733432"/>
              <a:ext cx="13429" cy="11442"/>
            </a:xfrm>
            <a:custGeom>
              <a:avLst/>
              <a:gdLst/>
              <a:ahLst/>
              <a:cxnLst/>
              <a:rect l="l" t="t" r="r" b="b"/>
              <a:pathLst>
                <a:path w="419" h="357" extrusionOk="0">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33;p34">
              <a:extLst>
                <a:ext uri="{FF2B5EF4-FFF2-40B4-BE49-F238E27FC236}">
                  <a16:creationId xmlns:a16="http://schemas.microsoft.com/office/drawing/2014/main" id="{B8B5700A-2C0F-8346-A005-F145E39545EB}"/>
                </a:ext>
              </a:extLst>
            </p:cNvPr>
            <p:cNvSpPr/>
            <p:nvPr/>
          </p:nvSpPr>
          <p:spPr>
            <a:xfrm>
              <a:off x="6175076" y="2733432"/>
              <a:ext cx="12884" cy="11442"/>
            </a:xfrm>
            <a:custGeom>
              <a:avLst/>
              <a:gdLst/>
              <a:ahLst/>
              <a:cxnLst/>
              <a:rect l="l" t="t" r="r" b="b"/>
              <a:pathLst>
                <a:path w="402" h="357" extrusionOk="0">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34;p34">
              <a:extLst>
                <a:ext uri="{FF2B5EF4-FFF2-40B4-BE49-F238E27FC236}">
                  <a16:creationId xmlns:a16="http://schemas.microsoft.com/office/drawing/2014/main" id="{FC08F5F1-069D-D14D-90D1-EA898E9439C5}"/>
                </a:ext>
              </a:extLst>
            </p:cNvPr>
            <p:cNvSpPr/>
            <p:nvPr/>
          </p:nvSpPr>
          <p:spPr>
            <a:xfrm>
              <a:off x="6033158" y="3269468"/>
              <a:ext cx="1236008" cy="720837"/>
            </a:xfrm>
            <a:custGeom>
              <a:avLst/>
              <a:gdLst/>
              <a:ahLst/>
              <a:cxnLst/>
              <a:rect l="l" t="t" r="r" b="b"/>
              <a:pathLst>
                <a:path w="38565" h="22491" extrusionOk="0">
                  <a:moveTo>
                    <a:pt x="1" y="0"/>
                  </a:moveTo>
                  <a:lnTo>
                    <a:pt x="1" y="22490"/>
                  </a:lnTo>
                  <a:lnTo>
                    <a:pt x="38564" y="22490"/>
                  </a:lnTo>
                  <a:lnTo>
                    <a:pt x="385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35;p34">
              <a:extLst>
                <a:ext uri="{FF2B5EF4-FFF2-40B4-BE49-F238E27FC236}">
                  <a16:creationId xmlns:a16="http://schemas.microsoft.com/office/drawing/2014/main" id="{857E021B-0A46-0E48-ADF8-6E28BC228216}"/>
                </a:ext>
              </a:extLst>
            </p:cNvPr>
            <p:cNvSpPr/>
            <p:nvPr/>
          </p:nvSpPr>
          <p:spPr>
            <a:xfrm>
              <a:off x="6033158" y="3269468"/>
              <a:ext cx="562862" cy="720837"/>
            </a:xfrm>
            <a:custGeom>
              <a:avLst/>
              <a:gdLst/>
              <a:ahLst/>
              <a:cxnLst/>
              <a:rect l="l" t="t" r="r" b="b"/>
              <a:pathLst>
                <a:path w="17562" h="22491" extrusionOk="0">
                  <a:moveTo>
                    <a:pt x="1" y="0"/>
                  </a:moveTo>
                  <a:lnTo>
                    <a:pt x="1" y="22490"/>
                  </a:lnTo>
                  <a:lnTo>
                    <a:pt x="17561" y="22490"/>
                  </a:lnTo>
                  <a:lnTo>
                    <a:pt x="1756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36;p34">
              <a:extLst>
                <a:ext uri="{FF2B5EF4-FFF2-40B4-BE49-F238E27FC236}">
                  <a16:creationId xmlns:a16="http://schemas.microsoft.com/office/drawing/2014/main" id="{EC9BBCB3-95FD-4748-A264-113D3DC23321}"/>
                </a:ext>
              </a:extLst>
            </p:cNvPr>
            <p:cNvSpPr/>
            <p:nvPr/>
          </p:nvSpPr>
          <p:spPr>
            <a:xfrm>
              <a:off x="6083509" y="3311229"/>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037;p34">
              <a:extLst>
                <a:ext uri="{FF2B5EF4-FFF2-40B4-BE49-F238E27FC236}">
                  <a16:creationId xmlns:a16="http://schemas.microsoft.com/office/drawing/2014/main" id="{5BAABB2A-ED4E-2547-B630-2731A9310CF7}"/>
                </a:ext>
              </a:extLst>
            </p:cNvPr>
            <p:cNvSpPr/>
            <p:nvPr/>
          </p:nvSpPr>
          <p:spPr>
            <a:xfrm>
              <a:off x="6285937" y="3392636"/>
              <a:ext cx="46601" cy="43107"/>
            </a:xfrm>
            <a:custGeom>
              <a:avLst/>
              <a:gdLst/>
              <a:ahLst/>
              <a:cxnLst/>
              <a:rect l="l" t="t" r="r" b="b"/>
              <a:pathLst>
                <a:path w="1454" h="1345" extrusionOk="0">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038;p34">
              <a:extLst>
                <a:ext uri="{FF2B5EF4-FFF2-40B4-BE49-F238E27FC236}">
                  <a16:creationId xmlns:a16="http://schemas.microsoft.com/office/drawing/2014/main" id="{7B051DCB-41B5-874E-AB33-294A452BCD9C}"/>
                </a:ext>
              </a:extLst>
            </p:cNvPr>
            <p:cNvSpPr/>
            <p:nvPr/>
          </p:nvSpPr>
          <p:spPr>
            <a:xfrm>
              <a:off x="6083509" y="3531861"/>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39;p34">
              <a:extLst>
                <a:ext uri="{FF2B5EF4-FFF2-40B4-BE49-F238E27FC236}">
                  <a16:creationId xmlns:a16="http://schemas.microsoft.com/office/drawing/2014/main" id="{5FAD49BB-0D0A-4F44-811A-FB5BC441ECDA}"/>
                </a:ext>
              </a:extLst>
            </p:cNvPr>
            <p:cNvSpPr/>
            <p:nvPr/>
          </p:nvSpPr>
          <p:spPr>
            <a:xfrm>
              <a:off x="6285937" y="3613268"/>
              <a:ext cx="46601" cy="42851"/>
            </a:xfrm>
            <a:custGeom>
              <a:avLst/>
              <a:gdLst/>
              <a:ahLst/>
              <a:cxnLst/>
              <a:rect l="l" t="t" r="r" b="b"/>
              <a:pathLst>
                <a:path w="1454" h="1337" extrusionOk="0">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40;p34">
              <a:extLst>
                <a:ext uri="{FF2B5EF4-FFF2-40B4-BE49-F238E27FC236}">
                  <a16:creationId xmlns:a16="http://schemas.microsoft.com/office/drawing/2014/main" id="{72683E8A-BA0A-044A-A98B-A0466DD4752F}"/>
                </a:ext>
              </a:extLst>
            </p:cNvPr>
            <p:cNvSpPr/>
            <p:nvPr/>
          </p:nvSpPr>
          <p:spPr>
            <a:xfrm>
              <a:off x="6083509" y="3752494"/>
              <a:ext cx="457354" cy="205120"/>
            </a:xfrm>
            <a:custGeom>
              <a:avLst/>
              <a:gdLst/>
              <a:ahLst/>
              <a:cxnLst/>
              <a:rect l="l" t="t" r="r" b="b"/>
              <a:pathLst>
                <a:path w="14270" h="6400" extrusionOk="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41;p34">
              <a:extLst>
                <a:ext uri="{FF2B5EF4-FFF2-40B4-BE49-F238E27FC236}">
                  <a16:creationId xmlns:a16="http://schemas.microsoft.com/office/drawing/2014/main" id="{F703C3D3-6BF7-AE43-B399-E026F9BD6019}"/>
                </a:ext>
              </a:extLst>
            </p:cNvPr>
            <p:cNvSpPr/>
            <p:nvPr/>
          </p:nvSpPr>
          <p:spPr>
            <a:xfrm>
              <a:off x="6285937" y="3833676"/>
              <a:ext cx="46601" cy="43075"/>
            </a:xfrm>
            <a:custGeom>
              <a:avLst/>
              <a:gdLst/>
              <a:ahLst/>
              <a:cxnLst/>
              <a:rect l="l" t="t" r="r" b="b"/>
              <a:pathLst>
                <a:path w="1454" h="1344" extrusionOk="0">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42;p34">
              <a:extLst>
                <a:ext uri="{FF2B5EF4-FFF2-40B4-BE49-F238E27FC236}">
                  <a16:creationId xmlns:a16="http://schemas.microsoft.com/office/drawing/2014/main" id="{98AB2C2D-B4F5-D541-B29C-CDDA29BDAA27}"/>
                </a:ext>
              </a:extLst>
            </p:cNvPr>
            <p:cNvSpPr/>
            <p:nvPr/>
          </p:nvSpPr>
          <p:spPr>
            <a:xfrm>
              <a:off x="4384346" y="3269468"/>
              <a:ext cx="825768" cy="1307736"/>
            </a:xfrm>
            <a:custGeom>
              <a:avLst/>
              <a:gdLst/>
              <a:ahLst/>
              <a:cxnLst/>
              <a:rect l="l" t="t" r="r" b="b"/>
              <a:pathLst>
                <a:path w="25765" h="40803" extrusionOk="0">
                  <a:moveTo>
                    <a:pt x="0" y="0"/>
                  </a:moveTo>
                  <a:lnTo>
                    <a:pt x="0" y="40786"/>
                  </a:lnTo>
                  <a:lnTo>
                    <a:pt x="25765" y="40803"/>
                  </a:lnTo>
                  <a:lnTo>
                    <a:pt x="257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043;p34">
              <a:extLst>
                <a:ext uri="{FF2B5EF4-FFF2-40B4-BE49-F238E27FC236}">
                  <a16:creationId xmlns:a16="http://schemas.microsoft.com/office/drawing/2014/main" id="{085A584C-F684-854E-9BF6-546E841709F0}"/>
                </a:ext>
              </a:extLst>
            </p:cNvPr>
            <p:cNvSpPr/>
            <p:nvPr/>
          </p:nvSpPr>
          <p:spPr>
            <a:xfrm>
              <a:off x="4344155" y="3219118"/>
              <a:ext cx="2969977" cy="68587"/>
            </a:xfrm>
            <a:custGeom>
              <a:avLst/>
              <a:gdLst/>
              <a:ahLst/>
              <a:cxnLst/>
              <a:rect l="l" t="t" r="r" b="b"/>
              <a:pathLst>
                <a:path w="92667" h="2140" extrusionOk="0">
                  <a:moveTo>
                    <a:pt x="1" y="1"/>
                  </a:moveTo>
                  <a:lnTo>
                    <a:pt x="1" y="2140"/>
                  </a:lnTo>
                  <a:lnTo>
                    <a:pt x="92667" y="2140"/>
                  </a:lnTo>
                  <a:lnTo>
                    <a:pt x="926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044;p34">
              <a:extLst>
                <a:ext uri="{FF2B5EF4-FFF2-40B4-BE49-F238E27FC236}">
                  <a16:creationId xmlns:a16="http://schemas.microsoft.com/office/drawing/2014/main" id="{9690A0C1-C770-5B42-8C57-C5F357CC3B25}"/>
                </a:ext>
              </a:extLst>
            </p:cNvPr>
            <p:cNvSpPr/>
            <p:nvPr/>
          </p:nvSpPr>
          <p:spPr>
            <a:xfrm>
              <a:off x="4384346" y="3287673"/>
              <a:ext cx="92112" cy="1386996"/>
            </a:xfrm>
            <a:custGeom>
              <a:avLst/>
              <a:gdLst/>
              <a:ahLst/>
              <a:cxnLst/>
              <a:rect l="l" t="t" r="r" b="b"/>
              <a:pathLst>
                <a:path w="2874" h="43276" extrusionOk="0">
                  <a:moveTo>
                    <a:pt x="0" y="1"/>
                  </a:moveTo>
                  <a:lnTo>
                    <a:pt x="0" y="43276"/>
                  </a:lnTo>
                  <a:lnTo>
                    <a:pt x="2874" y="43276"/>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45;p34">
              <a:extLst>
                <a:ext uri="{FF2B5EF4-FFF2-40B4-BE49-F238E27FC236}">
                  <a16:creationId xmlns:a16="http://schemas.microsoft.com/office/drawing/2014/main" id="{1EFFC1CD-0E4F-FB49-A34F-9CA4026517EB}"/>
                </a:ext>
              </a:extLst>
            </p:cNvPr>
            <p:cNvSpPr/>
            <p:nvPr/>
          </p:nvSpPr>
          <p:spPr>
            <a:xfrm>
              <a:off x="7177023"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046;p34">
              <a:extLst>
                <a:ext uri="{FF2B5EF4-FFF2-40B4-BE49-F238E27FC236}">
                  <a16:creationId xmlns:a16="http://schemas.microsoft.com/office/drawing/2014/main" id="{284325D0-E228-0841-BC53-1A302DD27F07}"/>
                </a:ext>
              </a:extLst>
            </p:cNvPr>
            <p:cNvSpPr/>
            <p:nvPr/>
          </p:nvSpPr>
          <p:spPr>
            <a:xfrm>
              <a:off x="6595988"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47;p34">
              <a:extLst>
                <a:ext uri="{FF2B5EF4-FFF2-40B4-BE49-F238E27FC236}">
                  <a16:creationId xmlns:a16="http://schemas.microsoft.com/office/drawing/2014/main" id="{9CA192D1-D035-654A-A71C-8205729B3B78}"/>
                </a:ext>
              </a:extLst>
            </p:cNvPr>
            <p:cNvSpPr/>
            <p:nvPr/>
          </p:nvSpPr>
          <p:spPr>
            <a:xfrm>
              <a:off x="4366655" y="3216457"/>
              <a:ext cx="395241" cy="5384"/>
            </a:xfrm>
            <a:custGeom>
              <a:avLst/>
              <a:gdLst/>
              <a:ahLst/>
              <a:cxnLst/>
              <a:rect l="l" t="t" r="r" b="b"/>
              <a:pathLst>
                <a:path w="12332" h="168" extrusionOk="0">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48;p34">
              <a:extLst>
                <a:ext uri="{FF2B5EF4-FFF2-40B4-BE49-F238E27FC236}">
                  <a16:creationId xmlns:a16="http://schemas.microsoft.com/office/drawing/2014/main" id="{B32E1AE0-476B-B946-8D27-03A91E595B72}"/>
                </a:ext>
              </a:extLst>
            </p:cNvPr>
            <p:cNvSpPr/>
            <p:nvPr/>
          </p:nvSpPr>
          <p:spPr>
            <a:xfrm>
              <a:off x="5441964" y="4502207"/>
              <a:ext cx="344890" cy="158808"/>
            </a:xfrm>
            <a:custGeom>
              <a:avLst/>
              <a:gdLst/>
              <a:ahLst/>
              <a:cxnLst/>
              <a:rect l="l" t="t" r="r" b="b"/>
              <a:pathLst>
                <a:path w="10761" h="4955" extrusionOk="0">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49;p34">
              <a:extLst>
                <a:ext uri="{FF2B5EF4-FFF2-40B4-BE49-F238E27FC236}">
                  <a16:creationId xmlns:a16="http://schemas.microsoft.com/office/drawing/2014/main" id="{ABBD2CC4-58D3-D04F-A97B-25DABFAFEE77}"/>
                </a:ext>
              </a:extLst>
            </p:cNvPr>
            <p:cNvSpPr/>
            <p:nvPr/>
          </p:nvSpPr>
          <p:spPr>
            <a:xfrm>
              <a:off x="5441964" y="4629670"/>
              <a:ext cx="319731" cy="30576"/>
            </a:xfrm>
            <a:custGeom>
              <a:avLst/>
              <a:gdLst/>
              <a:ahLst/>
              <a:cxnLst/>
              <a:rect l="l" t="t" r="r" b="b"/>
              <a:pathLst>
                <a:path w="9976" h="954" extrusionOk="0">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050;p34">
              <a:extLst>
                <a:ext uri="{FF2B5EF4-FFF2-40B4-BE49-F238E27FC236}">
                  <a16:creationId xmlns:a16="http://schemas.microsoft.com/office/drawing/2014/main" id="{8047E1B8-B4F4-DA43-916D-C9B625939E70}"/>
                </a:ext>
              </a:extLst>
            </p:cNvPr>
            <p:cNvSpPr/>
            <p:nvPr/>
          </p:nvSpPr>
          <p:spPr>
            <a:xfrm>
              <a:off x="5439272" y="4643035"/>
              <a:ext cx="315468" cy="10737"/>
            </a:xfrm>
            <a:custGeom>
              <a:avLst/>
              <a:gdLst/>
              <a:ahLst/>
              <a:cxnLst/>
              <a:rect l="l" t="t" r="r" b="b"/>
              <a:pathLst>
                <a:path w="9843" h="335" extrusionOk="0">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051;p34">
              <a:extLst>
                <a:ext uri="{FF2B5EF4-FFF2-40B4-BE49-F238E27FC236}">
                  <a16:creationId xmlns:a16="http://schemas.microsoft.com/office/drawing/2014/main" id="{A8D3F58C-BA3D-5945-8D71-50969D6D6DB8}"/>
                </a:ext>
              </a:extLst>
            </p:cNvPr>
            <p:cNvSpPr/>
            <p:nvPr/>
          </p:nvSpPr>
          <p:spPr>
            <a:xfrm>
              <a:off x="5688845" y="4627523"/>
              <a:ext cx="19294" cy="28396"/>
            </a:xfrm>
            <a:custGeom>
              <a:avLst/>
              <a:gdLst/>
              <a:ahLst/>
              <a:cxnLst/>
              <a:rect l="l" t="t" r="r" b="b"/>
              <a:pathLst>
                <a:path w="602" h="886" extrusionOk="0">
                  <a:moveTo>
                    <a:pt x="602" y="0"/>
                  </a:moveTo>
                  <a:cubicBezTo>
                    <a:pt x="234" y="134"/>
                    <a:pt x="0" y="501"/>
                    <a:pt x="17" y="886"/>
                  </a:cubicBezTo>
                  <a:cubicBezTo>
                    <a:pt x="100" y="535"/>
                    <a:pt x="301" y="217"/>
                    <a:pt x="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052;p34">
              <a:extLst>
                <a:ext uri="{FF2B5EF4-FFF2-40B4-BE49-F238E27FC236}">
                  <a16:creationId xmlns:a16="http://schemas.microsoft.com/office/drawing/2014/main" id="{EC4EB976-B1B5-2D45-B8C3-2378B30A9C4A}"/>
                </a:ext>
              </a:extLst>
            </p:cNvPr>
            <p:cNvSpPr/>
            <p:nvPr/>
          </p:nvSpPr>
          <p:spPr>
            <a:xfrm>
              <a:off x="5634745" y="4611402"/>
              <a:ext cx="11282" cy="15128"/>
            </a:xfrm>
            <a:custGeom>
              <a:avLst/>
              <a:gdLst/>
              <a:ahLst/>
              <a:cxnLst/>
              <a:rect l="l" t="t" r="r" b="b"/>
              <a:pathLst>
                <a:path w="352" h="472" extrusionOk="0">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053;p34">
              <a:extLst>
                <a:ext uri="{FF2B5EF4-FFF2-40B4-BE49-F238E27FC236}">
                  <a16:creationId xmlns:a16="http://schemas.microsoft.com/office/drawing/2014/main" id="{ECD9BE5C-0847-7442-8DF5-D79FF64C2BB3}"/>
                </a:ext>
              </a:extLst>
            </p:cNvPr>
            <p:cNvSpPr/>
            <p:nvPr/>
          </p:nvSpPr>
          <p:spPr>
            <a:xfrm>
              <a:off x="5620290" y="4607620"/>
              <a:ext cx="12884" cy="10384"/>
            </a:xfrm>
            <a:custGeom>
              <a:avLst/>
              <a:gdLst/>
              <a:ahLst/>
              <a:cxnLst/>
              <a:rect l="l" t="t" r="r" b="b"/>
              <a:pathLst>
                <a:path w="402" h="324" extrusionOk="0">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054;p34">
              <a:extLst>
                <a:ext uri="{FF2B5EF4-FFF2-40B4-BE49-F238E27FC236}">
                  <a16:creationId xmlns:a16="http://schemas.microsoft.com/office/drawing/2014/main" id="{08E5F688-A7DD-4748-9EAD-2E0381CAFBE6}"/>
                </a:ext>
              </a:extLst>
            </p:cNvPr>
            <p:cNvSpPr/>
            <p:nvPr/>
          </p:nvSpPr>
          <p:spPr>
            <a:xfrm>
              <a:off x="5560132" y="4599319"/>
              <a:ext cx="102496" cy="85157"/>
            </a:xfrm>
            <a:custGeom>
              <a:avLst/>
              <a:gdLst/>
              <a:ahLst/>
              <a:cxnLst/>
              <a:rect l="l" t="t" r="r" b="b"/>
              <a:pathLst>
                <a:path w="3198" h="2657" extrusionOk="0">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055;p34">
              <a:extLst>
                <a:ext uri="{FF2B5EF4-FFF2-40B4-BE49-F238E27FC236}">
                  <a16:creationId xmlns:a16="http://schemas.microsoft.com/office/drawing/2014/main" id="{B396F101-BB7A-B64D-81E6-9C947584596A}"/>
                </a:ext>
              </a:extLst>
            </p:cNvPr>
            <p:cNvSpPr/>
            <p:nvPr/>
          </p:nvSpPr>
          <p:spPr>
            <a:xfrm>
              <a:off x="5608496" y="4587877"/>
              <a:ext cx="21986" cy="3429"/>
            </a:xfrm>
            <a:custGeom>
              <a:avLst/>
              <a:gdLst/>
              <a:ahLst/>
              <a:cxnLst/>
              <a:rect l="l" t="t" r="r" b="b"/>
              <a:pathLst>
                <a:path w="686" h="107" extrusionOk="0">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056;p34">
              <a:extLst>
                <a:ext uri="{FF2B5EF4-FFF2-40B4-BE49-F238E27FC236}">
                  <a16:creationId xmlns:a16="http://schemas.microsoft.com/office/drawing/2014/main" id="{B8BADC07-766C-264A-A104-5B7A13E0E6F7}"/>
                </a:ext>
              </a:extLst>
            </p:cNvPr>
            <p:cNvSpPr/>
            <p:nvPr/>
          </p:nvSpPr>
          <p:spPr>
            <a:xfrm>
              <a:off x="5642245" y="4594447"/>
              <a:ext cx="35383" cy="19166"/>
            </a:xfrm>
            <a:custGeom>
              <a:avLst/>
              <a:gdLst/>
              <a:ahLst/>
              <a:cxnLst/>
              <a:rect l="l" t="t" r="r" b="b"/>
              <a:pathLst>
                <a:path w="1104" h="598" extrusionOk="0">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057;p34">
              <a:extLst>
                <a:ext uri="{FF2B5EF4-FFF2-40B4-BE49-F238E27FC236}">
                  <a16:creationId xmlns:a16="http://schemas.microsoft.com/office/drawing/2014/main" id="{8E0EBC02-BBA8-394F-B2A8-F0E06FCD7F32}"/>
                </a:ext>
              </a:extLst>
            </p:cNvPr>
            <p:cNvSpPr/>
            <p:nvPr/>
          </p:nvSpPr>
          <p:spPr>
            <a:xfrm>
              <a:off x="5629937" y="4587364"/>
              <a:ext cx="17692" cy="23589"/>
            </a:xfrm>
            <a:custGeom>
              <a:avLst/>
              <a:gdLst/>
              <a:ahLst/>
              <a:cxnLst/>
              <a:rect l="l" t="t" r="r" b="b"/>
              <a:pathLst>
                <a:path w="552" h="736" extrusionOk="0">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058;p34">
              <a:extLst>
                <a:ext uri="{FF2B5EF4-FFF2-40B4-BE49-F238E27FC236}">
                  <a16:creationId xmlns:a16="http://schemas.microsoft.com/office/drawing/2014/main" id="{B8B74DF2-3E89-F34D-9F8A-6D197FFEC5DA}"/>
                </a:ext>
              </a:extLst>
            </p:cNvPr>
            <p:cNvSpPr/>
            <p:nvPr/>
          </p:nvSpPr>
          <p:spPr>
            <a:xfrm>
              <a:off x="5444656" y="4591242"/>
              <a:ext cx="64805" cy="55575"/>
            </a:xfrm>
            <a:custGeom>
              <a:avLst/>
              <a:gdLst/>
              <a:ahLst/>
              <a:cxnLst/>
              <a:rect l="l" t="t" r="r" b="b"/>
              <a:pathLst>
                <a:path w="2022" h="1734" extrusionOk="0">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059;p34">
              <a:extLst>
                <a:ext uri="{FF2B5EF4-FFF2-40B4-BE49-F238E27FC236}">
                  <a16:creationId xmlns:a16="http://schemas.microsoft.com/office/drawing/2014/main" id="{227C6353-BE12-724F-A57B-08BAE879BDB4}"/>
                </a:ext>
              </a:extLst>
            </p:cNvPr>
            <p:cNvSpPr/>
            <p:nvPr/>
          </p:nvSpPr>
          <p:spPr>
            <a:xfrm>
              <a:off x="5462316" y="4515604"/>
              <a:ext cx="4327" cy="76600"/>
            </a:xfrm>
            <a:custGeom>
              <a:avLst/>
              <a:gdLst/>
              <a:ahLst/>
              <a:cxnLst/>
              <a:rect l="l" t="t" r="r" b="b"/>
              <a:pathLst>
                <a:path w="135" h="2390" extrusionOk="0">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060;p34">
              <a:extLst>
                <a:ext uri="{FF2B5EF4-FFF2-40B4-BE49-F238E27FC236}">
                  <a16:creationId xmlns:a16="http://schemas.microsoft.com/office/drawing/2014/main" id="{421AAFD3-E1E2-9647-956A-4817A4122A24}"/>
                </a:ext>
              </a:extLst>
            </p:cNvPr>
            <p:cNvSpPr/>
            <p:nvPr/>
          </p:nvSpPr>
          <p:spPr>
            <a:xfrm>
              <a:off x="5532986" y="4630568"/>
              <a:ext cx="54132" cy="3814"/>
            </a:xfrm>
            <a:custGeom>
              <a:avLst/>
              <a:gdLst/>
              <a:ahLst/>
              <a:cxnLst/>
              <a:rect l="l" t="t" r="r" b="b"/>
              <a:pathLst>
                <a:path w="1689" h="119" extrusionOk="0">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061;p34">
              <a:extLst>
                <a:ext uri="{FF2B5EF4-FFF2-40B4-BE49-F238E27FC236}">
                  <a16:creationId xmlns:a16="http://schemas.microsoft.com/office/drawing/2014/main" id="{42EF04AB-BA48-7242-B803-DED217539773}"/>
                </a:ext>
              </a:extLst>
            </p:cNvPr>
            <p:cNvSpPr/>
            <p:nvPr/>
          </p:nvSpPr>
          <p:spPr>
            <a:xfrm>
              <a:off x="5496064" y="4629542"/>
              <a:ext cx="5897" cy="10865"/>
            </a:xfrm>
            <a:custGeom>
              <a:avLst/>
              <a:gdLst/>
              <a:ahLst/>
              <a:cxnLst/>
              <a:rect l="l" t="t" r="r" b="b"/>
              <a:pathLst>
                <a:path w="184" h="339" extrusionOk="0">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062;p34">
              <a:extLst>
                <a:ext uri="{FF2B5EF4-FFF2-40B4-BE49-F238E27FC236}">
                  <a16:creationId xmlns:a16="http://schemas.microsoft.com/office/drawing/2014/main" id="{4BC5D857-79FB-244F-B7EF-30048391D40D}"/>
                </a:ext>
              </a:extLst>
            </p:cNvPr>
            <p:cNvSpPr/>
            <p:nvPr/>
          </p:nvSpPr>
          <p:spPr>
            <a:xfrm>
              <a:off x="5483212" y="4611850"/>
              <a:ext cx="7500" cy="7275"/>
            </a:xfrm>
            <a:custGeom>
              <a:avLst/>
              <a:gdLst/>
              <a:ahLst/>
              <a:cxnLst/>
              <a:rect l="l" t="t" r="r" b="b"/>
              <a:pathLst>
                <a:path w="234" h="227" extrusionOk="0">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063;p34">
              <a:extLst>
                <a:ext uri="{FF2B5EF4-FFF2-40B4-BE49-F238E27FC236}">
                  <a16:creationId xmlns:a16="http://schemas.microsoft.com/office/drawing/2014/main" id="{45A3A44F-2E64-814F-A5F6-1A94EE41FFAC}"/>
                </a:ext>
              </a:extLst>
            </p:cNvPr>
            <p:cNvSpPr/>
            <p:nvPr/>
          </p:nvSpPr>
          <p:spPr>
            <a:xfrm>
              <a:off x="5463918" y="4602428"/>
              <a:ext cx="11282" cy="4872"/>
            </a:xfrm>
            <a:custGeom>
              <a:avLst/>
              <a:gdLst/>
              <a:ahLst/>
              <a:cxnLst/>
              <a:rect l="l" t="t" r="r" b="b"/>
              <a:pathLst>
                <a:path w="352" h="152" extrusionOk="0">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064;p34">
              <a:extLst>
                <a:ext uri="{FF2B5EF4-FFF2-40B4-BE49-F238E27FC236}">
                  <a16:creationId xmlns:a16="http://schemas.microsoft.com/office/drawing/2014/main" id="{5638089C-7C1C-714E-8596-A98A4B79F17E}"/>
                </a:ext>
              </a:extLst>
            </p:cNvPr>
            <p:cNvSpPr/>
            <p:nvPr/>
          </p:nvSpPr>
          <p:spPr>
            <a:xfrm>
              <a:off x="5450009" y="4598902"/>
              <a:ext cx="5897" cy="3333"/>
            </a:xfrm>
            <a:custGeom>
              <a:avLst/>
              <a:gdLst/>
              <a:ahLst/>
              <a:cxnLst/>
              <a:rect l="l" t="t" r="r" b="b"/>
              <a:pathLst>
                <a:path w="184" h="104" extrusionOk="0">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065;p34">
              <a:extLst>
                <a:ext uri="{FF2B5EF4-FFF2-40B4-BE49-F238E27FC236}">
                  <a16:creationId xmlns:a16="http://schemas.microsoft.com/office/drawing/2014/main" id="{8FA52BEB-C236-EA40-A1A8-732BB789CE6A}"/>
                </a:ext>
              </a:extLst>
            </p:cNvPr>
            <p:cNvSpPr/>
            <p:nvPr/>
          </p:nvSpPr>
          <p:spPr>
            <a:xfrm>
              <a:off x="5444111" y="4567525"/>
              <a:ext cx="186916" cy="22531"/>
            </a:xfrm>
            <a:custGeom>
              <a:avLst/>
              <a:gdLst/>
              <a:ahLst/>
              <a:cxnLst/>
              <a:rect l="l" t="t" r="r" b="b"/>
              <a:pathLst>
                <a:path w="5832" h="703" extrusionOk="0">
                  <a:moveTo>
                    <a:pt x="5832" y="1"/>
                  </a:moveTo>
                  <a:lnTo>
                    <a:pt x="0" y="252"/>
                  </a:lnTo>
                  <a:lnTo>
                    <a:pt x="34" y="619"/>
                  </a:lnTo>
                  <a:lnTo>
                    <a:pt x="5815" y="703"/>
                  </a:lnTo>
                  <a:lnTo>
                    <a:pt x="58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066;p34">
              <a:extLst>
                <a:ext uri="{FF2B5EF4-FFF2-40B4-BE49-F238E27FC236}">
                  <a16:creationId xmlns:a16="http://schemas.microsoft.com/office/drawing/2014/main" id="{789DDF96-39FA-9240-B068-1C1501E139B7}"/>
                </a:ext>
              </a:extLst>
            </p:cNvPr>
            <p:cNvSpPr/>
            <p:nvPr/>
          </p:nvSpPr>
          <p:spPr>
            <a:xfrm>
              <a:off x="5735959" y="4522559"/>
              <a:ext cx="344890" cy="152526"/>
            </a:xfrm>
            <a:custGeom>
              <a:avLst/>
              <a:gdLst/>
              <a:ahLst/>
              <a:cxnLst/>
              <a:rect l="l" t="t" r="r" b="b"/>
              <a:pathLst>
                <a:path w="10761" h="4759" extrusionOk="0">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067;p34">
              <a:extLst>
                <a:ext uri="{FF2B5EF4-FFF2-40B4-BE49-F238E27FC236}">
                  <a16:creationId xmlns:a16="http://schemas.microsoft.com/office/drawing/2014/main" id="{76D46A84-F037-C943-A4E9-AEA32FBE251F}"/>
                </a:ext>
              </a:extLst>
            </p:cNvPr>
            <p:cNvSpPr/>
            <p:nvPr/>
          </p:nvSpPr>
          <p:spPr>
            <a:xfrm>
              <a:off x="5735959" y="4643035"/>
              <a:ext cx="319731" cy="31569"/>
            </a:xfrm>
            <a:custGeom>
              <a:avLst/>
              <a:gdLst/>
              <a:ahLst/>
              <a:cxnLst/>
              <a:rect l="l" t="t" r="r" b="b"/>
              <a:pathLst>
                <a:path w="9976" h="985" extrusionOk="0">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068;p34">
              <a:extLst>
                <a:ext uri="{FF2B5EF4-FFF2-40B4-BE49-F238E27FC236}">
                  <a16:creationId xmlns:a16="http://schemas.microsoft.com/office/drawing/2014/main" id="{72ACC161-D75B-3945-AC36-4293C3C97D25}"/>
                </a:ext>
              </a:extLst>
            </p:cNvPr>
            <p:cNvSpPr/>
            <p:nvPr/>
          </p:nvSpPr>
          <p:spPr>
            <a:xfrm>
              <a:off x="5733267" y="4663387"/>
              <a:ext cx="315468" cy="5384"/>
            </a:xfrm>
            <a:custGeom>
              <a:avLst/>
              <a:gdLst/>
              <a:ahLst/>
              <a:cxnLst/>
              <a:rect l="l" t="t" r="r" b="b"/>
              <a:pathLst>
                <a:path w="9843" h="168" extrusionOk="0">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069;p34">
              <a:extLst>
                <a:ext uri="{FF2B5EF4-FFF2-40B4-BE49-F238E27FC236}">
                  <a16:creationId xmlns:a16="http://schemas.microsoft.com/office/drawing/2014/main" id="{5988AAA8-2736-AB44-8EF8-C25CAA5C4F7B}"/>
                </a:ext>
              </a:extLst>
            </p:cNvPr>
            <p:cNvSpPr/>
            <p:nvPr/>
          </p:nvSpPr>
          <p:spPr>
            <a:xfrm>
              <a:off x="5982840" y="4640888"/>
              <a:ext cx="18749" cy="28973"/>
            </a:xfrm>
            <a:custGeom>
              <a:avLst/>
              <a:gdLst/>
              <a:ahLst/>
              <a:cxnLst/>
              <a:rect l="l" t="t" r="r" b="b"/>
              <a:pathLst>
                <a:path w="585" h="904" extrusionOk="0">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070;p34">
              <a:extLst>
                <a:ext uri="{FF2B5EF4-FFF2-40B4-BE49-F238E27FC236}">
                  <a16:creationId xmlns:a16="http://schemas.microsoft.com/office/drawing/2014/main" id="{E117F203-28D9-4E4A-8745-C8C0E849A23B}"/>
                </a:ext>
              </a:extLst>
            </p:cNvPr>
            <p:cNvSpPr/>
            <p:nvPr/>
          </p:nvSpPr>
          <p:spPr>
            <a:xfrm>
              <a:off x="5928195" y="4626369"/>
              <a:ext cx="11282" cy="15160"/>
            </a:xfrm>
            <a:custGeom>
              <a:avLst/>
              <a:gdLst/>
              <a:ahLst/>
              <a:cxnLst/>
              <a:rect l="l" t="t" r="r" b="b"/>
              <a:pathLst>
                <a:path w="352" h="473" extrusionOk="0">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071;p34">
              <a:extLst>
                <a:ext uri="{FF2B5EF4-FFF2-40B4-BE49-F238E27FC236}">
                  <a16:creationId xmlns:a16="http://schemas.microsoft.com/office/drawing/2014/main" id="{F6B6731D-49FB-354A-8000-6713D842CD73}"/>
                </a:ext>
              </a:extLst>
            </p:cNvPr>
            <p:cNvSpPr/>
            <p:nvPr/>
          </p:nvSpPr>
          <p:spPr>
            <a:xfrm>
              <a:off x="5913740" y="4623132"/>
              <a:ext cx="12371" cy="10416"/>
            </a:xfrm>
            <a:custGeom>
              <a:avLst/>
              <a:gdLst/>
              <a:ahLst/>
              <a:cxnLst/>
              <a:rect l="l" t="t" r="r" b="b"/>
              <a:pathLst>
                <a:path w="386" h="325" extrusionOk="0">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072;p34">
              <a:extLst>
                <a:ext uri="{FF2B5EF4-FFF2-40B4-BE49-F238E27FC236}">
                  <a16:creationId xmlns:a16="http://schemas.microsoft.com/office/drawing/2014/main" id="{1C62DE0A-D19F-B048-9011-D965623913BC}"/>
                </a:ext>
              </a:extLst>
            </p:cNvPr>
            <p:cNvSpPr/>
            <p:nvPr/>
          </p:nvSpPr>
          <p:spPr>
            <a:xfrm>
              <a:off x="5904638" y="4615055"/>
              <a:ext cx="19326" cy="2436"/>
            </a:xfrm>
            <a:custGeom>
              <a:avLst/>
              <a:gdLst/>
              <a:ahLst/>
              <a:cxnLst/>
              <a:rect l="l" t="t" r="r" b="b"/>
              <a:pathLst>
                <a:path w="603" h="76" extrusionOk="0">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073;p34">
              <a:extLst>
                <a:ext uri="{FF2B5EF4-FFF2-40B4-BE49-F238E27FC236}">
                  <a16:creationId xmlns:a16="http://schemas.microsoft.com/office/drawing/2014/main" id="{A7349339-D2C3-B147-BCBA-F2BD3C611A65}"/>
                </a:ext>
              </a:extLst>
            </p:cNvPr>
            <p:cNvSpPr/>
            <p:nvPr/>
          </p:nvSpPr>
          <p:spPr>
            <a:xfrm>
              <a:off x="5901433" y="4603421"/>
              <a:ext cx="21986" cy="3429"/>
            </a:xfrm>
            <a:custGeom>
              <a:avLst/>
              <a:gdLst/>
              <a:ahLst/>
              <a:cxnLst/>
              <a:rect l="l" t="t" r="r" b="b"/>
              <a:pathLst>
                <a:path w="686" h="107" extrusionOk="0">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074;p34">
              <a:extLst>
                <a:ext uri="{FF2B5EF4-FFF2-40B4-BE49-F238E27FC236}">
                  <a16:creationId xmlns:a16="http://schemas.microsoft.com/office/drawing/2014/main" id="{5099FEE1-84FA-894F-8F8E-C3A64E5228B8}"/>
                </a:ext>
              </a:extLst>
            </p:cNvPr>
            <p:cNvSpPr/>
            <p:nvPr/>
          </p:nvSpPr>
          <p:spPr>
            <a:xfrm>
              <a:off x="5935182" y="4609062"/>
              <a:ext cx="35351" cy="19550"/>
            </a:xfrm>
            <a:custGeom>
              <a:avLst/>
              <a:gdLst/>
              <a:ahLst/>
              <a:cxnLst/>
              <a:rect l="l" t="t" r="r" b="b"/>
              <a:pathLst>
                <a:path w="1103" h="610" extrusionOk="0">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075;p34">
              <a:extLst>
                <a:ext uri="{FF2B5EF4-FFF2-40B4-BE49-F238E27FC236}">
                  <a16:creationId xmlns:a16="http://schemas.microsoft.com/office/drawing/2014/main" id="{7CE26DB4-5A79-AD47-963B-CD54813A4402}"/>
                </a:ext>
              </a:extLst>
            </p:cNvPr>
            <p:cNvSpPr/>
            <p:nvPr/>
          </p:nvSpPr>
          <p:spPr>
            <a:xfrm>
              <a:off x="5922329" y="4602876"/>
              <a:ext cx="18236" cy="23076"/>
            </a:xfrm>
            <a:custGeom>
              <a:avLst/>
              <a:gdLst/>
              <a:ahLst/>
              <a:cxnLst/>
              <a:rect l="l" t="t" r="r" b="b"/>
              <a:pathLst>
                <a:path w="569" h="720" extrusionOk="0">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076;p34">
              <a:extLst>
                <a:ext uri="{FF2B5EF4-FFF2-40B4-BE49-F238E27FC236}">
                  <a16:creationId xmlns:a16="http://schemas.microsoft.com/office/drawing/2014/main" id="{277A3893-F86F-9249-94D3-FBC692D4BA28}"/>
                </a:ext>
              </a:extLst>
            </p:cNvPr>
            <p:cNvSpPr/>
            <p:nvPr/>
          </p:nvSpPr>
          <p:spPr>
            <a:xfrm>
              <a:off x="5737016" y="4611434"/>
              <a:ext cx="66440" cy="54132"/>
            </a:xfrm>
            <a:custGeom>
              <a:avLst/>
              <a:gdLst/>
              <a:ahLst/>
              <a:cxnLst/>
              <a:rect l="l" t="t" r="r" b="b"/>
              <a:pathLst>
                <a:path w="2073" h="1689" extrusionOk="0">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077;p34">
              <a:extLst>
                <a:ext uri="{FF2B5EF4-FFF2-40B4-BE49-F238E27FC236}">
                  <a16:creationId xmlns:a16="http://schemas.microsoft.com/office/drawing/2014/main" id="{E7FA1890-9988-7847-B6FA-97DDE5AC833D}"/>
                </a:ext>
              </a:extLst>
            </p:cNvPr>
            <p:cNvSpPr/>
            <p:nvPr/>
          </p:nvSpPr>
          <p:spPr>
            <a:xfrm>
              <a:off x="5754708" y="4535411"/>
              <a:ext cx="3237" cy="76600"/>
            </a:xfrm>
            <a:custGeom>
              <a:avLst/>
              <a:gdLst/>
              <a:ahLst/>
              <a:cxnLst/>
              <a:rect l="l" t="t" r="r" b="b"/>
              <a:pathLst>
                <a:path w="101" h="2390" extrusionOk="0">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078;p34">
              <a:extLst>
                <a:ext uri="{FF2B5EF4-FFF2-40B4-BE49-F238E27FC236}">
                  <a16:creationId xmlns:a16="http://schemas.microsoft.com/office/drawing/2014/main" id="{3F710999-B9B3-7647-A2A8-A797C5BFF134}"/>
                </a:ext>
              </a:extLst>
            </p:cNvPr>
            <p:cNvSpPr/>
            <p:nvPr/>
          </p:nvSpPr>
          <p:spPr>
            <a:xfrm>
              <a:off x="5826981" y="4648259"/>
              <a:ext cx="54132" cy="3397"/>
            </a:xfrm>
            <a:custGeom>
              <a:avLst/>
              <a:gdLst/>
              <a:ahLst/>
              <a:cxnLst/>
              <a:rect l="l" t="t" r="r" b="b"/>
              <a:pathLst>
                <a:path w="1689" h="106" extrusionOk="0">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079;p34">
              <a:extLst>
                <a:ext uri="{FF2B5EF4-FFF2-40B4-BE49-F238E27FC236}">
                  <a16:creationId xmlns:a16="http://schemas.microsoft.com/office/drawing/2014/main" id="{753BCB44-C595-3341-98CE-6DE578CFC01F}"/>
                </a:ext>
              </a:extLst>
            </p:cNvPr>
            <p:cNvSpPr/>
            <p:nvPr/>
          </p:nvSpPr>
          <p:spPr>
            <a:xfrm>
              <a:off x="5790059" y="4648291"/>
              <a:ext cx="5897" cy="10865"/>
            </a:xfrm>
            <a:custGeom>
              <a:avLst/>
              <a:gdLst/>
              <a:ahLst/>
              <a:cxnLst/>
              <a:rect l="l" t="t" r="r" b="b"/>
              <a:pathLst>
                <a:path w="184" h="339" extrusionOk="0">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080;p34">
              <a:extLst>
                <a:ext uri="{FF2B5EF4-FFF2-40B4-BE49-F238E27FC236}">
                  <a16:creationId xmlns:a16="http://schemas.microsoft.com/office/drawing/2014/main" id="{C9DFD930-6AFA-794D-BB8C-45985CF5212F}"/>
                </a:ext>
              </a:extLst>
            </p:cNvPr>
            <p:cNvSpPr/>
            <p:nvPr/>
          </p:nvSpPr>
          <p:spPr>
            <a:xfrm>
              <a:off x="5776117" y="4631112"/>
              <a:ext cx="8077" cy="7275"/>
            </a:xfrm>
            <a:custGeom>
              <a:avLst/>
              <a:gdLst/>
              <a:ahLst/>
              <a:cxnLst/>
              <a:rect l="l" t="t" r="r" b="b"/>
              <a:pathLst>
                <a:path w="252" h="227" extrusionOk="0">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081;p34">
              <a:extLst>
                <a:ext uri="{FF2B5EF4-FFF2-40B4-BE49-F238E27FC236}">
                  <a16:creationId xmlns:a16="http://schemas.microsoft.com/office/drawing/2014/main" id="{13F307BD-E5ED-9744-90F8-83F5A7356984}"/>
                </a:ext>
              </a:extLst>
            </p:cNvPr>
            <p:cNvSpPr/>
            <p:nvPr/>
          </p:nvSpPr>
          <p:spPr>
            <a:xfrm>
              <a:off x="5756855" y="4622235"/>
              <a:ext cx="11282" cy="4872"/>
            </a:xfrm>
            <a:custGeom>
              <a:avLst/>
              <a:gdLst/>
              <a:ahLst/>
              <a:cxnLst/>
              <a:rect l="l" t="t" r="r" b="b"/>
              <a:pathLst>
                <a:path w="352" h="152" extrusionOk="0">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082;p34">
              <a:extLst>
                <a:ext uri="{FF2B5EF4-FFF2-40B4-BE49-F238E27FC236}">
                  <a16:creationId xmlns:a16="http://schemas.microsoft.com/office/drawing/2014/main" id="{B1C70CD2-C851-0142-A94B-DE5538A8296A}"/>
                </a:ext>
              </a:extLst>
            </p:cNvPr>
            <p:cNvSpPr/>
            <p:nvPr/>
          </p:nvSpPr>
          <p:spPr>
            <a:xfrm>
              <a:off x="5742914" y="4619094"/>
              <a:ext cx="5929" cy="2949"/>
            </a:xfrm>
            <a:custGeom>
              <a:avLst/>
              <a:gdLst/>
              <a:ahLst/>
              <a:cxnLst/>
              <a:rect l="l" t="t" r="r" b="b"/>
              <a:pathLst>
                <a:path w="185" h="92" extrusionOk="0">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083;p34">
              <a:extLst>
                <a:ext uri="{FF2B5EF4-FFF2-40B4-BE49-F238E27FC236}">
                  <a16:creationId xmlns:a16="http://schemas.microsoft.com/office/drawing/2014/main" id="{A7D19787-0F37-3E48-AE49-C95EA26031DD}"/>
                </a:ext>
              </a:extLst>
            </p:cNvPr>
            <p:cNvSpPr/>
            <p:nvPr/>
          </p:nvSpPr>
          <p:spPr>
            <a:xfrm>
              <a:off x="5735959" y="4583069"/>
              <a:ext cx="187460" cy="24679"/>
            </a:xfrm>
            <a:custGeom>
              <a:avLst/>
              <a:gdLst/>
              <a:ahLst/>
              <a:cxnLst/>
              <a:rect l="l" t="t" r="r" b="b"/>
              <a:pathLst>
                <a:path w="5849" h="770" extrusionOk="0">
                  <a:moveTo>
                    <a:pt x="5832" y="0"/>
                  </a:moveTo>
                  <a:lnTo>
                    <a:pt x="1" y="401"/>
                  </a:lnTo>
                  <a:lnTo>
                    <a:pt x="51" y="769"/>
                  </a:lnTo>
                  <a:lnTo>
                    <a:pt x="5849" y="702"/>
                  </a:lnTo>
                  <a:lnTo>
                    <a:pt x="5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084;p34">
              <a:extLst>
                <a:ext uri="{FF2B5EF4-FFF2-40B4-BE49-F238E27FC236}">
                  <a16:creationId xmlns:a16="http://schemas.microsoft.com/office/drawing/2014/main" id="{556A844C-FDD9-524C-8940-2DAD6C43C9A2}"/>
                </a:ext>
              </a:extLst>
            </p:cNvPr>
            <p:cNvSpPr/>
            <p:nvPr/>
          </p:nvSpPr>
          <p:spPr>
            <a:xfrm>
              <a:off x="5512666" y="2842145"/>
              <a:ext cx="625488" cy="377004"/>
            </a:xfrm>
            <a:custGeom>
              <a:avLst/>
              <a:gdLst/>
              <a:ahLst/>
              <a:cxnLst/>
              <a:rect l="l" t="t" r="r" b="b"/>
              <a:pathLst>
                <a:path w="19516" h="11763" extrusionOk="0">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085;p34">
              <a:extLst>
                <a:ext uri="{FF2B5EF4-FFF2-40B4-BE49-F238E27FC236}">
                  <a16:creationId xmlns:a16="http://schemas.microsoft.com/office/drawing/2014/main" id="{23F677CD-ECA3-D54E-9D97-8501C9A4FD93}"/>
                </a:ext>
              </a:extLst>
            </p:cNvPr>
            <p:cNvSpPr/>
            <p:nvPr/>
          </p:nvSpPr>
          <p:spPr>
            <a:xfrm>
              <a:off x="6138122" y="3025728"/>
              <a:ext cx="256560" cy="193422"/>
            </a:xfrm>
            <a:custGeom>
              <a:avLst/>
              <a:gdLst/>
              <a:ahLst/>
              <a:cxnLst/>
              <a:rect l="l" t="t" r="r" b="b"/>
              <a:pathLst>
                <a:path w="8005" h="6035" extrusionOk="0">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086;p34">
              <a:extLst>
                <a:ext uri="{FF2B5EF4-FFF2-40B4-BE49-F238E27FC236}">
                  <a16:creationId xmlns:a16="http://schemas.microsoft.com/office/drawing/2014/main" id="{241AECA7-2E6C-B246-B4F0-31FC09AFDC37}"/>
                </a:ext>
              </a:extLst>
            </p:cNvPr>
            <p:cNvSpPr/>
            <p:nvPr/>
          </p:nvSpPr>
          <p:spPr>
            <a:xfrm>
              <a:off x="6261835" y="3148896"/>
              <a:ext cx="87304" cy="32819"/>
            </a:xfrm>
            <a:custGeom>
              <a:avLst/>
              <a:gdLst/>
              <a:ahLst/>
              <a:cxnLst/>
              <a:rect l="l" t="t" r="r" b="b"/>
              <a:pathLst>
                <a:path w="2724" h="1024" extrusionOk="0">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087;p34">
              <a:extLst>
                <a:ext uri="{FF2B5EF4-FFF2-40B4-BE49-F238E27FC236}">
                  <a16:creationId xmlns:a16="http://schemas.microsoft.com/office/drawing/2014/main" id="{926D7BE1-C02B-4B4A-B835-692D28F888E4}"/>
                </a:ext>
              </a:extLst>
            </p:cNvPr>
            <p:cNvSpPr/>
            <p:nvPr/>
          </p:nvSpPr>
          <p:spPr>
            <a:xfrm>
              <a:off x="6270392" y="3175786"/>
              <a:ext cx="54132" cy="12307"/>
            </a:xfrm>
            <a:custGeom>
              <a:avLst/>
              <a:gdLst/>
              <a:ahLst/>
              <a:cxnLst/>
              <a:rect l="l" t="t" r="r" b="b"/>
              <a:pathLst>
                <a:path w="1689" h="384" extrusionOk="0">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088;p34">
              <a:extLst>
                <a:ext uri="{FF2B5EF4-FFF2-40B4-BE49-F238E27FC236}">
                  <a16:creationId xmlns:a16="http://schemas.microsoft.com/office/drawing/2014/main" id="{61DEAB01-2C1C-2548-82A6-7A7B24E7E597}"/>
                </a:ext>
              </a:extLst>
            </p:cNvPr>
            <p:cNvSpPr/>
            <p:nvPr/>
          </p:nvSpPr>
          <p:spPr>
            <a:xfrm>
              <a:off x="5141015" y="1960162"/>
              <a:ext cx="320276" cy="516261"/>
            </a:xfrm>
            <a:custGeom>
              <a:avLst/>
              <a:gdLst/>
              <a:ahLst/>
              <a:cxnLst/>
              <a:rect l="l" t="t" r="r" b="b"/>
              <a:pathLst>
                <a:path w="9993" h="16108" extrusionOk="0">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089;p34">
              <a:extLst>
                <a:ext uri="{FF2B5EF4-FFF2-40B4-BE49-F238E27FC236}">
                  <a16:creationId xmlns:a16="http://schemas.microsoft.com/office/drawing/2014/main" id="{E88EBA79-0FDD-3048-80EA-F640113627A9}"/>
                </a:ext>
              </a:extLst>
            </p:cNvPr>
            <p:cNvSpPr/>
            <p:nvPr/>
          </p:nvSpPr>
          <p:spPr>
            <a:xfrm>
              <a:off x="5081562" y="1900613"/>
              <a:ext cx="402195" cy="458700"/>
            </a:xfrm>
            <a:custGeom>
              <a:avLst/>
              <a:gdLst/>
              <a:ahLst/>
              <a:cxnLst/>
              <a:rect l="l" t="t" r="r" b="b"/>
              <a:pathLst>
                <a:path w="12549" h="14312" extrusionOk="0">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090;p34">
              <a:extLst>
                <a:ext uri="{FF2B5EF4-FFF2-40B4-BE49-F238E27FC236}">
                  <a16:creationId xmlns:a16="http://schemas.microsoft.com/office/drawing/2014/main" id="{C7A80D74-D9B3-4F48-9646-DBD1BEFBD3E2}"/>
                </a:ext>
              </a:extLst>
            </p:cNvPr>
            <p:cNvSpPr/>
            <p:nvPr/>
          </p:nvSpPr>
          <p:spPr>
            <a:xfrm>
              <a:off x="5338090" y="1906606"/>
              <a:ext cx="184768" cy="148904"/>
            </a:xfrm>
            <a:custGeom>
              <a:avLst/>
              <a:gdLst/>
              <a:ahLst/>
              <a:cxnLst/>
              <a:rect l="l" t="t" r="r" b="b"/>
              <a:pathLst>
                <a:path w="5765" h="4646" extrusionOk="0">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091;p34">
              <a:extLst>
                <a:ext uri="{FF2B5EF4-FFF2-40B4-BE49-F238E27FC236}">
                  <a16:creationId xmlns:a16="http://schemas.microsoft.com/office/drawing/2014/main" id="{3D2323C7-D97D-9440-BA5D-2309CD7EEC90}"/>
                </a:ext>
              </a:extLst>
            </p:cNvPr>
            <p:cNvSpPr/>
            <p:nvPr/>
          </p:nvSpPr>
          <p:spPr>
            <a:xfrm>
              <a:off x="5154924" y="1939682"/>
              <a:ext cx="71247" cy="176852"/>
            </a:xfrm>
            <a:custGeom>
              <a:avLst/>
              <a:gdLst/>
              <a:ahLst/>
              <a:cxnLst/>
              <a:rect l="l" t="t" r="r" b="b"/>
              <a:pathLst>
                <a:path w="2223" h="5518" extrusionOk="0">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092;p34">
              <a:extLst>
                <a:ext uri="{FF2B5EF4-FFF2-40B4-BE49-F238E27FC236}">
                  <a16:creationId xmlns:a16="http://schemas.microsoft.com/office/drawing/2014/main" id="{01523417-1BD5-5148-A7AE-C44F3594BD88}"/>
                </a:ext>
              </a:extLst>
            </p:cNvPr>
            <p:cNvSpPr/>
            <p:nvPr/>
          </p:nvSpPr>
          <p:spPr>
            <a:xfrm>
              <a:off x="5193480" y="1938207"/>
              <a:ext cx="31633" cy="162269"/>
            </a:xfrm>
            <a:custGeom>
              <a:avLst/>
              <a:gdLst/>
              <a:ahLst/>
              <a:cxnLst/>
              <a:rect l="l" t="t" r="r" b="b"/>
              <a:pathLst>
                <a:path w="987" h="5063" extrusionOk="0">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093;p34">
              <a:extLst>
                <a:ext uri="{FF2B5EF4-FFF2-40B4-BE49-F238E27FC236}">
                  <a16:creationId xmlns:a16="http://schemas.microsoft.com/office/drawing/2014/main" id="{512A1F76-CD8C-3B4C-859A-67D2610DF8D6}"/>
                </a:ext>
              </a:extLst>
            </p:cNvPr>
            <p:cNvSpPr/>
            <p:nvPr/>
          </p:nvSpPr>
          <p:spPr>
            <a:xfrm>
              <a:off x="5300592" y="1918368"/>
              <a:ext cx="158007" cy="111438"/>
            </a:xfrm>
            <a:custGeom>
              <a:avLst/>
              <a:gdLst/>
              <a:ahLst/>
              <a:cxnLst/>
              <a:rect l="l" t="t" r="r" b="b"/>
              <a:pathLst>
                <a:path w="4930" h="3477" extrusionOk="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094;p34">
              <a:extLst>
                <a:ext uri="{FF2B5EF4-FFF2-40B4-BE49-F238E27FC236}">
                  <a16:creationId xmlns:a16="http://schemas.microsoft.com/office/drawing/2014/main" id="{FCF172A2-0997-A040-843D-09320A9F0448}"/>
                </a:ext>
              </a:extLst>
            </p:cNvPr>
            <p:cNvSpPr/>
            <p:nvPr/>
          </p:nvSpPr>
          <p:spPr>
            <a:xfrm>
              <a:off x="5176366" y="1869877"/>
              <a:ext cx="46601" cy="44806"/>
            </a:xfrm>
            <a:custGeom>
              <a:avLst/>
              <a:gdLst/>
              <a:ahLst/>
              <a:cxnLst/>
              <a:rect l="l" t="t" r="r" b="b"/>
              <a:pathLst>
                <a:path w="1454" h="1398" extrusionOk="0">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095;p34">
              <a:extLst>
                <a:ext uri="{FF2B5EF4-FFF2-40B4-BE49-F238E27FC236}">
                  <a16:creationId xmlns:a16="http://schemas.microsoft.com/office/drawing/2014/main" id="{DDBD003B-ADBC-9245-AC0E-94033BAEA49C}"/>
                </a:ext>
              </a:extLst>
            </p:cNvPr>
            <p:cNvSpPr/>
            <p:nvPr/>
          </p:nvSpPr>
          <p:spPr>
            <a:xfrm>
              <a:off x="5215980" y="1870165"/>
              <a:ext cx="9679" cy="46665"/>
            </a:xfrm>
            <a:custGeom>
              <a:avLst/>
              <a:gdLst/>
              <a:ahLst/>
              <a:cxnLst/>
              <a:rect l="l" t="t" r="r" b="b"/>
              <a:pathLst>
                <a:path w="302" h="1456" extrusionOk="0">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096;p34">
              <a:extLst>
                <a:ext uri="{FF2B5EF4-FFF2-40B4-BE49-F238E27FC236}">
                  <a16:creationId xmlns:a16="http://schemas.microsoft.com/office/drawing/2014/main" id="{4CC8AF2E-EBB6-C340-B1D0-9376AD765C82}"/>
                </a:ext>
              </a:extLst>
            </p:cNvPr>
            <p:cNvSpPr/>
            <p:nvPr/>
          </p:nvSpPr>
          <p:spPr>
            <a:xfrm>
              <a:off x="4884486" y="2421137"/>
              <a:ext cx="827403" cy="966692"/>
            </a:xfrm>
            <a:custGeom>
              <a:avLst/>
              <a:gdLst/>
              <a:ahLst/>
              <a:cxnLst/>
              <a:rect l="l" t="t" r="r" b="b"/>
              <a:pathLst>
                <a:path w="25816" h="30162" extrusionOk="0">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097;p34">
              <a:extLst>
                <a:ext uri="{FF2B5EF4-FFF2-40B4-BE49-F238E27FC236}">
                  <a16:creationId xmlns:a16="http://schemas.microsoft.com/office/drawing/2014/main" id="{F3165759-FBAF-0342-A18A-0D537CB32F2B}"/>
                </a:ext>
              </a:extLst>
            </p:cNvPr>
            <p:cNvSpPr/>
            <p:nvPr/>
          </p:nvSpPr>
          <p:spPr>
            <a:xfrm>
              <a:off x="4901633" y="2933680"/>
              <a:ext cx="430592" cy="480397"/>
            </a:xfrm>
            <a:custGeom>
              <a:avLst/>
              <a:gdLst/>
              <a:ahLst/>
              <a:cxnLst/>
              <a:rect l="l" t="t" r="r" b="b"/>
              <a:pathLst>
                <a:path w="13435" h="14989" extrusionOk="0">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098;p34">
              <a:extLst>
                <a:ext uri="{FF2B5EF4-FFF2-40B4-BE49-F238E27FC236}">
                  <a16:creationId xmlns:a16="http://schemas.microsoft.com/office/drawing/2014/main" id="{70DFB714-6988-DB43-8D0C-3BD41F1161FA}"/>
                </a:ext>
              </a:extLst>
            </p:cNvPr>
            <p:cNvSpPr/>
            <p:nvPr/>
          </p:nvSpPr>
          <p:spPr>
            <a:xfrm>
              <a:off x="4909133" y="2573310"/>
              <a:ext cx="680678" cy="4840"/>
            </a:xfrm>
            <a:custGeom>
              <a:avLst/>
              <a:gdLst/>
              <a:ahLst/>
              <a:cxnLst/>
              <a:rect l="l" t="t" r="r" b="b"/>
              <a:pathLst>
                <a:path w="21238" h="151" extrusionOk="0">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099;p34">
              <a:extLst>
                <a:ext uri="{FF2B5EF4-FFF2-40B4-BE49-F238E27FC236}">
                  <a16:creationId xmlns:a16="http://schemas.microsoft.com/office/drawing/2014/main" id="{D9C2FAEC-C7DE-1144-9D94-467FD5C79DF3}"/>
                </a:ext>
              </a:extLst>
            </p:cNvPr>
            <p:cNvSpPr/>
            <p:nvPr/>
          </p:nvSpPr>
          <p:spPr>
            <a:xfrm>
              <a:off x="4891986" y="2670774"/>
              <a:ext cx="740643" cy="4840"/>
            </a:xfrm>
            <a:custGeom>
              <a:avLst/>
              <a:gdLst/>
              <a:ahLst/>
              <a:cxnLst/>
              <a:rect l="l" t="t" r="r" b="b"/>
              <a:pathLst>
                <a:path w="23109" h="151" extrusionOk="0">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00;p34">
              <a:extLst>
                <a:ext uri="{FF2B5EF4-FFF2-40B4-BE49-F238E27FC236}">
                  <a16:creationId xmlns:a16="http://schemas.microsoft.com/office/drawing/2014/main" id="{257C39F1-4AA0-5C4A-AA6B-C7F39D5D9FD4}"/>
                </a:ext>
              </a:extLst>
            </p:cNvPr>
            <p:cNvSpPr/>
            <p:nvPr/>
          </p:nvSpPr>
          <p:spPr>
            <a:xfrm>
              <a:off x="4895736" y="2792853"/>
              <a:ext cx="789904" cy="5384"/>
            </a:xfrm>
            <a:custGeom>
              <a:avLst/>
              <a:gdLst/>
              <a:ahLst/>
              <a:cxnLst/>
              <a:rect l="l" t="t" r="r" b="b"/>
              <a:pathLst>
                <a:path w="24646" h="168" extrusionOk="0">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01;p34">
              <a:extLst>
                <a:ext uri="{FF2B5EF4-FFF2-40B4-BE49-F238E27FC236}">
                  <a16:creationId xmlns:a16="http://schemas.microsoft.com/office/drawing/2014/main" id="{864AA6FE-4936-D14C-96D5-7AC8E972CFC0}"/>
                </a:ext>
              </a:extLst>
            </p:cNvPr>
            <p:cNvSpPr/>
            <p:nvPr/>
          </p:nvSpPr>
          <p:spPr>
            <a:xfrm>
              <a:off x="5226684" y="2925123"/>
              <a:ext cx="246913" cy="4872"/>
            </a:xfrm>
            <a:custGeom>
              <a:avLst/>
              <a:gdLst/>
              <a:ahLst/>
              <a:cxnLst/>
              <a:rect l="l" t="t" r="r" b="b"/>
              <a:pathLst>
                <a:path w="7704" h="152" extrusionOk="0">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02;p34">
              <a:extLst>
                <a:ext uri="{FF2B5EF4-FFF2-40B4-BE49-F238E27FC236}">
                  <a16:creationId xmlns:a16="http://schemas.microsoft.com/office/drawing/2014/main" id="{1F4A83F5-ED1A-4B49-AE3E-E0983C9AC491}"/>
                </a:ext>
              </a:extLst>
            </p:cNvPr>
            <p:cNvSpPr/>
            <p:nvPr/>
          </p:nvSpPr>
          <p:spPr>
            <a:xfrm>
              <a:off x="5226684" y="3066848"/>
              <a:ext cx="258163" cy="5256"/>
            </a:xfrm>
            <a:custGeom>
              <a:avLst/>
              <a:gdLst/>
              <a:ahLst/>
              <a:cxnLst/>
              <a:rect l="l" t="t" r="r" b="b"/>
              <a:pathLst>
                <a:path w="8055" h="164" extrusionOk="0">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103;p34">
              <a:extLst>
                <a:ext uri="{FF2B5EF4-FFF2-40B4-BE49-F238E27FC236}">
                  <a16:creationId xmlns:a16="http://schemas.microsoft.com/office/drawing/2014/main" id="{DD1AF5C1-6380-8640-92B1-62D04156688D}"/>
                </a:ext>
              </a:extLst>
            </p:cNvPr>
            <p:cNvSpPr/>
            <p:nvPr/>
          </p:nvSpPr>
          <p:spPr>
            <a:xfrm>
              <a:off x="5232037" y="3181106"/>
              <a:ext cx="258676" cy="6666"/>
            </a:xfrm>
            <a:custGeom>
              <a:avLst/>
              <a:gdLst/>
              <a:ahLst/>
              <a:cxnLst/>
              <a:rect l="l" t="t" r="r" b="b"/>
              <a:pathLst>
                <a:path w="8071" h="208" extrusionOk="0">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104;p34">
              <a:extLst>
                <a:ext uri="{FF2B5EF4-FFF2-40B4-BE49-F238E27FC236}">
                  <a16:creationId xmlns:a16="http://schemas.microsoft.com/office/drawing/2014/main" id="{8BE7FD3E-19AF-A744-92FB-62BC8ECC2CEE}"/>
                </a:ext>
              </a:extLst>
            </p:cNvPr>
            <p:cNvSpPr/>
            <p:nvPr/>
          </p:nvSpPr>
          <p:spPr>
            <a:xfrm>
              <a:off x="5234184" y="3279115"/>
              <a:ext cx="254413" cy="4840"/>
            </a:xfrm>
            <a:custGeom>
              <a:avLst/>
              <a:gdLst/>
              <a:ahLst/>
              <a:cxnLst/>
              <a:rect l="l" t="t" r="r" b="b"/>
              <a:pathLst>
                <a:path w="7938" h="151" extrusionOk="0">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105;p34">
              <a:extLst>
                <a:ext uri="{FF2B5EF4-FFF2-40B4-BE49-F238E27FC236}">
                  <a16:creationId xmlns:a16="http://schemas.microsoft.com/office/drawing/2014/main" id="{54F25727-7D8F-B946-9480-EE5BEDCFA5F9}"/>
                </a:ext>
              </a:extLst>
            </p:cNvPr>
            <p:cNvSpPr/>
            <p:nvPr/>
          </p:nvSpPr>
          <p:spPr>
            <a:xfrm>
              <a:off x="5006597" y="2477449"/>
              <a:ext cx="499115" cy="4840"/>
            </a:xfrm>
            <a:custGeom>
              <a:avLst/>
              <a:gdLst/>
              <a:ahLst/>
              <a:cxnLst/>
              <a:rect l="l" t="t" r="r" b="b"/>
              <a:pathLst>
                <a:path w="15573" h="151" extrusionOk="0">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06;p34">
              <a:extLst>
                <a:ext uri="{FF2B5EF4-FFF2-40B4-BE49-F238E27FC236}">
                  <a16:creationId xmlns:a16="http://schemas.microsoft.com/office/drawing/2014/main" id="{57D5F9BA-4A26-6C43-96FC-8A2034DEF6C6}"/>
                </a:ext>
              </a:extLst>
            </p:cNvPr>
            <p:cNvSpPr/>
            <p:nvPr/>
          </p:nvSpPr>
          <p:spPr>
            <a:xfrm>
              <a:off x="5417862" y="2497800"/>
              <a:ext cx="74997" cy="373286"/>
            </a:xfrm>
            <a:custGeom>
              <a:avLst/>
              <a:gdLst/>
              <a:ahLst/>
              <a:cxnLst/>
              <a:rect l="l" t="t" r="r" b="b"/>
              <a:pathLst>
                <a:path w="2340" h="11647" extrusionOk="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07;p34">
              <a:extLst>
                <a:ext uri="{FF2B5EF4-FFF2-40B4-BE49-F238E27FC236}">
                  <a16:creationId xmlns:a16="http://schemas.microsoft.com/office/drawing/2014/main" id="{8169FBAB-DC04-6F4F-833C-3835C33E28E8}"/>
                </a:ext>
              </a:extLst>
            </p:cNvPr>
            <p:cNvSpPr/>
            <p:nvPr/>
          </p:nvSpPr>
          <p:spPr>
            <a:xfrm>
              <a:off x="5501417" y="2864100"/>
              <a:ext cx="204062" cy="92112"/>
            </a:xfrm>
            <a:custGeom>
              <a:avLst/>
              <a:gdLst/>
              <a:ahLst/>
              <a:cxnLst/>
              <a:rect l="l" t="t" r="r" b="b"/>
              <a:pathLst>
                <a:path w="6367" h="2874" extrusionOk="0">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108;p34">
              <a:extLst>
                <a:ext uri="{FF2B5EF4-FFF2-40B4-BE49-F238E27FC236}">
                  <a16:creationId xmlns:a16="http://schemas.microsoft.com/office/drawing/2014/main" id="{5B67EBF6-7E3A-504A-AD54-3B3249A42B54}"/>
                </a:ext>
              </a:extLst>
            </p:cNvPr>
            <p:cNvSpPr/>
            <p:nvPr/>
          </p:nvSpPr>
          <p:spPr>
            <a:xfrm>
              <a:off x="5094959" y="3373342"/>
              <a:ext cx="895413" cy="1225816"/>
            </a:xfrm>
            <a:custGeom>
              <a:avLst/>
              <a:gdLst/>
              <a:ahLst/>
              <a:cxnLst/>
              <a:rect l="l" t="t" r="r" b="b"/>
              <a:pathLst>
                <a:path w="27938" h="38247" extrusionOk="0">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09;p34">
              <a:extLst>
                <a:ext uri="{FF2B5EF4-FFF2-40B4-BE49-F238E27FC236}">
                  <a16:creationId xmlns:a16="http://schemas.microsoft.com/office/drawing/2014/main" id="{6BD1FC16-2707-4D44-9ADC-73497A1DC416}"/>
                </a:ext>
              </a:extLst>
            </p:cNvPr>
            <p:cNvSpPr/>
            <p:nvPr/>
          </p:nvSpPr>
          <p:spPr>
            <a:xfrm>
              <a:off x="4808464" y="3373342"/>
              <a:ext cx="895381" cy="1225816"/>
            </a:xfrm>
            <a:custGeom>
              <a:avLst/>
              <a:gdLst/>
              <a:ahLst/>
              <a:cxnLst/>
              <a:rect l="l" t="t" r="r" b="b"/>
              <a:pathLst>
                <a:path w="27937" h="38247" extrusionOk="0">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10;p34">
              <a:extLst>
                <a:ext uri="{FF2B5EF4-FFF2-40B4-BE49-F238E27FC236}">
                  <a16:creationId xmlns:a16="http://schemas.microsoft.com/office/drawing/2014/main" id="{6D986D27-D57F-FA43-8A0A-0B8F665C7D27}"/>
                </a:ext>
              </a:extLst>
            </p:cNvPr>
            <p:cNvSpPr/>
            <p:nvPr/>
          </p:nvSpPr>
          <p:spPr>
            <a:xfrm>
              <a:off x="5259343" y="3733744"/>
              <a:ext cx="68587" cy="817211"/>
            </a:xfrm>
            <a:custGeom>
              <a:avLst/>
              <a:gdLst/>
              <a:ahLst/>
              <a:cxnLst/>
              <a:rect l="l" t="t" r="r" b="b"/>
              <a:pathLst>
                <a:path w="2140" h="25498" extrusionOk="0">
                  <a:moveTo>
                    <a:pt x="1" y="1"/>
                  </a:moveTo>
                  <a:lnTo>
                    <a:pt x="1" y="25498"/>
                  </a:lnTo>
                  <a:lnTo>
                    <a:pt x="2140" y="25498"/>
                  </a:lnTo>
                  <a:lnTo>
                    <a:pt x="214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11;p34">
              <a:extLst>
                <a:ext uri="{FF2B5EF4-FFF2-40B4-BE49-F238E27FC236}">
                  <a16:creationId xmlns:a16="http://schemas.microsoft.com/office/drawing/2014/main" id="{49ABEB3D-FE45-7D45-B220-E96A6F0A6719}"/>
                </a:ext>
              </a:extLst>
            </p:cNvPr>
            <p:cNvSpPr/>
            <p:nvPr/>
          </p:nvSpPr>
          <p:spPr>
            <a:xfrm>
              <a:off x="4686898" y="2876407"/>
              <a:ext cx="544113" cy="808109"/>
            </a:xfrm>
            <a:custGeom>
              <a:avLst/>
              <a:gdLst/>
              <a:ahLst/>
              <a:cxnLst/>
              <a:rect l="l" t="t" r="r" b="b"/>
              <a:pathLst>
                <a:path w="16977" h="25214" extrusionOk="0">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12;p34">
              <a:extLst>
                <a:ext uri="{FF2B5EF4-FFF2-40B4-BE49-F238E27FC236}">
                  <a16:creationId xmlns:a16="http://schemas.microsoft.com/office/drawing/2014/main" id="{3408195E-BC4D-2140-B31B-27E08FFCD9A1}"/>
                </a:ext>
              </a:extLst>
            </p:cNvPr>
            <p:cNvSpPr/>
            <p:nvPr/>
          </p:nvSpPr>
          <p:spPr>
            <a:xfrm>
              <a:off x="4794009" y="3627723"/>
              <a:ext cx="976243" cy="106053"/>
            </a:xfrm>
            <a:custGeom>
              <a:avLst/>
              <a:gdLst/>
              <a:ahLst/>
              <a:cxnLst/>
              <a:rect l="l" t="t" r="r" b="b"/>
              <a:pathLst>
                <a:path w="30460" h="3309" extrusionOk="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13;p34">
              <a:extLst>
                <a:ext uri="{FF2B5EF4-FFF2-40B4-BE49-F238E27FC236}">
                  <a16:creationId xmlns:a16="http://schemas.microsoft.com/office/drawing/2014/main" id="{0B776775-DE24-C742-844B-1C565E45D6C6}"/>
                </a:ext>
              </a:extLst>
            </p:cNvPr>
            <p:cNvSpPr/>
            <p:nvPr/>
          </p:nvSpPr>
          <p:spPr>
            <a:xfrm>
              <a:off x="4820771" y="3613268"/>
              <a:ext cx="410240" cy="74132"/>
            </a:xfrm>
            <a:custGeom>
              <a:avLst/>
              <a:gdLst/>
              <a:ahLst/>
              <a:cxnLst/>
              <a:rect l="l" t="t" r="r" b="b"/>
              <a:pathLst>
                <a:path w="12800" h="2313" extrusionOk="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14;p34">
              <a:extLst>
                <a:ext uri="{FF2B5EF4-FFF2-40B4-BE49-F238E27FC236}">
                  <a16:creationId xmlns:a16="http://schemas.microsoft.com/office/drawing/2014/main" id="{49451F18-0E3C-1342-BAF6-43CA5BED1A32}"/>
                </a:ext>
              </a:extLst>
            </p:cNvPr>
            <p:cNvSpPr/>
            <p:nvPr/>
          </p:nvSpPr>
          <p:spPr>
            <a:xfrm>
              <a:off x="5233639" y="3733232"/>
              <a:ext cx="119995" cy="4840"/>
            </a:xfrm>
            <a:custGeom>
              <a:avLst/>
              <a:gdLst/>
              <a:ahLst/>
              <a:cxnLst/>
              <a:rect l="l" t="t" r="r" b="b"/>
              <a:pathLst>
                <a:path w="3744" h="151" extrusionOk="0">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15;p34">
              <a:extLst>
                <a:ext uri="{FF2B5EF4-FFF2-40B4-BE49-F238E27FC236}">
                  <a16:creationId xmlns:a16="http://schemas.microsoft.com/office/drawing/2014/main" id="{8A7D87DF-2F58-B141-9B25-AA3A68EA2258}"/>
                </a:ext>
              </a:extLst>
            </p:cNvPr>
            <p:cNvSpPr/>
            <p:nvPr/>
          </p:nvSpPr>
          <p:spPr>
            <a:xfrm>
              <a:off x="5153867" y="3309467"/>
              <a:ext cx="496967" cy="380401"/>
            </a:xfrm>
            <a:custGeom>
              <a:avLst/>
              <a:gdLst/>
              <a:ahLst/>
              <a:cxnLst/>
              <a:rect l="l" t="t" r="r" b="b"/>
              <a:pathLst>
                <a:path w="15506" h="11869" extrusionOk="0">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16;p34">
              <a:extLst>
                <a:ext uri="{FF2B5EF4-FFF2-40B4-BE49-F238E27FC236}">
                  <a16:creationId xmlns:a16="http://schemas.microsoft.com/office/drawing/2014/main" id="{C4DA049D-63D8-4443-B860-E2DFD8777113}"/>
                </a:ext>
              </a:extLst>
            </p:cNvPr>
            <p:cNvSpPr/>
            <p:nvPr/>
          </p:nvSpPr>
          <p:spPr>
            <a:xfrm>
              <a:off x="4991597" y="4323881"/>
              <a:ext cx="601418" cy="301526"/>
            </a:xfrm>
            <a:custGeom>
              <a:avLst/>
              <a:gdLst/>
              <a:ahLst/>
              <a:cxnLst/>
              <a:rect l="l" t="t" r="r" b="b"/>
              <a:pathLst>
                <a:path w="18765" h="9408" extrusionOk="0">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17;p34">
              <a:extLst>
                <a:ext uri="{FF2B5EF4-FFF2-40B4-BE49-F238E27FC236}">
                  <a16:creationId xmlns:a16="http://schemas.microsoft.com/office/drawing/2014/main" id="{594962BA-3481-8D4D-97A6-0AC2D708BD3A}"/>
                </a:ext>
              </a:extLst>
            </p:cNvPr>
            <p:cNvSpPr/>
            <p:nvPr/>
          </p:nvSpPr>
          <p:spPr>
            <a:xfrm>
              <a:off x="4936984" y="4595377"/>
              <a:ext cx="104996" cy="89868"/>
            </a:xfrm>
            <a:custGeom>
              <a:avLst/>
              <a:gdLst/>
              <a:ahLst/>
              <a:cxnLst/>
              <a:rect l="l" t="t" r="r" b="b"/>
              <a:pathLst>
                <a:path w="3276" h="2804" extrusionOk="0">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18;p34">
              <a:extLst>
                <a:ext uri="{FF2B5EF4-FFF2-40B4-BE49-F238E27FC236}">
                  <a16:creationId xmlns:a16="http://schemas.microsoft.com/office/drawing/2014/main" id="{7B6B0827-9561-C945-B67E-C11BB3CC70B1}"/>
                </a:ext>
              </a:extLst>
            </p:cNvPr>
            <p:cNvSpPr/>
            <p:nvPr/>
          </p:nvSpPr>
          <p:spPr>
            <a:xfrm>
              <a:off x="5529781" y="4588967"/>
              <a:ext cx="104996" cy="89964"/>
            </a:xfrm>
            <a:custGeom>
              <a:avLst/>
              <a:gdLst/>
              <a:ahLst/>
              <a:cxnLst/>
              <a:rect l="l" t="t" r="r" b="b"/>
              <a:pathLst>
                <a:path w="3276" h="2807" extrusionOk="0">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119;p34">
              <a:extLst>
                <a:ext uri="{FF2B5EF4-FFF2-40B4-BE49-F238E27FC236}">
                  <a16:creationId xmlns:a16="http://schemas.microsoft.com/office/drawing/2014/main" id="{622D0FF4-9693-F545-B095-A2D59FD121E6}"/>
                </a:ext>
              </a:extLst>
            </p:cNvPr>
            <p:cNvSpPr/>
            <p:nvPr/>
          </p:nvSpPr>
          <p:spPr>
            <a:xfrm>
              <a:off x="5006052" y="4548808"/>
              <a:ext cx="583214" cy="4840"/>
            </a:xfrm>
            <a:custGeom>
              <a:avLst/>
              <a:gdLst/>
              <a:ahLst/>
              <a:cxnLst/>
              <a:rect l="l" t="t" r="r" b="b"/>
              <a:pathLst>
                <a:path w="18197" h="151" extrusionOk="0">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120;p34">
              <a:extLst>
                <a:ext uri="{FF2B5EF4-FFF2-40B4-BE49-F238E27FC236}">
                  <a16:creationId xmlns:a16="http://schemas.microsoft.com/office/drawing/2014/main" id="{5D98A1AE-CD80-4D41-A81B-4AA6AC48EBCA}"/>
                </a:ext>
              </a:extLst>
            </p:cNvPr>
            <p:cNvSpPr/>
            <p:nvPr/>
          </p:nvSpPr>
          <p:spPr>
            <a:xfrm>
              <a:off x="4541776" y="2672184"/>
              <a:ext cx="83042" cy="176403"/>
            </a:xfrm>
            <a:custGeom>
              <a:avLst/>
              <a:gdLst/>
              <a:ahLst/>
              <a:cxnLst/>
              <a:rect l="l" t="t" r="r" b="b"/>
              <a:pathLst>
                <a:path w="2591" h="5504" extrusionOk="0">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121;p34">
              <a:extLst>
                <a:ext uri="{FF2B5EF4-FFF2-40B4-BE49-F238E27FC236}">
                  <a16:creationId xmlns:a16="http://schemas.microsoft.com/office/drawing/2014/main" id="{64792D88-CEC2-ED4D-92DE-2B0D707E5A7C}"/>
                </a:ext>
              </a:extLst>
            </p:cNvPr>
            <p:cNvSpPr/>
            <p:nvPr/>
          </p:nvSpPr>
          <p:spPr>
            <a:xfrm>
              <a:off x="4591037" y="2844998"/>
              <a:ext cx="103938" cy="66023"/>
            </a:xfrm>
            <a:custGeom>
              <a:avLst/>
              <a:gdLst/>
              <a:ahLst/>
              <a:cxnLst/>
              <a:rect l="l" t="t" r="r" b="b"/>
              <a:pathLst>
                <a:path w="3243" h="2060" extrusionOk="0">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122;p34">
              <a:extLst>
                <a:ext uri="{FF2B5EF4-FFF2-40B4-BE49-F238E27FC236}">
                  <a16:creationId xmlns:a16="http://schemas.microsoft.com/office/drawing/2014/main" id="{81D1116B-85CF-E944-8C08-C3E8C89F0307}"/>
                </a:ext>
              </a:extLst>
            </p:cNvPr>
            <p:cNvSpPr/>
            <p:nvPr/>
          </p:nvSpPr>
          <p:spPr>
            <a:xfrm>
              <a:off x="4551936" y="2875990"/>
              <a:ext cx="97496" cy="100060"/>
            </a:xfrm>
            <a:custGeom>
              <a:avLst/>
              <a:gdLst/>
              <a:ahLst/>
              <a:cxnLst/>
              <a:rect l="l" t="t" r="r" b="b"/>
              <a:pathLst>
                <a:path w="3042" h="3122" extrusionOk="0">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123;p34">
              <a:extLst>
                <a:ext uri="{FF2B5EF4-FFF2-40B4-BE49-F238E27FC236}">
                  <a16:creationId xmlns:a16="http://schemas.microsoft.com/office/drawing/2014/main" id="{33F97C14-AD5D-A646-80D0-B15448D0D800}"/>
                </a:ext>
              </a:extLst>
            </p:cNvPr>
            <p:cNvSpPr/>
            <p:nvPr/>
          </p:nvSpPr>
          <p:spPr>
            <a:xfrm>
              <a:off x="4549275" y="2720035"/>
              <a:ext cx="31633" cy="275277"/>
            </a:xfrm>
            <a:custGeom>
              <a:avLst/>
              <a:gdLst/>
              <a:ahLst/>
              <a:cxnLst/>
              <a:rect l="l" t="t" r="r" b="b"/>
              <a:pathLst>
                <a:path w="987" h="8589" extrusionOk="0">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124;p34">
              <a:extLst>
                <a:ext uri="{FF2B5EF4-FFF2-40B4-BE49-F238E27FC236}">
                  <a16:creationId xmlns:a16="http://schemas.microsoft.com/office/drawing/2014/main" id="{8F8AF548-7D14-0A46-9C6C-5F9700147A5B}"/>
                </a:ext>
              </a:extLst>
            </p:cNvPr>
            <p:cNvSpPr/>
            <p:nvPr/>
          </p:nvSpPr>
          <p:spPr>
            <a:xfrm>
              <a:off x="4444312" y="2818589"/>
              <a:ext cx="106598" cy="96951"/>
            </a:xfrm>
            <a:custGeom>
              <a:avLst/>
              <a:gdLst/>
              <a:ahLst/>
              <a:cxnLst/>
              <a:rect l="l" t="t" r="r" b="b"/>
              <a:pathLst>
                <a:path w="3326" h="3025" extrusionOk="0">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25;p34">
              <a:extLst>
                <a:ext uri="{FF2B5EF4-FFF2-40B4-BE49-F238E27FC236}">
                  <a16:creationId xmlns:a16="http://schemas.microsoft.com/office/drawing/2014/main" id="{C57BFAAD-EBA4-C54A-911C-0424866FAFB4}"/>
                </a:ext>
              </a:extLst>
            </p:cNvPr>
            <p:cNvSpPr/>
            <p:nvPr/>
          </p:nvSpPr>
          <p:spPr>
            <a:xfrm>
              <a:off x="4487163" y="2851248"/>
              <a:ext cx="70157" cy="117303"/>
            </a:xfrm>
            <a:custGeom>
              <a:avLst/>
              <a:gdLst/>
              <a:ahLst/>
              <a:cxnLst/>
              <a:rect l="l" t="t" r="r" b="b"/>
              <a:pathLst>
                <a:path w="2189" h="3660" extrusionOk="0">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26;p34">
              <a:extLst>
                <a:ext uri="{FF2B5EF4-FFF2-40B4-BE49-F238E27FC236}">
                  <a16:creationId xmlns:a16="http://schemas.microsoft.com/office/drawing/2014/main" id="{1298E8C6-91AD-334F-9510-DB96E166B4B7}"/>
                </a:ext>
              </a:extLst>
            </p:cNvPr>
            <p:cNvSpPr/>
            <p:nvPr/>
          </p:nvSpPr>
          <p:spPr>
            <a:xfrm>
              <a:off x="4426652" y="2977621"/>
              <a:ext cx="241529" cy="241529"/>
            </a:xfrm>
            <a:custGeom>
              <a:avLst/>
              <a:gdLst/>
              <a:ahLst/>
              <a:cxnLst/>
              <a:rect l="l" t="t" r="r" b="b"/>
              <a:pathLst>
                <a:path w="7536" h="7536" extrusionOk="0">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27;p34">
              <a:extLst>
                <a:ext uri="{FF2B5EF4-FFF2-40B4-BE49-F238E27FC236}">
                  <a16:creationId xmlns:a16="http://schemas.microsoft.com/office/drawing/2014/main" id="{74437F8D-0CAA-3146-B269-F3089CD44933}"/>
                </a:ext>
              </a:extLst>
            </p:cNvPr>
            <p:cNvSpPr/>
            <p:nvPr/>
          </p:nvSpPr>
          <p:spPr>
            <a:xfrm>
              <a:off x="4426652" y="3034926"/>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28;p34">
              <a:extLst>
                <a:ext uri="{FF2B5EF4-FFF2-40B4-BE49-F238E27FC236}">
                  <a16:creationId xmlns:a16="http://schemas.microsoft.com/office/drawing/2014/main" id="{D12618C1-90F2-984B-B1CA-BC12136CACC5}"/>
                </a:ext>
              </a:extLst>
            </p:cNvPr>
            <p:cNvSpPr/>
            <p:nvPr/>
          </p:nvSpPr>
          <p:spPr>
            <a:xfrm>
              <a:off x="4426652" y="3010825"/>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29;p34">
              <a:extLst>
                <a:ext uri="{FF2B5EF4-FFF2-40B4-BE49-F238E27FC236}">
                  <a16:creationId xmlns:a16="http://schemas.microsoft.com/office/drawing/2014/main" id="{4D314F26-EB31-0D4D-ABEC-CAFAC8A08546}"/>
                </a:ext>
              </a:extLst>
            </p:cNvPr>
            <p:cNvSpPr/>
            <p:nvPr/>
          </p:nvSpPr>
          <p:spPr>
            <a:xfrm>
              <a:off x="4426652" y="3059541"/>
              <a:ext cx="241529" cy="46633"/>
            </a:xfrm>
            <a:custGeom>
              <a:avLst/>
              <a:gdLst/>
              <a:ahLst/>
              <a:cxnLst/>
              <a:rect l="l" t="t" r="r" b="b"/>
              <a:pathLst>
                <a:path w="7536" h="1455" extrusionOk="0">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30;p34">
              <a:extLst>
                <a:ext uri="{FF2B5EF4-FFF2-40B4-BE49-F238E27FC236}">
                  <a16:creationId xmlns:a16="http://schemas.microsoft.com/office/drawing/2014/main" id="{A068BDA7-DB23-534E-B248-C7A92186529D}"/>
                </a:ext>
              </a:extLst>
            </p:cNvPr>
            <p:cNvSpPr/>
            <p:nvPr/>
          </p:nvSpPr>
          <p:spPr>
            <a:xfrm>
              <a:off x="7679310" y="3501895"/>
              <a:ext cx="352935" cy="864805"/>
            </a:xfrm>
            <a:custGeom>
              <a:avLst/>
              <a:gdLst/>
              <a:ahLst/>
              <a:cxnLst/>
              <a:rect l="l" t="t" r="r" b="b"/>
              <a:pathLst>
                <a:path w="11012" h="26983" extrusionOk="0">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31;p34">
              <a:extLst>
                <a:ext uri="{FF2B5EF4-FFF2-40B4-BE49-F238E27FC236}">
                  <a16:creationId xmlns:a16="http://schemas.microsoft.com/office/drawing/2014/main" id="{6C23B20D-D05D-3849-8BBE-9F2D61F30364}"/>
                </a:ext>
              </a:extLst>
            </p:cNvPr>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32;p34">
              <a:extLst>
                <a:ext uri="{FF2B5EF4-FFF2-40B4-BE49-F238E27FC236}">
                  <a16:creationId xmlns:a16="http://schemas.microsoft.com/office/drawing/2014/main" id="{56456392-4F04-0945-8732-C3AF4E24C00B}"/>
                </a:ext>
              </a:extLst>
            </p:cNvPr>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33;p34">
              <a:extLst>
                <a:ext uri="{FF2B5EF4-FFF2-40B4-BE49-F238E27FC236}">
                  <a16:creationId xmlns:a16="http://schemas.microsoft.com/office/drawing/2014/main" id="{CE77B913-9457-1D4A-BA1E-F20723688F04}"/>
                </a:ext>
              </a:extLst>
            </p:cNvPr>
            <p:cNvSpPr/>
            <p:nvPr/>
          </p:nvSpPr>
          <p:spPr>
            <a:xfrm>
              <a:off x="7647741" y="4095204"/>
              <a:ext cx="259733" cy="445046"/>
            </a:xfrm>
            <a:custGeom>
              <a:avLst/>
              <a:gdLst/>
              <a:ahLst/>
              <a:cxnLst/>
              <a:rect l="l" t="t" r="r" b="b"/>
              <a:pathLst>
                <a:path w="8104" h="13886" extrusionOk="0">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34;p34">
              <a:extLst>
                <a:ext uri="{FF2B5EF4-FFF2-40B4-BE49-F238E27FC236}">
                  <a16:creationId xmlns:a16="http://schemas.microsoft.com/office/drawing/2014/main" id="{A38BC8E0-A2AC-2D4C-9C7D-7E86B5F6B409}"/>
                </a:ext>
              </a:extLst>
            </p:cNvPr>
            <p:cNvSpPr/>
            <p:nvPr/>
          </p:nvSpPr>
          <p:spPr>
            <a:xfrm>
              <a:off x="7852829" y="3735892"/>
              <a:ext cx="56793" cy="797404"/>
            </a:xfrm>
            <a:custGeom>
              <a:avLst/>
              <a:gdLst/>
              <a:ahLst/>
              <a:cxnLst/>
              <a:rect l="l" t="t" r="r" b="b"/>
              <a:pathLst>
                <a:path w="1772" h="24880" extrusionOk="0">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35;p34">
              <a:extLst>
                <a:ext uri="{FF2B5EF4-FFF2-40B4-BE49-F238E27FC236}">
                  <a16:creationId xmlns:a16="http://schemas.microsoft.com/office/drawing/2014/main" id="{CC565E99-A43B-B444-AC77-90D5EAFE1918}"/>
                </a:ext>
              </a:extLst>
            </p:cNvPr>
            <p:cNvSpPr/>
            <p:nvPr/>
          </p:nvSpPr>
          <p:spPr>
            <a:xfrm>
              <a:off x="7775717" y="4419743"/>
              <a:ext cx="211017" cy="256560"/>
            </a:xfrm>
            <a:custGeom>
              <a:avLst/>
              <a:gdLst/>
              <a:ahLst/>
              <a:cxnLst/>
              <a:rect l="l" t="t" r="r" b="b"/>
              <a:pathLst>
                <a:path w="6584" h="8005" extrusionOk="0">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36;p34">
              <a:extLst>
                <a:ext uri="{FF2B5EF4-FFF2-40B4-BE49-F238E27FC236}">
                  <a16:creationId xmlns:a16="http://schemas.microsoft.com/office/drawing/2014/main" id="{FD33FC90-D0CF-3544-86B1-20FAC4F9DC6F}"/>
                </a:ext>
              </a:extLst>
            </p:cNvPr>
            <p:cNvSpPr/>
            <p:nvPr/>
          </p:nvSpPr>
          <p:spPr>
            <a:xfrm>
              <a:off x="6691305" y="2375177"/>
              <a:ext cx="517864" cy="314378"/>
            </a:xfrm>
            <a:custGeom>
              <a:avLst/>
              <a:gdLst/>
              <a:ahLst/>
              <a:cxnLst/>
              <a:rect l="l" t="t" r="r" b="b"/>
              <a:pathLst>
                <a:path w="16158" h="9809" extrusionOk="0">
                  <a:moveTo>
                    <a:pt x="435" y="0"/>
                  </a:moveTo>
                  <a:lnTo>
                    <a:pt x="1" y="936"/>
                  </a:lnTo>
                  <a:lnTo>
                    <a:pt x="15573" y="9808"/>
                  </a:lnTo>
                  <a:lnTo>
                    <a:pt x="16158" y="8689"/>
                  </a:lnTo>
                  <a:lnTo>
                    <a:pt x="43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37;p34">
              <a:extLst>
                <a:ext uri="{FF2B5EF4-FFF2-40B4-BE49-F238E27FC236}">
                  <a16:creationId xmlns:a16="http://schemas.microsoft.com/office/drawing/2014/main" id="{20575380-214F-A94F-962A-BA389AF08AB6}"/>
                </a:ext>
              </a:extLst>
            </p:cNvPr>
            <p:cNvSpPr/>
            <p:nvPr/>
          </p:nvSpPr>
          <p:spPr>
            <a:xfrm>
              <a:off x="6680600" y="2313064"/>
              <a:ext cx="36986" cy="43941"/>
            </a:xfrm>
            <a:custGeom>
              <a:avLst/>
              <a:gdLst/>
              <a:ahLst/>
              <a:cxnLst/>
              <a:rect l="l" t="t" r="r" b="b"/>
              <a:pathLst>
                <a:path w="1154" h="1371" extrusionOk="0">
                  <a:moveTo>
                    <a:pt x="719" y="0"/>
                  </a:moveTo>
                  <a:lnTo>
                    <a:pt x="0" y="1103"/>
                  </a:lnTo>
                  <a:lnTo>
                    <a:pt x="502" y="1370"/>
                  </a:lnTo>
                  <a:lnTo>
                    <a:pt x="1153" y="267"/>
                  </a:lnTo>
                  <a:lnTo>
                    <a:pt x="71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38;p34">
              <a:extLst>
                <a:ext uri="{FF2B5EF4-FFF2-40B4-BE49-F238E27FC236}">
                  <a16:creationId xmlns:a16="http://schemas.microsoft.com/office/drawing/2014/main" id="{8CDF050B-2D53-BD4E-8871-1D056D55F716}"/>
                </a:ext>
              </a:extLst>
            </p:cNvPr>
            <p:cNvSpPr/>
            <p:nvPr/>
          </p:nvSpPr>
          <p:spPr>
            <a:xfrm>
              <a:off x="7053855" y="2609719"/>
              <a:ext cx="124258" cy="553760"/>
            </a:xfrm>
            <a:custGeom>
              <a:avLst/>
              <a:gdLst/>
              <a:ahLst/>
              <a:cxnLst/>
              <a:rect l="l" t="t" r="r" b="b"/>
              <a:pathLst>
                <a:path w="3877" h="17278" extrusionOk="0">
                  <a:moveTo>
                    <a:pt x="3058" y="1"/>
                  </a:moveTo>
                  <a:lnTo>
                    <a:pt x="0" y="17277"/>
                  </a:lnTo>
                  <a:lnTo>
                    <a:pt x="0" y="17277"/>
                  </a:lnTo>
                  <a:lnTo>
                    <a:pt x="1237" y="17260"/>
                  </a:lnTo>
                  <a:lnTo>
                    <a:pt x="3877" y="468"/>
                  </a:lnTo>
                  <a:lnTo>
                    <a:pt x="3058"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139;p34">
              <a:extLst>
                <a:ext uri="{FF2B5EF4-FFF2-40B4-BE49-F238E27FC236}">
                  <a16:creationId xmlns:a16="http://schemas.microsoft.com/office/drawing/2014/main" id="{5A1C92F0-1594-4144-821B-01B41F3695A5}"/>
                </a:ext>
              </a:extLst>
            </p:cNvPr>
            <p:cNvSpPr/>
            <p:nvPr/>
          </p:nvSpPr>
          <p:spPr>
            <a:xfrm>
              <a:off x="6937641" y="3161075"/>
              <a:ext cx="268323" cy="58075"/>
            </a:xfrm>
            <a:custGeom>
              <a:avLst/>
              <a:gdLst/>
              <a:ahLst/>
              <a:cxnLst/>
              <a:rect l="l" t="t" r="r" b="b"/>
              <a:pathLst>
                <a:path w="8372" h="1812" extrusionOk="0">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140;p34">
              <a:extLst>
                <a:ext uri="{FF2B5EF4-FFF2-40B4-BE49-F238E27FC236}">
                  <a16:creationId xmlns:a16="http://schemas.microsoft.com/office/drawing/2014/main" id="{2619F553-FCCC-CA48-93EC-0EBE975FFEF3}"/>
                </a:ext>
              </a:extLst>
            </p:cNvPr>
            <p:cNvSpPr/>
            <p:nvPr/>
          </p:nvSpPr>
          <p:spPr>
            <a:xfrm>
              <a:off x="6481922" y="2321109"/>
              <a:ext cx="288130" cy="271496"/>
            </a:xfrm>
            <a:custGeom>
              <a:avLst/>
              <a:gdLst/>
              <a:ahLst/>
              <a:cxnLst/>
              <a:rect l="l" t="t" r="r" b="b"/>
              <a:pathLst>
                <a:path w="8990" h="8471" extrusionOk="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18022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grpSp>
        <p:nvGrpSpPr>
          <p:cNvPr id="189" name="Google Shape;15847;p74">
            <a:extLst>
              <a:ext uri="{FF2B5EF4-FFF2-40B4-BE49-F238E27FC236}">
                <a16:creationId xmlns:a16="http://schemas.microsoft.com/office/drawing/2014/main" id="{22A663A5-DE00-B74A-912F-DC79816EB14B}"/>
              </a:ext>
            </a:extLst>
          </p:cNvPr>
          <p:cNvGrpSpPr/>
          <p:nvPr/>
        </p:nvGrpSpPr>
        <p:grpSpPr>
          <a:xfrm>
            <a:off x="1020416" y="255181"/>
            <a:ext cx="3551583" cy="4180242"/>
            <a:chOff x="1764389" y="3348218"/>
            <a:chExt cx="310114" cy="366665"/>
          </a:xfrm>
          <a:solidFill>
            <a:srgbClr val="FFFC00">
              <a:alpha val="15000"/>
            </a:srgbClr>
          </a:solidFill>
        </p:grpSpPr>
        <p:sp>
          <p:nvSpPr>
            <p:cNvPr id="190" name="Google Shape;15848;p74">
              <a:extLst>
                <a:ext uri="{FF2B5EF4-FFF2-40B4-BE49-F238E27FC236}">
                  <a16:creationId xmlns:a16="http://schemas.microsoft.com/office/drawing/2014/main" id="{95B76AD8-1494-3943-BB94-B965C05D4AB6}"/>
                </a:ext>
              </a:extLst>
            </p:cNvPr>
            <p:cNvSpPr/>
            <p:nvPr/>
          </p:nvSpPr>
          <p:spPr>
            <a:xfrm>
              <a:off x="1782734" y="3556441"/>
              <a:ext cx="37918" cy="23598"/>
            </a:xfrm>
            <a:custGeom>
              <a:avLst/>
              <a:gdLst/>
              <a:ahLst/>
              <a:cxnLst/>
              <a:rect l="l" t="t" r="r" b="b"/>
              <a:pathLst>
                <a:path w="1451" h="903" extrusionOk="0">
                  <a:moveTo>
                    <a:pt x="1141" y="0"/>
                  </a:moveTo>
                  <a:cubicBezTo>
                    <a:pt x="1105" y="0"/>
                    <a:pt x="1067" y="10"/>
                    <a:pt x="1029" y="33"/>
                  </a:cubicBezTo>
                  <a:lnTo>
                    <a:pt x="1029" y="24"/>
                  </a:lnTo>
                  <a:lnTo>
                    <a:pt x="212" y="505"/>
                  </a:lnTo>
                  <a:cubicBezTo>
                    <a:pt x="1" y="618"/>
                    <a:pt x="118" y="902"/>
                    <a:pt x="310" y="902"/>
                  </a:cubicBezTo>
                  <a:cubicBezTo>
                    <a:pt x="346" y="902"/>
                    <a:pt x="384" y="893"/>
                    <a:pt x="423" y="870"/>
                  </a:cubicBezTo>
                  <a:lnTo>
                    <a:pt x="1241" y="399"/>
                  </a:lnTo>
                  <a:cubicBezTo>
                    <a:pt x="1451" y="278"/>
                    <a:pt x="1328" y="0"/>
                    <a:pt x="11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849;p74">
              <a:extLst>
                <a:ext uri="{FF2B5EF4-FFF2-40B4-BE49-F238E27FC236}">
                  <a16:creationId xmlns:a16="http://schemas.microsoft.com/office/drawing/2014/main" id="{46530283-8728-3E4A-AF99-4F64DA37816B}"/>
                </a:ext>
              </a:extLst>
            </p:cNvPr>
            <p:cNvSpPr/>
            <p:nvPr/>
          </p:nvSpPr>
          <p:spPr>
            <a:xfrm>
              <a:off x="2016933" y="3558218"/>
              <a:ext cx="37971" cy="23833"/>
            </a:xfrm>
            <a:custGeom>
              <a:avLst/>
              <a:gdLst/>
              <a:ahLst/>
              <a:cxnLst/>
              <a:rect l="l" t="t" r="r" b="b"/>
              <a:pathLst>
                <a:path w="1453" h="912" extrusionOk="0">
                  <a:moveTo>
                    <a:pt x="314" y="0"/>
                  </a:moveTo>
                  <a:cubicBezTo>
                    <a:pt x="125" y="0"/>
                    <a:pt x="1" y="286"/>
                    <a:pt x="212" y="408"/>
                  </a:cubicBezTo>
                  <a:lnTo>
                    <a:pt x="1039" y="879"/>
                  </a:lnTo>
                  <a:cubicBezTo>
                    <a:pt x="1076" y="902"/>
                    <a:pt x="1113" y="911"/>
                    <a:pt x="1148" y="911"/>
                  </a:cubicBezTo>
                  <a:cubicBezTo>
                    <a:pt x="1334" y="911"/>
                    <a:pt x="1453" y="627"/>
                    <a:pt x="1250" y="514"/>
                  </a:cubicBezTo>
                  <a:lnTo>
                    <a:pt x="423" y="33"/>
                  </a:lnTo>
                  <a:cubicBezTo>
                    <a:pt x="386" y="10"/>
                    <a:pt x="348" y="0"/>
                    <a:pt x="3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850;p74">
              <a:extLst>
                <a:ext uri="{FF2B5EF4-FFF2-40B4-BE49-F238E27FC236}">
                  <a16:creationId xmlns:a16="http://schemas.microsoft.com/office/drawing/2014/main" id="{21D63F6D-577C-264D-9FC1-E823E7B4971E}"/>
                </a:ext>
              </a:extLst>
            </p:cNvPr>
            <p:cNvSpPr/>
            <p:nvPr/>
          </p:nvSpPr>
          <p:spPr>
            <a:xfrm>
              <a:off x="1915147" y="3348218"/>
              <a:ext cx="11080" cy="36089"/>
            </a:xfrm>
            <a:custGeom>
              <a:avLst/>
              <a:gdLst/>
              <a:ahLst/>
              <a:cxnLst/>
              <a:rect l="l" t="t" r="r" b="b"/>
              <a:pathLst>
                <a:path w="424" h="1381" extrusionOk="0">
                  <a:moveTo>
                    <a:pt x="212" y="1"/>
                  </a:moveTo>
                  <a:cubicBezTo>
                    <a:pt x="97" y="1"/>
                    <a:pt x="1" y="97"/>
                    <a:pt x="1" y="212"/>
                  </a:cubicBezTo>
                  <a:lnTo>
                    <a:pt x="1" y="1164"/>
                  </a:lnTo>
                  <a:cubicBezTo>
                    <a:pt x="1" y="1309"/>
                    <a:pt x="106" y="1381"/>
                    <a:pt x="212" y="1381"/>
                  </a:cubicBezTo>
                  <a:cubicBezTo>
                    <a:pt x="318" y="1381"/>
                    <a:pt x="424" y="1309"/>
                    <a:pt x="424" y="1164"/>
                  </a:cubicBezTo>
                  <a:lnTo>
                    <a:pt x="424" y="212"/>
                  </a:lnTo>
                  <a:cubicBezTo>
                    <a:pt x="424" y="97"/>
                    <a:pt x="328" y="1"/>
                    <a:pt x="2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851;p74">
              <a:extLst>
                <a:ext uri="{FF2B5EF4-FFF2-40B4-BE49-F238E27FC236}">
                  <a16:creationId xmlns:a16="http://schemas.microsoft.com/office/drawing/2014/main" id="{77BF7756-35AD-424F-ACB4-A41B237F734A}"/>
                </a:ext>
              </a:extLst>
            </p:cNvPr>
            <p:cNvSpPr/>
            <p:nvPr/>
          </p:nvSpPr>
          <p:spPr>
            <a:xfrm>
              <a:off x="1839363" y="3367399"/>
              <a:ext cx="27126" cy="32796"/>
            </a:xfrm>
            <a:custGeom>
              <a:avLst/>
              <a:gdLst/>
              <a:ahLst/>
              <a:cxnLst/>
              <a:rect l="l" t="t" r="r" b="b"/>
              <a:pathLst>
                <a:path w="1038" h="1255" extrusionOk="0">
                  <a:moveTo>
                    <a:pt x="287" y="1"/>
                  </a:moveTo>
                  <a:cubicBezTo>
                    <a:pt x="142" y="1"/>
                    <a:pt x="1" y="154"/>
                    <a:pt x="93" y="325"/>
                  </a:cubicBezTo>
                  <a:lnTo>
                    <a:pt x="574" y="1142"/>
                  </a:lnTo>
                  <a:cubicBezTo>
                    <a:pt x="616" y="1221"/>
                    <a:pt x="683" y="1254"/>
                    <a:pt x="750" y="1254"/>
                  </a:cubicBezTo>
                  <a:cubicBezTo>
                    <a:pt x="894" y="1254"/>
                    <a:pt x="1038" y="1101"/>
                    <a:pt x="939" y="930"/>
                  </a:cubicBezTo>
                  <a:lnTo>
                    <a:pt x="468" y="113"/>
                  </a:lnTo>
                  <a:cubicBezTo>
                    <a:pt x="422" y="34"/>
                    <a:pt x="354" y="1"/>
                    <a:pt x="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852;p74">
              <a:extLst>
                <a:ext uri="{FF2B5EF4-FFF2-40B4-BE49-F238E27FC236}">
                  <a16:creationId xmlns:a16="http://schemas.microsoft.com/office/drawing/2014/main" id="{C193DDB4-52FD-EF47-9CD7-945DEF83651B}"/>
                </a:ext>
              </a:extLst>
            </p:cNvPr>
            <p:cNvSpPr/>
            <p:nvPr/>
          </p:nvSpPr>
          <p:spPr>
            <a:xfrm>
              <a:off x="1783988" y="3420997"/>
              <a:ext cx="37971" cy="23754"/>
            </a:xfrm>
            <a:custGeom>
              <a:avLst/>
              <a:gdLst/>
              <a:ahLst/>
              <a:cxnLst/>
              <a:rect l="l" t="t" r="r" b="b"/>
              <a:pathLst>
                <a:path w="1453" h="909" extrusionOk="0">
                  <a:moveTo>
                    <a:pt x="310" y="1"/>
                  </a:moveTo>
                  <a:cubicBezTo>
                    <a:pt x="118" y="1"/>
                    <a:pt x="1" y="285"/>
                    <a:pt x="212" y="399"/>
                  </a:cubicBezTo>
                  <a:lnTo>
                    <a:pt x="1029" y="880"/>
                  </a:lnTo>
                  <a:cubicBezTo>
                    <a:pt x="1067" y="900"/>
                    <a:pt x="1104" y="909"/>
                    <a:pt x="1138" y="909"/>
                  </a:cubicBezTo>
                  <a:cubicBezTo>
                    <a:pt x="1332" y="909"/>
                    <a:pt x="1453" y="627"/>
                    <a:pt x="1241" y="505"/>
                  </a:cubicBezTo>
                  <a:lnTo>
                    <a:pt x="423" y="33"/>
                  </a:lnTo>
                  <a:cubicBezTo>
                    <a:pt x="384" y="11"/>
                    <a:pt x="346" y="1"/>
                    <a:pt x="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853;p74">
              <a:extLst>
                <a:ext uri="{FF2B5EF4-FFF2-40B4-BE49-F238E27FC236}">
                  <a16:creationId xmlns:a16="http://schemas.microsoft.com/office/drawing/2014/main" id="{BE780ECF-EF21-9540-A3F1-4E07E8471F54}"/>
                </a:ext>
              </a:extLst>
            </p:cNvPr>
            <p:cNvSpPr/>
            <p:nvPr/>
          </p:nvSpPr>
          <p:spPr>
            <a:xfrm>
              <a:off x="1764389" y="3494716"/>
              <a:ext cx="37971" cy="11106"/>
            </a:xfrm>
            <a:custGeom>
              <a:avLst/>
              <a:gdLst/>
              <a:ahLst/>
              <a:cxnLst/>
              <a:rect l="l" t="t" r="r" b="b"/>
              <a:pathLst>
                <a:path w="1453" h="425" extrusionOk="0">
                  <a:moveTo>
                    <a:pt x="289" y="1"/>
                  </a:moveTo>
                  <a:cubicBezTo>
                    <a:pt x="0" y="1"/>
                    <a:pt x="0" y="424"/>
                    <a:pt x="289" y="424"/>
                  </a:cubicBezTo>
                  <a:lnTo>
                    <a:pt x="1231" y="424"/>
                  </a:lnTo>
                  <a:cubicBezTo>
                    <a:pt x="1356" y="424"/>
                    <a:pt x="1452" y="328"/>
                    <a:pt x="1452" y="213"/>
                  </a:cubicBezTo>
                  <a:cubicBezTo>
                    <a:pt x="1452" y="97"/>
                    <a:pt x="1356" y="1"/>
                    <a:pt x="12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854;p74">
              <a:extLst>
                <a:ext uri="{FF2B5EF4-FFF2-40B4-BE49-F238E27FC236}">
                  <a16:creationId xmlns:a16="http://schemas.microsoft.com/office/drawing/2014/main" id="{4EA59484-3903-3C45-93C5-D6CED9DA8F72}"/>
                </a:ext>
              </a:extLst>
            </p:cNvPr>
            <p:cNvSpPr/>
            <p:nvPr/>
          </p:nvSpPr>
          <p:spPr>
            <a:xfrm>
              <a:off x="2034756" y="3496990"/>
              <a:ext cx="39748" cy="11342"/>
            </a:xfrm>
            <a:custGeom>
              <a:avLst/>
              <a:gdLst/>
              <a:ahLst/>
              <a:cxnLst/>
              <a:rect l="l" t="t" r="r" b="b"/>
              <a:pathLst>
                <a:path w="1521" h="434" extrusionOk="0">
                  <a:moveTo>
                    <a:pt x="289" y="1"/>
                  </a:moveTo>
                  <a:cubicBezTo>
                    <a:pt x="1" y="10"/>
                    <a:pt x="1" y="433"/>
                    <a:pt x="289" y="433"/>
                  </a:cubicBezTo>
                  <a:lnTo>
                    <a:pt x="1241" y="433"/>
                  </a:lnTo>
                  <a:cubicBezTo>
                    <a:pt x="1520" y="433"/>
                    <a:pt x="1520" y="1"/>
                    <a:pt x="12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855;p74">
              <a:extLst>
                <a:ext uri="{FF2B5EF4-FFF2-40B4-BE49-F238E27FC236}">
                  <a16:creationId xmlns:a16="http://schemas.microsoft.com/office/drawing/2014/main" id="{C7BA59A4-9CA4-E64A-84E0-F54E8F543ACB}"/>
                </a:ext>
              </a:extLst>
            </p:cNvPr>
            <p:cNvSpPr/>
            <p:nvPr/>
          </p:nvSpPr>
          <p:spPr>
            <a:xfrm>
              <a:off x="2018684" y="3423009"/>
              <a:ext cx="37448" cy="23754"/>
            </a:xfrm>
            <a:custGeom>
              <a:avLst/>
              <a:gdLst/>
              <a:ahLst/>
              <a:cxnLst/>
              <a:rect l="l" t="t" r="r" b="b"/>
              <a:pathLst>
                <a:path w="1433" h="909" extrusionOk="0">
                  <a:moveTo>
                    <a:pt x="1123" y="1"/>
                  </a:moveTo>
                  <a:cubicBezTo>
                    <a:pt x="1088" y="1"/>
                    <a:pt x="1049" y="11"/>
                    <a:pt x="1010" y="33"/>
                  </a:cubicBezTo>
                  <a:lnTo>
                    <a:pt x="193" y="504"/>
                  </a:lnTo>
                  <a:cubicBezTo>
                    <a:pt x="1" y="620"/>
                    <a:pt x="77" y="908"/>
                    <a:pt x="299" y="908"/>
                  </a:cubicBezTo>
                  <a:cubicBezTo>
                    <a:pt x="337" y="908"/>
                    <a:pt x="366" y="899"/>
                    <a:pt x="404" y="879"/>
                  </a:cubicBezTo>
                  <a:lnTo>
                    <a:pt x="1222" y="399"/>
                  </a:lnTo>
                  <a:cubicBezTo>
                    <a:pt x="1433" y="285"/>
                    <a:pt x="1315" y="1"/>
                    <a:pt x="1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856;p74">
              <a:extLst>
                <a:ext uri="{FF2B5EF4-FFF2-40B4-BE49-F238E27FC236}">
                  <a16:creationId xmlns:a16="http://schemas.microsoft.com/office/drawing/2014/main" id="{B687D634-2D66-514D-8BAC-AD21F42F8DA1}"/>
                </a:ext>
              </a:extLst>
            </p:cNvPr>
            <p:cNvSpPr/>
            <p:nvPr/>
          </p:nvSpPr>
          <p:spPr>
            <a:xfrm>
              <a:off x="1974573" y="3368627"/>
              <a:ext cx="26054" cy="32822"/>
            </a:xfrm>
            <a:custGeom>
              <a:avLst/>
              <a:gdLst/>
              <a:ahLst/>
              <a:cxnLst/>
              <a:rect l="l" t="t" r="r" b="b"/>
              <a:pathLst>
                <a:path w="997" h="1256" extrusionOk="0">
                  <a:moveTo>
                    <a:pt x="757" y="0"/>
                  </a:moveTo>
                  <a:cubicBezTo>
                    <a:pt x="683" y="0"/>
                    <a:pt x="612" y="39"/>
                    <a:pt x="573" y="105"/>
                  </a:cubicBezTo>
                  <a:lnTo>
                    <a:pt x="92" y="932"/>
                  </a:lnTo>
                  <a:cubicBezTo>
                    <a:pt x="0" y="1102"/>
                    <a:pt x="142" y="1255"/>
                    <a:pt x="286" y="1255"/>
                  </a:cubicBezTo>
                  <a:cubicBezTo>
                    <a:pt x="354" y="1255"/>
                    <a:pt x="422" y="1222"/>
                    <a:pt x="467" y="1143"/>
                  </a:cubicBezTo>
                  <a:lnTo>
                    <a:pt x="938" y="326"/>
                  </a:lnTo>
                  <a:cubicBezTo>
                    <a:pt x="996" y="220"/>
                    <a:pt x="967" y="85"/>
                    <a:pt x="862" y="28"/>
                  </a:cubicBezTo>
                  <a:cubicBezTo>
                    <a:pt x="828" y="9"/>
                    <a:pt x="792" y="0"/>
                    <a:pt x="7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857;p74">
              <a:extLst>
                <a:ext uri="{FF2B5EF4-FFF2-40B4-BE49-F238E27FC236}">
                  <a16:creationId xmlns:a16="http://schemas.microsoft.com/office/drawing/2014/main" id="{BE1A91AE-7DBC-7A43-B8AD-183F5C7871A0}"/>
                </a:ext>
              </a:extLst>
            </p:cNvPr>
            <p:cNvSpPr/>
            <p:nvPr/>
          </p:nvSpPr>
          <p:spPr>
            <a:xfrm>
              <a:off x="1820914" y="3408009"/>
              <a:ext cx="218651" cy="273450"/>
            </a:xfrm>
            <a:custGeom>
              <a:avLst/>
              <a:gdLst/>
              <a:ahLst/>
              <a:cxnLst/>
              <a:rect l="l" t="t" r="r" b="b"/>
              <a:pathLst>
                <a:path w="8367" h="10464" extrusionOk="0">
                  <a:moveTo>
                    <a:pt x="3813" y="0"/>
                  </a:moveTo>
                  <a:cubicBezTo>
                    <a:pt x="2378" y="0"/>
                    <a:pt x="1085" y="876"/>
                    <a:pt x="549" y="2213"/>
                  </a:cubicBezTo>
                  <a:cubicBezTo>
                    <a:pt x="1" y="3579"/>
                    <a:pt x="366" y="5136"/>
                    <a:pt x="1453" y="6127"/>
                  </a:cubicBezTo>
                  <a:cubicBezTo>
                    <a:pt x="1885" y="6521"/>
                    <a:pt x="2126" y="7088"/>
                    <a:pt x="2126" y="7675"/>
                  </a:cubicBezTo>
                  <a:lnTo>
                    <a:pt x="2126" y="9868"/>
                  </a:lnTo>
                  <a:cubicBezTo>
                    <a:pt x="2126" y="10194"/>
                    <a:pt x="2385" y="10464"/>
                    <a:pt x="2722" y="10464"/>
                  </a:cubicBezTo>
                  <a:lnTo>
                    <a:pt x="4905" y="10464"/>
                  </a:lnTo>
                  <a:cubicBezTo>
                    <a:pt x="5241" y="10464"/>
                    <a:pt x="5511" y="10194"/>
                    <a:pt x="5511" y="9868"/>
                  </a:cubicBezTo>
                  <a:lnTo>
                    <a:pt x="5511" y="7665"/>
                  </a:lnTo>
                  <a:cubicBezTo>
                    <a:pt x="5511" y="7069"/>
                    <a:pt x="5761" y="6502"/>
                    <a:pt x="6203" y="6108"/>
                  </a:cubicBezTo>
                  <a:cubicBezTo>
                    <a:pt x="8367" y="4108"/>
                    <a:pt x="7270" y="492"/>
                    <a:pt x="4357" y="40"/>
                  </a:cubicBezTo>
                  <a:cubicBezTo>
                    <a:pt x="4203" y="21"/>
                    <a:pt x="4049" y="1"/>
                    <a:pt x="3905" y="1"/>
                  </a:cubicBezTo>
                  <a:cubicBezTo>
                    <a:pt x="3874" y="1"/>
                    <a:pt x="3843" y="0"/>
                    <a:pt x="38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858;p74">
              <a:extLst>
                <a:ext uri="{FF2B5EF4-FFF2-40B4-BE49-F238E27FC236}">
                  <a16:creationId xmlns:a16="http://schemas.microsoft.com/office/drawing/2014/main" id="{E485635F-8630-CD46-A8A2-C5D20AFE6043}"/>
                </a:ext>
              </a:extLst>
            </p:cNvPr>
            <p:cNvSpPr/>
            <p:nvPr/>
          </p:nvSpPr>
          <p:spPr>
            <a:xfrm>
              <a:off x="1829720" y="3409028"/>
              <a:ext cx="209844" cy="272431"/>
            </a:xfrm>
            <a:custGeom>
              <a:avLst/>
              <a:gdLst/>
              <a:ahLst/>
              <a:cxnLst/>
              <a:rect l="l" t="t" r="r" b="b"/>
              <a:pathLst>
                <a:path w="8030" h="10425" extrusionOk="0">
                  <a:moveTo>
                    <a:pt x="4020" y="1"/>
                  </a:moveTo>
                  <a:cubicBezTo>
                    <a:pt x="1096" y="453"/>
                    <a:pt x="0" y="4097"/>
                    <a:pt x="2202" y="6088"/>
                  </a:cubicBezTo>
                  <a:cubicBezTo>
                    <a:pt x="2625" y="6482"/>
                    <a:pt x="2875" y="7049"/>
                    <a:pt x="2866" y="7636"/>
                  </a:cubicBezTo>
                  <a:lnTo>
                    <a:pt x="2866" y="9829"/>
                  </a:lnTo>
                  <a:cubicBezTo>
                    <a:pt x="2866" y="10155"/>
                    <a:pt x="3135" y="10425"/>
                    <a:pt x="3472" y="10425"/>
                  </a:cubicBezTo>
                  <a:lnTo>
                    <a:pt x="4568" y="10425"/>
                  </a:lnTo>
                  <a:cubicBezTo>
                    <a:pt x="4904" y="10425"/>
                    <a:pt x="5174" y="10155"/>
                    <a:pt x="5174" y="9829"/>
                  </a:cubicBezTo>
                  <a:lnTo>
                    <a:pt x="5174" y="7626"/>
                  </a:lnTo>
                  <a:cubicBezTo>
                    <a:pt x="5174" y="7030"/>
                    <a:pt x="5424" y="6463"/>
                    <a:pt x="5866" y="6069"/>
                  </a:cubicBezTo>
                  <a:cubicBezTo>
                    <a:pt x="8030" y="4069"/>
                    <a:pt x="6933" y="453"/>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859;p74">
              <a:extLst>
                <a:ext uri="{FF2B5EF4-FFF2-40B4-BE49-F238E27FC236}">
                  <a16:creationId xmlns:a16="http://schemas.microsoft.com/office/drawing/2014/main" id="{7AFFEC89-47A5-7A4B-A96C-10D0D267617C}"/>
                </a:ext>
              </a:extLst>
            </p:cNvPr>
            <p:cNvSpPr/>
            <p:nvPr/>
          </p:nvSpPr>
          <p:spPr>
            <a:xfrm>
              <a:off x="1865652" y="3465579"/>
              <a:ext cx="110096" cy="161290"/>
            </a:xfrm>
            <a:custGeom>
              <a:avLst/>
              <a:gdLst/>
              <a:ahLst/>
              <a:cxnLst/>
              <a:rect l="l" t="t" r="r" b="b"/>
              <a:pathLst>
                <a:path w="4213" h="6172" extrusionOk="0">
                  <a:moveTo>
                    <a:pt x="885" y="424"/>
                  </a:moveTo>
                  <a:cubicBezTo>
                    <a:pt x="1106" y="424"/>
                    <a:pt x="1289" y="606"/>
                    <a:pt x="1289" y="828"/>
                  </a:cubicBezTo>
                  <a:lnTo>
                    <a:pt x="1289" y="1241"/>
                  </a:lnTo>
                  <a:lnTo>
                    <a:pt x="837" y="1241"/>
                  </a:lnTo>
                  <a:cubicBezTo>
                    <a:pt x="289" y="1241"/>
                    <a:pt x="289" y="424"/>
                    <a:pt x="837" y="424"/>
                  </a:cubicBezTo>
                  <a:close/>
                  <a:moveTo>
                    <a:pt x="3385" y="424"/>
                  </a:moveTo>
                  <a:cubicBezTo>
                    <a:pt x="3924" y="424"/>
                    <a:pt x="3924" y="1241"/>
                    <a:pt x="3385" y="1241"/>
                  </a:cubicBezTo>
                  <a:lnTo>
                    <a:pt x="2924" y="1241"/>
                  </a:lnTo>
                  <a:lnTo>
                    <a:pt x="2924" y="828"/>
                  </a:lnTo>
                  <a:cubicBezTo>
                    <a:pt x="2924" y="606"/>
                    <a:pt x="3106" y="424"/>
                    <a:pt x="3327" y="424"/>
                  </a:cubicBezTo>
                  <a:close/>
                  <a:moveTo>
                    <a:pt x="837" y="1"/>
                  </a:moveTo>
                  <a:cubicBezTo>
                    <a:pt x="375" y="1"/>
                    <a:pt x="0" y="376"/>
                    <a:pt x="0" y="837"/>
                  </a:cubicBezTo>
                  <a:cubicBezTo>
                    <a:pt x="0" y="1289"/>
                    <a:pt x="375" y="1664"/>
                    <a:pt x="837" y="1664"/>
                  </a:cubicBezTo>
                  <a:lnTo>
                    <a:pt x="1289" y="1664"/>
                  </a:lnTo>
                  <a:lnTo>
                    <a:pt x="1289" y="3395"/>
                  </a:lnTo>
                  <a:cubicBezTo>
                    <a:pt x="1289" y="3534"/>
                    <a:pt x="1395" y="3604"/>
                    <a:pt x="1500" y="3604"/>
                  </a:cubicBezTo>
                  <a:cubicBezTo>
                    <a:pt x="1606" y="3604"/>
                    <a:pt x="1712" y="3534"/>
                    <a:pt x="1712" y="3395"/>
                  </a:cubicBezTo>
                  <a:lnTo>
                    <a:pt x="1712" y="1664"/>
                  </a:lnTo>
                  <a:lnTo>
                    <a:pt x="2501" y="1664"/>
                  </a:lnTo>
                  <a:lnTo>
                    <a:pt x="2501" y="5962"/>
                  </a:lnTo>
                  <a:cubicBezTo>
                    <a:pt x="2501" y="6102"/>
                    <a:pt x="2606" y="6172"/>
                    <a:pt x="2712" y="6172"/>
                  </a:cubicBezTo>
                  <a:cubicBezTo>
                    <a:pt x="2818" y="6172"/>
                    <a:pt x="2924" y="6102"/>
                    <a:pt x="2924" y="5962"/>
                  </a:cubicBezTo>
                  <a:lnTo>
                    <a:pt x="2924" y="1664"/>
                  </a:lnTo>
                  <a:lnTo>
                    <a:pt x="3385" y="1664"/>
                  </a:lnTo>
                  <a:cubicBezTo>
                    <a:pt x="3847" y="1664"/>
                    <a:pt x="4212" y="1289"/>
                    <a:pt x="4212" y="837"/>
                  </a:cubicBezTo>
                  <a:cubicBezTo>
                    <a:pt x="4212" y="376"/>
                    <a:pt x="3847" y="1"/>
                    <a:pt x="3385" y="1"/>
                  </a:cubicBezTo>
                  <a:lnTo>
                    <a:pt x="3327" y="1"/>
                  </a:lnTo>
                  <a:cubicBezTo>
                    <a:pt x="2876" y="1"/>
                    <a:pt x="2501" y="376"/>
                    <a:pt x="2501" y="828"/>
                  </a:cubicBezTo>
                  <a:lnTo>
                    <a:pt x="2501" y="1241"/>
                  </a:lnTo>
                  <a:lnTo>
                    <a:pt x="1712" y="1241"/>
                  </a:lnTo>
                  <a:lnTo>
                    <a:pt x="1712" y="828"/>
                  </a:lnTo>
                  <a:cubicBezTo>
                    <a:pt x="1712" y="376"/>
                    <a:pt x="1337" y="1"/>
                    <a:pt x="8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860;p74">
              <a:extLst>
                <a:ext uri="{FF2B5EF4-FFF2-40B4-BE49-F238E27FC236}">
                  <a16:creationId xmlns:a16="http://schemas.microsoft.com/office/drawing/2014/main" id="{42527EC3-215C-AD46-9D8C-77B2508B2F5A}"/>
                </a:ext>
              </a:extLst>
            </p:cNvPr>
            <p:cNvSpPr/>
            <p:nvPr/>
          </p:nvSpPr>
          <p:spPr>
            <a:xfrm>
              <a:off x="1899311" y="3570866"/>
              <a:ext cx="11080" cy="55950"/>
            </a:xfrm>
            <a:custGeom>
              <a:avLst/>
              <a:gdLst/>
              <a:ahLst/>
              <a:cxnLst/>
              <a:rect l="l" t="t" r="r" b="b"/>
              <a:pathLst>
                <a:path w="424" h="2141" extrusionOk="0">
                  <a:moveTo>
                    <a:pt x="212" y="1"/>
                  </a:moveTo>
                  <a:cubicBezTo>
                    <a:pt x="97" y="1"/>
                    <a:pt x="1" y="97"/>
                    <a:pt x="1" y="222"/>
                  </a:cubicBezTo>
                  <a:lnTo>
                    <a:pt x="1" y="1924"/>
                  </a:lnTo>
                  <a:cubicBezTo>
                    <a:pt x="1" y="2068"/>
                    <a:pt x="107" y="2140"/>
                    <a:pt x="212" y="2140"/>
                  </a:cubicBezTo>
                  <a:cubicBezTo>
                    <a:pt x="318" y="2140"/>
                    <a:pt x="424" y="2068"/>
                    <a:pt x="424" y="1924"/>
                  </a:cubicBezTo>
                  <a:lnTo>
                    <a:pt x="424" y="222"/>
                  </a:lnTo>
                  <a:cubicBezTo>
                    <a:pt x="424" y="97"/>
                    <a:pt x="328" y="1"/>
                    <a:pt x="2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861;p74">
              <a:extLst>
                <a:ext uri="{FF2B5EF4-FFF2-40B4-BE49-F238E27FC236}">
                  <a16:creationId xmlns:a16="http://schemas.microsoft.com/office/drawing/2014/main" id="{BE62AB3A-D75C-894E-AF01-EEAD385375F0}"/>
                </a:ext>
              </a:extLst>
            </p:cNvPr>
            <p:cNvSpPr/>
            <p:nvPr/>
          </p:nvSpPr>
          <p:spPr>
            <a:xfrm>
              <a:off x="1899311" y="3584429"/>
              <a:ext cx="5305" cy="42518"/>
            </a:xfrm>
            <a:custGeom>
              <a:avLst/>
              <a:gdLst/>
              <a:ahLst/>
              <a:cxnLst/>
              <a:rect l="l" t="t" r="r" b="b"/>
              <a:pathLst>
                <a:path w="203" h="1627" extrusionOk="0">
                  <a:moveTo>
                    <a:pt x="1" y="1"/>
                  </a:moveTo>
                  <a:lnTo>
                    <a:pt x="1" y="1405"/>
                  </a:lnTo>
                  <a:cubicBezTo>
                    <a:pt x="1" y="1520"/>
                    <a:pt x="87" y="1616"/>
                    <a:pt x="203" y="1626"/>
                  </a:cubicBezTo>
                  <a:lnTo>
                    <a:pt x="203" y="924"/>
                  </a:lnTo>
                  <a:cubicBezTo>
                    <a:pt x="203" y="607"/>
                    <a:pt x="136" y="289"/>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862;p74">
              <a:extLst>
                <a:ext uri="{FF2B5EF4-FFF2-40B4-BE49-F238E27FC236}">
                  <a16:creationId xmlns:a16="http://schemas.microsoft.com/office/drawing/2014/main" id="{4CD69462-6A54-6144-927F-25BF4CA5467B}"/>
                </a:ext>
              </a:extLst>
            </p:cNvPr>
            <p:cNvSpPr/>
            <p:nvPr/>
          </p:nvSpPr>
          <p:spPr>
            <a:xfrm>
              <a:off x="1891524" y="3678663"/>
              <a:ext cx="58328" cy="36220"/>
            </a:xfrm>
            <a:custGeom>
              <a:avLst/>
              <a:gdLst/>
              <a:ahLst/>
              <a:cxnLst/>
              <a:rect l="l" t="t" r="r" b="b"/>
              <a:pathLst>
                <a:path w="2232" h="1386" extrusionOk="0">
                  <a:moveTo>
                    <a:pt x="1" y="1"/>
                  </a:moveTo>
                  <a:lnTo>
                    <a:pt x="1" y="270"/>
                  </a:lnTo>
                  <a:cubicBezTo>
                    <a:pt x="1" y="886"/>
                    <a:pt x="501" y="1386"/>
                    <a:pt x="1116" y="1386"/>
                  </a:cubicBezTo>
                  <a:cubicBezTo>
                    <a:pt x="1732" y="1386"/>
                    <a:pt x="2232" y="886"/>
                    <a:pt x="2232" y="270"/>
                  </a:cubicBezTo>
                  <a:lnTo>
                    <a:pt x="22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863;p74">
              <a:extLst>
                <a:ext uri="{FF2B5EF4-FFF2-40B4-BE49-F238E27FC236}">
                  <a16:creationId xmlns:a16="http://schemas.microsoft.com/office/drawing/2014/main" id="{A85AEB28-0B96-A34E-83E1-E23A71B60E1D}"/>
                </a:ext>
              </a:extLst>
            </p:cNvPr>
            <p:cNvSpPr/>
            <p:nvPr/>
          </p:nvSpPr>
          <p:spPr>
            <a:xfrm>
              <a:off x="1876210" y="3611842"/>
              <a:ext cx="88720" cy="34939"/>
            </a:xfrm>
            <a:custGeom>
              <a:avLst/>
              <a:gdLst/>
              <a:ahLst/>
              <a:cxnLst/>
              <a:rect l="l" t="t" r="r" b="b"/>
              <a:pathLst>
                <a:path w="3395" h="1337" extrusionOk="0">
                  <a:moveTo>
                    <a:pt x="0" y="0"/>
                  </a:moveTo>
                  <a:lnTo>
                    <a:pt x="0" y="1337"/>
                  </a:lnTo>
                  <a:lnTo>
                    <a:pt x="3395" y="1337"/>
                  </a:lnTo>
                  <a:lnTo>
                    <a:pt x="33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864;p74">
              <a:extLst>
                <a:ext uri="{FF2B5EF4-FFF2-40B4-BE49-F238E27FC236}">
                  <a16:creationId xmlns:a16="http://schemas.microsoft.com/office/drawing/2014/main" id="{0977C280-5258-1A40-A9BD-6962C285AF72}"/>
                </a:ext>
              </a:extLst>
            </p:cNvPr>
            <p:cNvSpPr/>
            <p:nvPr/>
          </p:nvSpPr>
          <p:spPr>
            <a:xfrm>
              <a:off x="1876445" y="3646755"/>
              <a:ext cx="88485" cy="34965"/>
            </a:xfrm>
            <a:custGeom>
              <a:avLst/>
              <a:gdLst/>
              <a:ahLst/>
              <a:cxnLst/>
              <a:rect l="l" t="t" r="r" b="b"/>
              <a:pathLst>
                <a:path w="3386" h="1338" extrusionOk="0">
                  <a:moveTo>
                    <a:pt x="1" y="1"/>
                  </a:moveTo>
                  <a:lnTo>
                    <a:pt x="1" y="732"/>
                  </a:lnTo>
                  <a:cubicBezTo>
                    <a:pt x="1" y="1068"/>
                    <a:pt x="260" y="1337"/>
                    <a:pt x="597" y="1337"/>
                  </a:cubicBezTo>
                  <a:lnTo>
                    <a:pt x="2780" y="1337"/>
                  </a:lnTo>
                  <a:cubicBezTo>
                    <a:pt x="3116" y="1337"/>
                    <a:pt x="3386" y="1068"/>
                    <a:pt x="3386" y="732"/>
                  </a:cubicBezTo>
                  <a:lnTo>
                    <a:pt x="33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865;p74">
              <a:extLst>
                <a:ext uri="{FF2B5EF4-FFF2-40B4-BE49-F238E27FC236}">
                  <a16:creationId xmlns:a16="http://schemas.microsoft.com/office/drawing/2014/main" id="{A07037C3-8270-6040-BEC8-E4D19FB7F6FA}"/>
                </a:ext>
              </a:extLst>
            </p:cNvPr>
            <p:cNvSpPr/>
            <p:nvPr/>
          </p:nvSpPr>
          <p:spPr>
            <a:xfrm>
              <a:off x="1920687" y="3678663"/>
              <a:ext cx="29164" cy="32195"/>
            </a:xfrm>
            <a:custGeom>
              <a:avLst/>
              <a:gdLst/>
              <a:ahLst/>
              <a:cxnLst/>
              <a:rect l="l" t="t" r="r" b="b"/>
              <a:pathLst>
                <a:path w="1116" h="1232" extrusionOk="0">
                  <a:moveTo>
                    <a:pt x="0" y="1"/>
                  </a:moveTo>
                  <a:lnTo>
                    <a:pt x="0" y="270"/>
                  </a:lnTo>
                  <a:cubicBezTo>
                    <a:pt x="0" y="664"/>
                    <a:pt x="212" y="1039"/>
                    <a:pt x="558" y="1232"/>
                  </a:cubicBezTo>
                  <a:cubicBezTo>
                    <a:pt x="895" y="1030"/>
                    <a:pt x="1106" y="664"/>
                    <a:pt x="1116" y="270"/>
                  </a:cubicBezTo>
                  <a:lnTo>
                    <a:pt x="11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866;p74">
              <a:extLst>
                <a:ext uri="{FF2B5EF4-FFF2-40B4-BE49-F238E27FC236}">
                  <a16:creationId xmlns:a16="http://schemas.microsoft.com/office/drawing/2014/main" id="{C6E48F94-F73B-E84F-90C3-02AE8FFFC430}"/>
                </a:ext>
              </a:extLst>
            </p:cNvPr>
            <p:cNvSpPr/>
            <p:nvPr/>
          </p:nvSpPr>
          <p:spPr>
            <a:xfrm>
              <a:off x="1904590" y="3611842"/>
              <a:ext cx="60340" cy="34939"/>
            </a:xfrm>
            <a:custGeom>
              <a:avLst/>
              <a:gdLst/>
              <a:ahLst/>
              <a:cxnLst/>
              <a:rect l="l" t="t" r="r" b="b"/>
              <a:pathLst>
                <a:path w="2309" h="1337" extrusionOk="0">
                  <a:moveTo>
                    <a:pt x="1" y="0"/>
                  </a:moveTo>
                  <a:lnTo>
                    <a:pt x="1" y="1337"/>
                  </a:lnTo>
                  <a:lnTo>
                    <a:pt x="2309" y="1337"/>
                  </a:lnTo>
                  <a:lnTo>
                    <a:pt x="23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867;p74">
              <a:extLst>
                <a:ext uri="{FF2B5EF4-FFF2-40B4-BE49-F238E27FC236}">
                  <a16:creationId xmlns:a16="http://schemas.microsoft.com/office/drawing/2014/main" id="{25C1DF24-223C-504E-BD96-35F845DAE1D6}"/>
                </a:ext>
              </a:extLst>
            </p:cNvPr>
            <p:cNvSpPr/>
            <p:nvPr/>
          </p:nvSpPr>
          <p:spPr>
            <a:xfrm>
              <a:off x="1904590" y="3646755"/>
              <a:ext cx="60340" cy="34965"/>
            </a:xfrm>
            <a:custGeom>
              <a:avLst/>
              <a:gdLst/>
              <a:ahLst/>
              <a:cxnLst/>
              <a:rect l="l" t="t" r="r" b="b"/>
              <a:pathLst>
                <a:path w="2309" h="1338" extrusionOk="0">
                  <a:moveTo>
                    <a:pt x="1" y="1"/>
                  </a:moveTo>
                  <a:lnTo>
                    <a:pt x="1" y="732"/>
                  </a:lnTo>
                  <a:cubicBezTo>
                    <a:pt x="1" y="1068"/>
                    <a:pt x="270" y="1337"/>
                    <a:pt x="607" y="1337"/>
                  </a:cubicBezTo>
                  <a:lnTo>
                    <a:pt x="1703" y="1337"/>
                  </a:lnTo>
                  <a:cubicBezTo>
                    <a:pt x="2039" y="1337"/>
                    <a:pt x="2309" y="1068"/>
                    <a:pt x="2309" y="732"/>
                  </a:cubicBezTo>
                  <a:lnTo>
                    <a:pt x="23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TextBox 4">
            <a:extLst>
              <a:ext uri="{FF2B5EF4-FFF2-40B4-BE49-F238E27FC236}">
                <a16:creationId xmlns:a16="http://schemas.microsoft.com/office/drawing/2014/main" id="{AC3FB7DA-F13B-6B45-8CA5-BE19758E990D}"/>
              </a:ext>
            </a:extLst>
          </p:cNvPr>
          <p:cNvSpPr txBox="1"/>
          <p:nvPr/>
        </p:nvSpPr>
        <p:spPr>
          <a:xfrm>
            <a:off x="1015381" y="77754"/>
            <a:ext cx="7255277" cy="507831"/>
          </a:xfrm>
          <a:prstGeom prst="rect">
            <a:avLst/>
          </a:prstGeom>
          <a:noFill/>
        </p:spPr>
        <p:txBody>
          <a:bodyPr wrap="square" rtlCol="0" anchor="t">
            <a:spAutoFit/>
          </a:bodyPr>
          <a:lstStyle/>
          <a:p>
            <a:pPr algn="ctr" defTabSz="685800">
              <a:buClrTx/>
              <a:defRPr/>
            </a:pPr>
            <a:r>
              <a:rPr lang="en-US" sz="2700" b="1" kern="1200" err="1">
                <a:latin typeface="Lilita One"/>
              </a:rPr>
              <a:t>Descrizione</a:t>
            </a:r>
            <a:r>
              <a:rPr lang="en-US" sz="2700" b="1" kern="1200">
                <a:latin typeface="Lilita One"/>
              </a:rPr>
              <a:t> del </a:t>
            </a:r>
            <a:r>
              <a:rPr lang="en-US" sz="2700" b="1" kern="1200" err="1">
                <a:latin typeface="Lilita One"/>
              </a:rPr>
              <a:t>problema</a:t>
            </a:r>
            <a:endParaRPr lang="en-US" sz="2700" b="1" kern="1200">
              <a:latin typeface="Lilita One"/>
            </a:endParaRPr>
          </a:p>
        </p:txBody>
      </p:sp>
      <p:sp>
        <p:nvSpPr>
          <p:cNvPr id="167" name="Google Shape;533;p19">
            <a:extLst>
              <a:ext uri="{FF2B5EF4-FFF2-40B4-BE49-F238E27FC236}">
                <a16:creationId xmlns:a16="http://schemas.microsoft.com/office/drawing/2014/main" id="{BD7F32C5-25E3-6548-A760-B53E0BDB0639}"/>
              </a:ext>
            </a:extLst>
          </p:cNvPr>
          <p:cNvSpPr txBox="1">
            <a:spLocks/>
          </p:cNvSpPr>
          <p:nvPr/>
        </p:nvSpPr>
        <p:spPr>
          <a:xfrm>
            <a:off x="2638566" y="1033013"/>
            <a:ext cx="4001932" cy="3450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gn="ctr">
              <a:lnSpc>
                <a:spcPct val="100000"/>
              </a:lnSpc>
              <a:spcAft>
                <a:spcPts val="1600"/>
              </a:spcAft>
              <a:buFont typeface="Josefin Sans"/>
              <a:buNone/>
            </a:pPr>
            <a:br>
              <a:rPr lang="it-IT" sz="1400" dirty="0"/>
            </a:br>
            <a:r>
              <a:rPr lang="it-IT" sz="1200" dirty="0">
                <a:solidFill>
                  <a:schemeClr val="tx1"/>
                </a:solidFill>
              </a:rPr>
              <a:t>Le api hanno un ruolo importante nel processo di riproduzione di piante coltivate e selvatiche per la loro capacità di mantenere la biodiversità e la conservazione della natura tramite l’impollinazione.</a:t>
            </a:r>
          </a:p>
          <a:p>
            <a:pPr marL="0" indent="0" algn="ctr">
              <a:lnSpc>
                <a:spcPct val="100000"/>
              </a:lnSpc>
              <a:spcAft>
                <a:spcPts val="1600"/>
              </a:spcAft>
              <a:buFont typeface="Josefin Sans"/>
              <a:buNone/>
            </a:pPr>
            <a:r>
              <a:rPr lang="it-IT" sz="1200" dirty="0">
                <a:solidFill>
                  <a:schemeClr val="tx1"/>
                </a:solidFill>
              </a:rPr>
              <a:t>Negli ultimi anni il numero di api sta rapidamente calando a causa del cambiamento climatico.</a:t>
            </a:r>
          </a:p>
          <a:p>
            <a:pPr marL="0" indent="0" algn="ctr">
              <a:lnSpc>
                <a:spcPct val="100000"/>
              </a:lnSpc>
              <a:spcAft>
                <a:spcPts val="1600"/>
              </a:spcAft>
              <a:buFont typeface="Josefin Sans"/>
              <a:buNone/>
            </a:pPr>
            <a:r>
              <a:rPr lang="it-IT" sz="1200" dirty="0">
                <a:solidFill>
                  <a:schemeClr val="tx1"/>
                </a:solidFill>
              </a:rPr>
              <a:t>Questo problema si ripercuote soprattutto sull’economia, l’impollinazione ha un valore stimato di 577 miliardi di dollari.</a:t>
            </a:r>
          </a:p>
          <a:p>
            <a:pPr marL="0" indent="0" algn="ctr">
              <a:lnSpc>
                <a:spcPct val="100000"/>
              </a:lnSpc>
              <a:spcAft>
                <a:spcPts val="1600"/>
              </a:spcAft>
              <a:buFont typeface="Josefin Sans"/>
              <a:buNone/>
            </a:pPr>
            <a:r>
              <a:rPr lang="it-IT" sz="1200" dirty="0">
                <a:solidFill>
                  <a:schemeClr val="tx1"/>
                </a:solidFill>
              </a:rPr>
              <a:t>Ad aggiungere altri problemi, è la difficoltà a trovare dei metodi di allevamento non basati solo sull’esperienza. Da questo nasce l’esigenza di realizzare uno strumento che assista gli apicoltori.</a:t>
            </a:r>
          </a:p>
          <a:p>
            <a:pPr marL="0" indent="0" algn="ctr">
              <a:lnSpc>
                <a:spcPct val="100000"/>
              </a:lnSpc>
              <a:spcAft>
                <a:spcPts val="1600"/>
              </a:spcAft>
              <a:buFont typeface="Josefin Sans"/>
              <a:buNone/>
            </a:pPr>
            <a:endParaRPr lang="it-IT" sz="1200" dirty="0">
              <a:solidFill>
                <a:schemeClr val="tx1"/>
              </a:solidFill>
            </a:endParaRPr>
          </a:p>
          <a:p>
            <a:pPr marL="0" indent="0" algn="ctr">
              <a:lnSpc>
                <a:spcPct val="100000"/>
              </a:lnSpc>
              <a:spcAft>
                <a:spcPts val="1600"/>
              </a:spcAft>
              <a:buFont typeface="Josefin Sans"/>
              <a:buNone/>
            </a:pPr>
            <a:endParaRPr lang="it-IT" sz="1200" dirty="0">
              <a:solidFill>
                <a:schemeClr val="tx1">
                  <a:lumMod val="65000"/>
                  <a:lumOff val="35000"/>
                </a:schemeClr>
              </a:solidFill>
            </a:endParaRPr>
          </a:p>
        </p:txBody>
      </p:sp>
      <p:grpSp>
        <p:nvGrpSpPr>
          <p:cNvPr id="1658" name="Google Shape;1658;p40"/>
          <p:cNvGrpSpPr/>
          <p:nvPr/>
        </p:nvGrpSpPr>
        <p:grpSpPr>
          <a:xfrm>
            <a:off x="7166359" y="1663770"/>
            <a:ext cx="1404877" cy="3025504"/>
            <a:chOff x="7068759" y="1663770"/>
            <a:chExt cx="1404877" cy="3025504"/>
          </a:xfrm>
        </p:grpSpPr>
        <p:sp>
          <p:nvSpPr>
            <p:cNvPr id="1659" name="Google Shape;1659;p40"/>
            <p:cNvSpPr/>
            <p:nvPr/>
          </p:nvSpPr>
          <p:spPr>
            <a:xfrm>
              <a:off x="7948531" y="1770202"/>
              <a:ext cx="270618" cy="481846"/>
            </a:xfrm>
            <a:custGeom>
              <a:avLst/>
              <a:gdLst/>
              <a:ahLst/>
              <a:cxnLst/>
              <a:rect l="l" t="t" r="r" b="b"/>
              <a:pathLst>
                <a:path w="8439" h="15026" extrusionOk="0">
                  <a:moveTo>
                    <a:pt x="3403" y="0"/>
                  </a:moveTo>
                  <a:cubicBezTo>
                    <a:pt x="2378" y="0"/>
                    <a:pt x="1345" y="204"/>
                    <a:pt x="368" y="623"/>
                  </a:cubicBezTo>
                  <a:cubicBezTo>
                    <a:pt x="368" y="623"/>
                    <a:pt x="1" y="5702"/>
                    <a:pt x="17" y="7925"/>
                  </a:cubicBezTo>
                  <a:cubicBezTo>
                    <a:pt x="51" y="10130"/>
                    <a:pt x="2256" y="10481"/>
                    <a:pt x="2256" y="10481"/>
                  </a:cubicBezTo>
                  <a:cubicBezTo>
                    <a:pt x="2256" y="10481"/>
                    <a:pt x="2223" y="14107"/>
                    <a:pt x="2256" y="14725"/>
                  </a:cubicBezTo>
                  <a:lnTo>
                    <a:pt x="7570" y="15026"/>
                  </a:lnTo>
                  <a:lnTo>
                    <a:pt x="8438" y="1843"/>
                  </a:lnTo>
                  <a:lnTo>
                    <a:pt x="8104" y="1592"/>
                  </a:lnTo>
                  <a:cubicBezTo>
                    <a:pt x="6736" y="545"/>
                    <a:pt x="5079" y="0"/>
                    <a:pt x="3403" y="0"/>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7956195" y="1898921"/>
              <a:ext cx="27738" cy="20491"/>
            </a:xfrm>
            <a:custGeom>
              <a:avLst/>
              <a:gdLst/>
              <a:ahLst/>
              <a:cxnLst/>
              <a:rect l="l" t="t" r="r" b="b"/>
              <a:pathLst>
                <a:path w="865" h="639" extrusionOk="0">
                  <a:moveTo>
                    <a:pt x="426" y="0"/>
                  </a:moveTo>
                  <a:cubicBezTo>
                    <a:pt x="155" y="0"/>
                    <a:pt x="0" y="324"/>
                    <a:pt x="196" y="536"/>
                  </a:cubicBezTo>
                  <a:cubicBezTo>
                    <a:pt x="256" y="605"/>
                    <a:pt x="339" y="638"/>
                    <a:pt x="423" y="638"/>
                  </a:cubicBezTo>
                  <a:cubicBezTo>
                    <a:pt x="502" y="638"/>
                    <a:pt x="582" y="609"/>
                    <a:pt x="647" y="552"/>
                  </a:cubicBezTo>
                  <a:cubicBezTo>
                    <a:pt x="864" y="368"/>
                    <a:pt x="731" y="1"/>
                    <a:pt x="447" y="1"/>
                  </a:cubicBezTo>
                  <a:cubicBezTo>
                    <a:pt x="440" y="1"/>
                    <a:pt x="433"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7959241" y="1890294"/>
              <a:ext cx="37006" cy="10422"/>
            </a:xfrm>
            <a:custGeom>
              <a:avLst/>
              <a:gdLst/>
              <a:ahLst/>
              <a:cxnLst/>
              <a:rect l="l" t="t" r="r" b="b"/>
              <a:pathLst>
                <a:path w="1154" h="325" extrusionOk="0">
                  <a:moveTo>
                    <a:pt x="581" y="0"/>
                  </a:moveTo>
                  <a:cubicBezTo>
                    <a:pt x="421" y="0"/>
                    <a:pt x="262" y="51"/>
                    <a:pt x="134" y="153"/>
                  </a:cubicBezTo>
                  <a:cubicBezTo>
                    <a:pt x="34" y="236"/>
                    <a:pt x="1" y="303"/>
                    <a:pt x="17" y="320"/>
                  </a:cubicBezTo>
                  <a:cubicBezTo>
                    <a:pt x="20" y="323"/>
                    <a:pt x="25" y="324"/>
                    <a:pt x="31" y="324"/>
                  </a:cubicBezTo>
                  <a:cubicBezTo>
                    <a:pt x="91" y="324"/>
                    <a:pt x="295" y="186"/>
                    <a:pt x="569" y="186"/>
                  </a:cubicBezTo>
                  <a:cubicBezTo>
                    <a:pt x="839" y="186"/>
                    <a:pt x="1056" y="308"/>
                    <a:pt x="1121" y="308"/>
                  </a:cubicBezTo>
                  <a:cubicBezTo>
                    <a:pt x="1128" y="308"/>
                    <a:pt x="1134" y="307"/>
                    <a:pt x="1137" y="303"/>
                  </a:cubicBezTo>
                  <a:cubicBezTo>
                    <a:pt x="1154" y="287"/>
                    <a:pt x="1120" y="220"/>
                    <a:pt x="1020" y="136"/>
                  </a:cubicBezTo>
                  <a:cubicBezTo>
                    <a:pt x="889" y="46"/>
                    <a:pt x="734" y="0"/>
                    <a:pt x="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8064262" y="1903153"/>
              <a:ext cx="26905" cy="20748"/>
            </a:xfrm>
            <a:custGeom>
              <a:avLst/>
              <a:gdLst/>
              <a:ahLst/>
              <a:cxnLst/>
              <a:rect l="l" t="t" r="r" b="b"/>
              <a:pathLst>
                <a:path w="839" h="647" extrusionOk="0">
                  <a:moveTo>
                    <a:pt x="423" y="1"/>
                  </a:moveTo>
                  <a:cubicBezTo>
                    <a:pt x="364" y="1"/>
                    <a:pt x="305" y="17"/>
                    <a:pt x="251" y="53"/>
                  </a:cubicBezTo>
                  <a:cubicBezTo>
                    <a:pt x="1" y="203"/>
                    <a:pt x="67" y="571"/>
                    <a:pt x="351" y="638"/>
                  </a:cubicBezTo>
                  <a:cubicBezTo>
                    <a:pt x="376" y="644"/>
                    <a:pt x="400" y="647"/>
                    <a:pt x="424" y="647"/>
                  </a:cubicBezTo>
                  <a:cubicBezTo>
                    <a:pt x="659" y="647"/>
                    <a:pt x="839" y="365"/>
                    <a:pt x="702" y="153"/>
                  </a:cubicBezTo>
                  <a:cubicBezTo>
                    <a:pt x="638" y="56"/>
                    <a:pt x="531" y="1"/>
                    <a:pt x="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8065353" y="1894591"/>
              <a:ext cx="36974" cy="10422"/>
            </a:xfrm>
            <a:custGeom>
              <a:avLst/>
              <a:gdLst/>
              <a:ahLst/>
              <a:cxnLst/>
              <a:rect l="l" t="t" r="r" b="b"/>
              <a:pathLst>
                <a:path w="1153" h="325" extrusionOk="0">
                  <a:moveTo>
                    <a:pt x="580" y="0"/>
                  </a:moveTo>
                  <a:cubicBezTo>
                    <a:pt x="420" y="0"/>
                    <a:pt x="262" y="50"/>
                    <a:pt x="134" y="153"/>
                  </a:cubicBezTo>
                  <a:cubicBezTo>
                    <a:pt x="33" y="236"/>
                    <a:pt x="0" y="303"/>
                    <a:pt x="17" y="320"/>
                  </a:cubicBezTo>
                  <a:cubicBezTo>
                    <a:pt x="20" y="323"/>
                    <a:pt x="24" y="324"/>
                    <a:pt x="30" y="324"/>
                  </a:cubicBezTo>
                  <a:cubicBezTo>
                    <a:pt x="90" y="324"/>
                    <a:pt x="295" y="186"/>
                    <a:pt x="568" y="186"/>
                  </a:cubicBezTo>
                  <a:cubicBezTo>
                    <a:pt x="854" y="186"/>
                    <a:pt x="1058" y="308"/>
                    <a:pt x="1121" y="308"/>
                  </a:cubicBezTo>
                  <a:cubicBezTo>
                    <a:pt x="1128" y="308"/>
                    <a:pt x="1133" y="306"/>
                    <a:pt x="1136" y="303"/>
                  </a:cubicBezTo>
                  <a:cubicBezTo>
                    <a:pt x="1153" y="286"/>
                    <a:pt x="1119" y="219"/>
                    <a:pt x="1019" y="136"/>
                  </a:cubicBezTo>
                  <a:cubicBezTo>
                    <a:pt x="888" y="46"/>
                    <a:pt x="734" y="0"/>
                    <a:pt x="5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8001025" y="1900524"/>
              <a:ext cx="32741" cy="85813"/>
            </a:xfrm>
            <a:custGeom>
              <a:avLst/>
              <a:gdLst/>
              <a:ahLst/>
              <a:cxnLst/>
              <a:rect l="l" t="t" r="r" b="b"/>
              <a:pathLst>
                <a:path w="1021" h="2676" extrusionOk="0">
                  <a:moveTo>
                    <a:pt x="985" y="1"/>
                  </a:moveTo>
                  <a:cubicBezTo>
                    <a:pt x="930" y="1"/>
                    <a:pt x="632" y="696"/>
                    <a:pt x="302" y="1555"/>
                  </a:cubicBezTo>
                  <a:cubicBezTo>
                    <a:pt x="218" y="1772"/>
                    <a:pt x="135" y="1989"/>
                    <a:pt x="68" y="2190"/>
                  </a:cubicBezTo>
                  <a:cubicBezTo>
                    <a:pt x="18" y="2290"/>
                    <a:pt x="1" y="2407"/>
                    <a:pt x="18" y="2524"/>
                  </a:cubicBezTo>
                  <a:cubicBezTo>
                    <a:pt x="51" y="2574"/>
                    <a:pt x="101" y="2624"/>
                    <a:pt x="168" y="2641"/>
                  </a:cubicBezTo>
                  <a:cubicBezTo>
                    <a:pt x="201" y="2658"/>
                    <a:pt x="252" y="2658"/>
                    <a:pt x="302" y="2658"/>
                  </a:cubicBezTo>
                  <a:cubicBezTo>
                    <a:pt x="366" y="2670"/>
                    <a:pt x="429" y="2676"/>
                    <a:pt x="493" y="2676"/>
                  </a:cubicBezTo>
                  <a:cubicBezTo>
                    <a:pt x="596" y="2676"/>
                    <a:pt x="700" y="2662"/>
                    <a:pt x="803" y="2641"/>
                  </a:cubicBezTo>
                  <a:cubicBezTo>
                    <a:pt x="636" y="2574"/>
                    <a:pt x="469" y="2541"/>
                    <a:pt x="302" y="2541"/>
                  </a:cubicBezTo>
                  <a:cubicBezTo>
                    <a:pt x="235" y="2524"/>
                    <a:pt x="168" y="2507"/>
                    <a:pt x="151" y="2474"/>
                  </a:cubicBezTo>
                  <a:cubicBezTo>
                    <a:pt x="151" y="2390"/>
                    <a:pt x="185" y="2307"/>
                    <a:pt x="218" y="2240"/>
                  </a:cubicBezTo>
                  <a:cubicBezTo>
                    <a:pt x="302" y="2039"/>
                    <a:pt x="369" y="1839"/>
                    <a:pt x="452" y="1622"/>
                  </a:cubicBezTo>
                  <a:cubicBezTo>
                    <a:pt x="786" y="736"/>
                    <a:pt x="1020" y="18"/>
                    <a:pt x="987" y="1"/>
                  </a:cubicBezTo>
                  <a:cubicBezTo>
                    <a:pt x="986" y="1"/>
                    <a:pt x="986" y="1"/>
                    <a:pt x="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8020875" y="2078947"/>
              <a:ext cx="92707" cy="45087"/>
            </a:xfrm>
            <a:custGeom>
              <a:avLst/>
              <a:gdLst/>
              <a:ahLst/>
              <a:cxnLst/>
              <a:rect l="l" t="t" r="r" b="b"/>
              <a:pathLst>
                <a:path w="2891" h="1406" extrusionOk="0">
                  <a:moveTo>
                    <a:pt x="2891" y="1"/>
                  </a:moveTo>
                  <a:lnTo>
                    <a:pt x="2891" y="1"/>
                  </a:lnTo>
                  <a:cubicBezTo>
                    <a:pt x="2046" y="537"/>
                    <a:pt x="1075" y="820"/>
                    <a:pt x="85" y="820"/>
                  </a:cubicBezTo>
                  <a:cubicBezTo>
                    <a:pt x="57" y="820"/>
                    <a:pt x="29" y="820"/>
                    <a:pt x="0" y="820"/>
                  </a:cubicBezTo>
                  <a:lnTo>
                    <a:pt x="0" y="1388"/>
                  </a:lnTo>
                  <a:cubicBezTo>
                    <a:pt x="131" y="1400"/>
                    <a:pt x="257" y="1405"/>
                    <a:pt x="377" y="1405"/>
                  </a:cubicBezTo>
                  <a:cubicBezTo>
                    <a:pt x="2285" y="1405"/>
                    <a:pt x="2891" y="1"/>
                    <a:pt x="2891" y="1"/>
                  </a:cubicBezTo>
                  <a:close/>
                </a:path>
              </a:pathLst>
            </a:custGeom>
            <a:solidFill>
              <a:srgbClr val="7F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7943945" y="1663770"/>
              <a:ext cx="311632" cy="297362"/>
            </a:xfrm>
            <a:custGeom>
              <a:avLst/>
              <a:gdLst/>
              <a:ahLst/>
              <a:cxnLst/>
              <a:rect l="l" t="t" r="r" b="b"/>
              <a:pathLst>
                <a:path w="9718" h="9273" extrusionOk="0">
                  <a:moveTo>
                    <a:pt x="1491" y="0"/>
                  </a:moveTo>
                  <a:cubicBezTo>
                    <a:pt x="1336" y="0"/>
                    <a:pt x="1187" y="39"/>
                    <a:pt x="1063" y="133"/>
                  </a:cubicBezTo>
                  <a:cubicBezTo>
                    <a:pt x="795" y="366"/>
                    <a:pt x="712" y="751"/>
                    <a:pt x="845" y="1068"/>
                  </a:cubicBezTo>
                  <a:cubicBezTo>
                    <a:pt x="979" y="1386"/>
                    <a:pt x="1179" y="1670"/>
                    <a:pt x="1430" y="1904"/>
                  </a:cubicBezTo>
                  <a:cubicBezTo>
                    <a:pt x="1282" y="1799"/>
                    <a:pt x="1115" y="1751"/>
                    <a:pt x="952" y="1751"/>
                  </a:cubicBezTo>
                  <a:cubicBezTo>
                    <a:pt x="619" y="1751"/>
                    <a:pt x="300" y="1952"/>
                    <a:pt x="177" y="2288"/>
                  </a:cubicBezTo>
                  <a:cubicBezTo>
                    <a:pt x="0" y="2787"/>
                    <a:pt x="319" y="3316"/>
                    <a:pt x="820" y="3400"/>
                  </a:cubicBezTo>
                  <a:lnTo>
                    <a:pt x="820" y="3400"/>
                  </a:lnTo>
                  <a:cubicBezTo>
                    <a:pt x="800" y="3398"/>
                    <a:pt x="780" y="3397"/>
                    <a:pt x="761" y="3397"/>
                  </a:cubicBezTo>
                  <a:cubicBezTo>
                    <a:pt x="422" y="3397"/>
                    <a:pt x="118" y="3649"/>
                    <a:pt x="43" y="4009"/>
                  </a:cubicBezTo>
                  <a:cubicBezTo>
                    <a:pt x="10" y="4393"/>
                    <a:pt x="177" y="4778"/>
                    <a:pt x="494" y="4995"/>
                  </a:cubicBezTo>
                  <a:cubicBezTo>
                    <a:pt x="812" y="5195"/>
                    <a:pt x="1179" y="5329"/>
                    <a:pt x="1547" y="5379"/>
                  </a:cubicBezTo>
                  <a:cubicBezTo>
                    <a:pt x="1919" y="5457"/>
                    <a:pt x="2276" y="5490"/>
                    <a:pt x="2618" y="5490"/>
                  </a:cubicBezTo>
                  <a:cubicBezTo>
                    <a:pt x="4390" y="5490"/>
                    <a:pt x="5751" y="4602"/>
                    <a:pt x="6760" y="4560"/>
                  </a:cubicBezTo>
                  <a:cubicBezTo>
                    <a:pt x="6782" y="4559"/>
                    <a:pt x="6802" y="4559"/>
                    <a:pt x="6823" y="4559"/>
                  </a:cubicBezTo>
                  <a:cubicBezTo>
                    <a:pt x="7957" y="4559"/>
                    <a:pt x="7779" y="5897"/>
                    <a:pt x="7779" y="5897"/>
                  </a:cubicBezTo>
                  <a:lnTo>
                    <a:pt x="7512" y="9189"/>
                  </a:lnTo>
                  <a:lnTo>
                    <a:pt x="8498" y="9272"/>
                  </a:lnTo>
                  <a:lnTo>
                    <a:pt x="8865" y="7701"/>
                  </a:lnTo>
                  <a:cubicBezTo>
                    <a:pt x="8966" y="7568"/>
                    <a:pt x="9049" y="7417"/>
                    <a:pt x="9116" y="7250"/>
                  </a:cubicBezTo>
                  <a:cubicBezTo>
                    <a:pt x="9317" y="6682"/>
                    <a:pt x="9617" y="6114"/>
                    <a:pt x="9651" y="5513"/>
                  </a:cubicBezTo>
                  <a:cubicBezTo>
                    <a:pt x="9718" y="4894"/>
                    <a:pt x="9500" y="4276"/>
                    <a:pt x="9049" y="3842"/>
                  </a:cubicBezTo>
                  <a:cubicBezTo>
                    <a:pt x="8616" y="3449"/>
                    <a:pt x="8008" y="3342"/>
                    <a:pt x="7410" y="3342"/>
                  </a:cubicBezTo>
                  <a:cubicBezTo>
                    <a:pt x="7270" y="3342"/>
                    <a:pt x="7131" y="3348"/>
                    <a:pt x="6994" y="3357"/>
                  </a:cubicBezTo>
                  <a:cubicBezTo>
                    <a:pt x="7044" y="2772"/>
                    <a:pt x="6810" y="2204"/>
                    <a:pt x="6376" y="1837"/>
                  </a:cubicBezTo>
                  <a:cubicBezTo>
                    <a:pt x="5941" y="1453"/>
                    <a:pt x="5390" y="1235"/>
                    <a:pt x="4822" y="1185"/>
                  </a:cubicBezTo>
                  <a:cubicBezTo>
                    <a:pt x="4304" y="1135"/>
                    <a:pt x="3769" y="1185"/>
                    <a:pt x="3285" y="985"/>
                  </a:cubicBezTo>
                  <a:cubicBezTo>
                    <a:pt x="2817" y="784"/>
                    <a:pt x="2483" y="366"/>
                    <a:pt x="2015" y="133"/>
                  </a:cubicBezTo>
                  <a:cubicBezTo>
                    <a:pt x="1854" y="52"/>
                    <a:pt x="1669" y="0"/>
                    <a:pt x="1491" y="0"/>
                  </a:cubicBezTo>
                  <a:close/>
                </a:path>
              </a:pathLst>
            </a:custGeom>
            <a:solidFill>
              <a:srgbClr val="502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8197407" y="1898151"/>
              <a:ext cx="73499" cy="94054"/>
            </a:xfrm>
            <a:custGeom>
              <a:avLst/>
              <a:gdLst/>
              <a:ahLst/>
              <a:cxnLst/>
              <a:rect l="l" t="t" r="r" b="b"/>
              <a:pathLst>
                <a:path w="2292" h="2933" extrusionOk="0">
                  <a:moveTo>
                    <a:pt x="793" y="1"/>
                  </a:moveTo>
                  <a:cubicBezTo>
                    <a:pt x="727" y="1"/>
                    <a:pt x="685" y="6"/>
                    <a:pt x="677" y="8"/>
                  </a:cubicBezTo>
                  <a:cubicBezTo>
                    <a:pt x="677" y="8"/>
                    <a:pt x="9" y="2615"/>
                    <a:pt x="9" y="2665"/>
                  </a:cubicBezTo>
                  <a:cubicBezTo>
                    <a:pt x="1" y="2698"/>
                    <a:pt x="440" y="2932"/>
                    <a:pt x="918" y="2932"/>
                  </a:cubicBezTo>
                  <a:cubicBezTo>
                    <a:pt x="1404" y="2932"/>
                    <a:pt x="1929" y="2690"/>
                    <a:pt x="2064" y="1746"/>
                  </a:cubicBezTo>
                  <a:cubicBezTo>
                    <a:pt x="2292" y="154"/>
                    <a:pt x="1165" y="1"/>
                    <a:pt x="793" y="1"/>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8218571" y="1919604"/>
              <a:ext cx="31105" cy="52366"/>
            </a:xfrm>
            <a:custGeom>
              <a:avLst/>
              <a:gdLst/>
              <a:ahLst/>
              <a:cxnLst/>
              <a:rect l="l" t="t" r="r" b="b"/>
              <a:pathLst>
                <a:path w="970" h="1633" extrusionOk="0">
                  <a:moveTo>
                    <a:pt x="544" y="1"/>
                  </a:moveTo>
                  <a:cubicBezTo>
                    <a:pt x="498" y="1"/>
                    <a:pt x="454" y="12"/>
                    <a:pt x="418" y="24"/>
                  </a:cubicBezTo>
                  <a:cubicBezTo>
                    <a:pt x="368" y="58"/>
                    <a:pt x="335" y="91"/>
                    <a:pt x="318" y="141"/>
                  </a:cubicBezTo>
                  <a:cubicBezTo>
                    <a:pt x="301" y="208"/>
                    <a:pt x="318" y="258"/>
                    <a:pt x="335" y="258"/>
                  </a:cubicBezTo>
                  <a:cubicBezTo>
                    <a:pt x="335" y="241"/>
                    <a:pt x="335" y="208"/>
                    <a:pt x="368" y="158"/>
                  </a:cubicBezTo>
                  <a:cubicBezTo>
                    <a:pt x="407" y="107"/>
                    <a:pt x="464" y="85"/>
                    <a:pt x="519" y="85"/>
                  </a:cubicBezTo>
                  <a:cubicBezTo>
                    <a:pt x="536" y="85"/>
                    <a:pt x="553" y="87"/>
                    <a:pt x="569" y="91"/>
                  </a:cubicBezTo>
                  <a:cubicBezTo>
                    <a:pt x="686" y="158"/>
                    <a:pt x="769" y="258"/>
                    <a:pt x="786" y="375"/>
                  </a:cubicBezTo>
                  <a:cubicBezTo>
                    <a:pt x="819" y="542"/>
                    <a:pt x="836" y="709"/>
                    <a:pt x="803" y="860"/>
                  </a:cubicBezTo>
                  <a:cubicBezTo>
                    <a:pt x="753" y="1194"/>
                    <a:pt x="535" y="1478"/>
                    <a:pt x="335" y="1528"/>
                  </a:cubicBezTo>
                  <a:cubicBezTo>
                    <a:pt x="312" y="1532"/>
                    <a:pt x="290" y="1535"/>
                    <a:pt x="268" y="1535"/>
                  </a:cubicBezTo>
                  <a:cubicBezTo>
                    <a:pt x="207" y="1535"/>
                    <a:pt x="145" y="1519"/>
                    <a:pt x="84" y="1495"/>
                  </a:cubicBezTo>
                  <a:cubicBezTo>
                    <a:pt x="34" y="1461"/>
                    <a:pt x="17" y="1428"/>
                    <a:pt x="1" y="1428"/>
                  </a:cubicBezTo>
                  <a:lnTo>
                    <a:pt x="1" y="1428"/>
                  </a:lnTo>
                  <a:cubicBezTo>
                    <a:pt x="1" y="1428"/>
                    <a:pt x="1" y="1478"/>
                    <a:pt x="51" y="1528"/>
                  </a:cubicBezTo>
                  <a:cubicBezTo>
                    <a:pt x="120" y="1598"/>
                    <a:pt x="202" y="1632"/>
                    <a:pt x="294" y="1632"/>
                  </a:cubicBezTo>
                  <a:cubicBezTo>
                    <a:pt x="313" y="1632"/>
                    <a:pt x="332" y="1631"/>
                    <a:pt x="352" y="1628"/>
                  </a:cubicBezTo>
                  <a:cubicBezTo>
                    <a:pt x="636" y="1578"/>
                    <a:pt x="870" y="1261"/>
                    <a:pt x="936" y="876"/>
                  </a:cubicBezTo>
                  <a:cubicBezTo>
                    <a:pt x="970" y="709"/>
                    <a:pt x="953" y="526"/>
                    <a:pt x="903" y="342"/>
                  </a:cubicBezTo>
                  <a:cubicBezTo>
                    <a:pt x="870" y="191"/>
                    <a:pt x="753" y="58"/>
                    <a:pt x="602" y="8"/>
                  </a:cubicBezTo>
                  <a:cubicBezTo>
                    <a:pt x="583" y="3"/>
                    <a:pt x="563" y="1"/>
                    <a:pt x="544" y="1"/>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8065353" y="1847484"/>
              <a:ext cx="52527" cy="15392"/>
            </a:xfrm>
            <a:custGeom>
              <a:avLst/>
              <a:gdLst/>
              <a:ahLst/>
              <a:cxnLst/>
              <a:rect l="l" t="t" r="r" b="b"/>
              <a:pathLst>
                <a:path w="1638" h="480" extrusionOk="0">
                  <a:moveTo>
                    <a:pt x="804" y="1"/>
                  </a:moveTo>
                  <a:cubicBezTo>
                    <a:pt x="594" y="1"/>
                    <a:pt x="386" y="55"/>
                    <a:pt x="201" y="168"/>
                  </a:cubicBezTo>
                  <a:cubicBezTo>
                    <a:pt x="50" y="268"/>
                    <a:pt x="0" y="368"/>
                    <a:pt x="17" y="419"/>
                  </a:cubicBezTo>
                  <a:cubicBezTo>
                    <a:pt x="42" y="456"/>
                    <a:pt x="104" y="468"/>
                    <a:pt x="194" y="468"/>
                  </a:cubicBezTo>
                  <a:cubicBezTo>
                    <a:pt x="344" y="468"/>
                    <a:pt x="568" y="435"/>
                    <a:pt x="819" y="435"/>
                  </a:cubicBezTo>
                  <a:cubicBezTo>
                    <a:pt x="1086" y="435"/>
                    <a:pt x="1316" y="480"/>
                    <a:pt x="1465" y="480"/>
                  </a:cubicBezTo>
                  <a:cubicBezTo>
                    <a:pt x="1539" y="480"/>
                    <a:pt x="1593" y="469"/>
                    <a:pt x="1621" y="435"/>
                  </a:cubicBezTo>
                  <a:cubicBezTo>
                    <a:pt x="1637" y="385"/>
                    <a:pt x="1587" y="285"/>
                    <a:pt x="1454" y="185"/>
                  </a:cubicBezTo>
                  <a:cubicBezTo>
                    <a:pt x="1255" y="64"/>
                    <a:pt x="1029" y="1"/>
                    <a:pt x="8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7969439" y="1857201"/>
              <a:ext cx="32164" cy="15392"/>
            </a:xfrm>
            <a:custGeom>
              <a:avLst/>
              <a:gdLst/>
              <a:ahLst/>
              <a:cxnLst/>
              <a:rect l="l" t="t" r="r" b="b"/>
              <a:pathLst>
                <a:path w="1003" h="480" extrusionOk="0">
                  <a:moveTo>
                    <a:pt x="455" y="1"/>
                  </a:moveTo>
                  <a:cubicBezTo>
                    <a:pt x="340" y="1"/>
                    <a:pt x="223" y="33"/>
                    <a:pt x="117" y="99"/>
                  </a:cubicBezTo>
                  <a:cubicBezTo>
                    <a:pt x="17" y="182"/>
                    <a:pt x="0" y="266"/>
                    <a:pt x="34" y="316"/>
                  </a:cubicBezTo>
                  <a:cubicBezTo>
                    <a:pt x="100" y="416"/>
                    <a:pt x="284" y="416"/>
                    <a:pt x="485" y="450"/>
                  </a:cubicBezTo>
                  <a:cubicBezTo>
                    <a:pt x="600" y="459"/>
                    <a:pt x="709" y="480"/>
                    <a:pt x="801" y="480"/>
                  </a:cubicBezTo>
                  <a:cubicBezTo>
                    <a:pt x="869" y="480"/>
                    <a:pt x="927" y="469"/>
                    <a:pt x="969" y="433"/>
                  </a:cubicBezTo>
                  <a:cubicBezTo>
                    <a:pt x="1003" y="400"/>
                    <a:pt x="1003" y="316"/>
                    <a:pt x="936" y="216"/>
                  </a:cubicBezTo>
                  <a:cubicBezTo>
                    <a:pt x="805" y="75"/>
                    <a:pt x="631"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8016578" y="1991018"/>
              <a:ext cx="46113" cy="22223"/>
            </a:xfrm>
            <a:custGeom>
              <a:avLst/>
              <a:gdLst/>
              <a:ahLst/>
              <a:cxnLst/>
              <a:rect l="l" t="t" r="r" b="b"/>
              <a:pathLst>
                <a:path w="1438" h="693" extrusionOk="0">
                  <a:moveTo>
                    <a:pt x="1415" y="0"/>
                  </a:moveTo>
                  <a:cubicBezTo>
                    <a:pt x="1367" y="0"/>
                    <a:pt x="1167" y="295"/>
                    <a:pt x="786" y="454"/>
                  </a:cubicBezTo>
                  <a:cubicBezTo>
                    <a:pt x="385" y="638"/>
                    <a:pt x="1" y="571"/>
                    <a:pt x="1" y="604"/>
                  </a:cubicBezTo>
                  <a:cubicBezTo>
                    <a:pt x="1" y="621"/>
                    <a:pt x="84" y="671"/>
                    <a:pt x="234" y="688"/>
                  </a:cubicBezTo>
                  <a:cubicBezTo>
                    <a:pt x="270" y="691"/>
                    <a:pt x="304" y="692"/>
                    <a:pt x="339" y="692"/>
                  </a:cubicBezTo>
                  <a:cubicBezTo>
                    <a:pt x="719" y="692"/>
                    <a:pt x="1076" y="526"/>
                    <a:pt x="1321" y="220"/>
                  </a:cubicBezTo>
                  <a:cubicBezTo>
                    <a:pt x="1421" y="103"/>
                    <a:pt x="1437" y="3"/>
                    <a:pt x="1421" y="3"/>
                  </a:cubicBezTo>
                  <a:cubicBezTo>
                    <a:pt x="1419" y="1"/>
                    <a:pt x="1417" y="0"/>
                    <a:pt x="1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7935672" y="4547407"/>
              <a:ext cx="303294" cy="132375"/>
            </a:xfrm>
            <a:custGeom>
              <a:avLst/>
              <a:gdLst/>
              <a:ahLst/>
              <a:cxnLst/>
              <a:rect l="l" t="t" r="r" b="b"/>
              <a:pathLst>
                <a:path w="9458" h="4128" extrusionOk="0">
                  <a:moveTo>
                    <a:pt x="4395" y="0"/>
                  </a:moveTo>
                  <a:lnTo>
                    <a:pt x="4328" y="2707"/>
                  </a:lnTo>
                  <a:cubicBezTo>
                    <a:pt x="4328" y="2707"/>
                    <a:pt x="1" y="3609"/>
                    <a:pt x="1036" y="3943"/>
                  </a:cubicBezTo>
                  <a:cubicBezTo>
                    <a:pt x="1504" y="4085"/>
                    <a:pt x="3171" y="4127"/>
                    <a:pt x="4896" y="4127"/>
                  </a:cubicBezTo>
                  <a:cubicBezTo>
                    <a:pt x="6621" y="4127"/>
                    <a:pt x="8405" y="4085"/>
                    <a:pt x="9107" y="4060"/>
                  </a:cubicBezTo>
                  <a:lnTo>
                    <a:pt x="9407" y="4044"/>
                  </a:lnTo>
                  <a:lnTo>
                    <a:pt x="9458" y="84"/>
                  </a:lnTo>
                  <a:lnTo>
                    <a:pt x="439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7957638" y="4650280"/>
              <a:ext cx="279725" cy="29823"/>
            </a:xfrm>
            <a:custGeom>
              <a:avLst/>
              <a:gdLst/>
              <a:ahLst/>
              <a:cxnLst/>
              <a:rect l="l" t="t" r="r" b="b"/>
              <a:pathLst>
                <a:path w="8723" h="930" extrusionOk="0">
                  <a:moveTo>
                    <a:pt x="1521" y="0"/>
                  </a:moveTo>
                  <a:cubicBezTo>
                    <a:pt x="1521" y="0"/>
                    <a:pt x="1" y="418"/>
                    <a:pt x="184" y="669"/>
                  </a:cubicBezTo>
                  <a:cubicBezTo>
                    <a:pt x="303" y="831"/>
                    <a:pt x="2774" y="930"/>
                    <a:pt x="5195" y="930"/>
                  </a:cubicBezTo>
                  <a:cubicBezTo>
                    <a:pt x="6515" y="930"/>
                    <a:pt x="7821" y="900"/>
                    <a:pt x="8722" y="836"/>
                  </a:cubicBezTo>
                  <a:lnTo>
                    <a:pt x="8722" y="719"/>
                  </a:lnTo>
                  <a:lnTo>
                    <a:pt x="1955" y="669"/>
                  </a:lnTo>
                  <a:cubicBezTo>
                    <a:pt x="1955" y="669"/>
                    <a:pt x="1822" y="34"/>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7963538" y="4669007"/>
              <a:ext cx="276486" cy="6157"/>
            </a:xfrm>
            <a:custGeom>
              <a:avLst/>
              <a:gdLst/>
              <a:ahLst/>
              <a:cxnLst/>
              <a:rect l="l" t="t" r="r" b="b"/>
              <a:pathLst>
                <a:path w="8622" h="192" extrusionOk="0">
                  <a:moveTo>
                    <a:pt x="8555" y="127"/>
                  </a:moveTo>
                  <a:cubicBezTo>
                    <a:pt x="8544" y="127"/>
                    <a:pt x="8533" y="129"/>
                    <a:pt x="8522" y="135"/>
                  </a:cubicBezTo>
                  <a:lnTo>
                    <a:pt x="8622" y="135"/>
                  </a:lnTo>
                  <a:cubicBezTo>
                    <a:pt x="8600" y="135"/>
                    <a:pt x="8577" y="127"/>
                    <a:pt x="8555" y="127"/>
                  </a:cubicBezTo>
                  <a:close/>
                  <a:moveTo>
                    <a:pt x="0" y="1"/>
                  </a:moveTo>
                  <a:cubicBezTo>
                    <a:pt x="34" y="1"/>
                    <a:pt x="67" y="18"/>
                    <a:pt x="101" y="18"/>
                  </a:cubicBezTo>
                  <a:lnTo>
                    <a:pt x="351" y="34"/>
                  </a:lnTo>
                  <a:lnTo>
                    <a:pt x="1270" y="85"/>
                  </a:lnTo>
                  <a:cubicBezTo>
                    <a:pt x="2039" y="118"/>
                    <a:pt x="3125" y="168"/>
                    <a:pt x="4311" y="185"/>
                  </a:cubicBezTo>
                  <a:cubicBezTo>
                    <a:pt x="4659" y="190"/>
                    <a:pt x="4998" y="192"/>
                    <a:pt x="5322" y="192"/>
                  </a:cubicBezTo>
                  <a:cubicBezTo>
                    <a:pt x="6106" y="192"/>
                    <a:pt x="6809" y="180"/>
                    <a:pt x="7352" y="168"/>
                  </a:cubicBezTo>
                  <a:cubicBezTo>
                    <a:pt x="7720" y="168"/>
                    <a:pt x="8021" y="151"/>
                    <a:pt x="8271" y="151"/>
                  </a:cubicBezTo>
                  <a:lnTo>
                    <a:pt x="8522" y="135"/>
                  </a:lnTo>
                  <a:lnTo>
                    <a:pt x="7352" y="135"/>
                  </a:lnTo>
                  <a:cubicBezTo>
                    <a:pt x="6584" y="135"/>
                    <a:pt x="5498" y="135"/>
                    <a:pt x="4311" y="118"/>
                  </a:cubicBezTo>
                  <a:cubicBezTo>
                    <a:pt x="3125" y="101"/>
                    <a:pt x="2039" y="68"/>
                    <a:pt x="1270" y="34"/>
                  </a:cubicBezTo>
                  <a:lnTo>
                    <a:pt x="3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8005322" y="4648677"/>
              <a:ext cx="16098" cy="25750"/>
            </a:xfrm>
            <a:custGeom>
              <a:avLst/>
              <a:gdLst/>
              <a:ahLst/>
              <a:cxnLst/>
              <a:rect l="l" t="t" r="r" b="b"/>
              <a:pathLst>
                <a:path w="502" h="803" extrusionOk="0">
                  <a:moveTo>
                    <a:pt x="1" y="0"/>
                  </a:moveTo>
                  <a:lnTo>
                    <a:pt x="1" y="0"/>
                  </a:lnTo>
                  <a:cubicBezTo>
                    <a:pt x="251" y="201"/>
                    <a:pt x="418" y="485"/>
                    <a:pt x="468" y="802"/>
                  </a:cubicBezTo>
                  <a:cubicBezTo>
                    <a:pt x="502" y="451"/>
                    <a:pt x="318" y="1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8059965" y="4636876"/>
              <a:ext cx="9684" cy="13949"/>
            </a:xfrm>
            <a:custGeom>
              <a:avLst/>
              <a:gdLst/>
              <a:ahLst/>
              <a:cxnLst/>
              <a:rect l="l" t="t" r="r" b="b"/>
              <a:pathLst>
                <a:path w="302" h="435" extrusionOk="0">
                  <a:moveTo>
                    <a:pt x="18" y="0"/>
                  </a:moveTo>
                  <a:lnTo>
                    <a:pt x="18" y="0"/>
                  </a:lnTo>
                  <a:cubicBezTo>
                    <a:pt x="1" y="17"/>
                    <a:pt x="51" y="117"/>
                    <a:pt x="118" y="234"/>
                  </a:cubicBezTo>
                  <a:cubicBezTo>
                    <a:pt x="201" y="351"/>
                    <a:pt x="268" y="435"/>
                    <a:pt x="285" y="435"/>
                  </a:cubicBezTo>
                  <a:cubicBezTo>
                    <a:pt x="302" y="418"/>
                    <a:pt x="252" y="318"/>
                    <a:pt x="185" y="201"/>
                  </a:cubicBezTo>
                  <a:cubicBezTo>
                    <a:pt x="101" y="84"/>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8071766" y="4634631"/>
              <a:ext cx="10743" cy="9332"/>
            </a:xfrm>
            <a:custGeom>
              <a:avLst/>
              <a:gdLst/>
              <a:ahLst/>
              <a:cxnLst/>
              <a:rect l="l" t="t" r="r" b="b"/>
              <a:pathLst>
                <a:path w="335" h="291" extrusionOk="0">
                  <a:moveTo>
                    <a:pt x="26" y="0"/>
                  </a:moveTo>
                  <a:cubicBezTo>
                    <a:pt x="22" y="0"/>
                    <a:pt x="19" y="1"/>
                    <a:pt x="17" y="4"/>
                  </a:cubicBezTo>
                  <a:cubicBezTo>
                    <a:pt x="1" y="4"/>
                    <a:pt x="67" y="87"/>
                    <a:pt x="151" y="171"/>
                  </a:cubicBezTo>
                  <a:cubicBezTo>
                    <a:pt x="224" y="243"/>
                    <a:pt x="296" y="291"/>
                    <a:pt x="325" y="291"/>
                  </a:cubicBezTo>
                  <a:cubicBezTo>
                    <a:pt x="329" y="291"/>
                    <a:pt x="333" y="290"/>
                    <a:pt x="335" y="288"/>
                  </a:cubicBezTo>
                  <a:cubicBezTo>
                    <a:pt x="335" y="271"/>
                    <a:pt x="285" y="204"/>
                    <a:pt x="184" y="121"/>
                  </a:cubicBezTo>
                  <a:cubicBezTo>
                    <a:pt x="112" y="48"/>
                    <a:pt x="51"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8073915" y="4627544"/>
              <a:ext cx="17188" cy="2084"/>
            </a:xfrm>
            <a:custGeom>
              <a:avLst/>
              <a:gdLst/>
              <a:ahLst/>
              <a:cxnLst/>
              <a:rect l="l" t="t" r="r" b="b"/>
              <a:pathLst>
                <a:path w="536" h="65" extrusionOk="0">
                  <a:moveTo>
                    <a:pt x="183" y="0"/>
                  </a:moveTo>
                  <a:cubicBezTo>
                    <a:pt x="119" y="0"/>
                    <a:pt x="59" y="12"/>
                    <a:pt x="0" y="24"/>
                  </a:cubicBezTo>
                  <a:cubicBezTo>
                    <a:pt x="62" y="49"/>
                    <a:pt x="123" y="64"/>
                    <a:pt x="190" y="64"/>
                  </a:cubicBezTo>
                  <a:cubicBezTo>
                    <a:pt x="215" y="64"/>
                    <a:pt x="241" y="62"/>
                    <a:pt x="268" y="58"/>
                  </a:cubicBezTo>
                  <a:cubicBezTo>
                    <a:pt x="292" y="62"/>
                    <a:pt x="317" y="64"/>
                    <a:pt x="342" y="64"/>
                  </a:cubicBezTo>
                  <a:cubicBezTo>
                    <a:pt x="402" y="64"/>
                    <a:pt x="464" y="53"/>
                    <a:pt x="535" y="41"/>
                  </a:cubicBezTo>
                  <a:cubicBezTo>
                    <a:pt x="462" y="16"/>
                    <a:pt x="397" y="1"/>
                    <a:pt x="335" y="1"/>
                  </a:cubicBezTo>
                  <a:cubicBezTo>
                    <a:pt x="312" y="1"/>
                    <a:pt x="290" y="3"/>
                    <a:pt x="268" y="7"/>
                  </a:cubicBezTo>
                  <a:cubicBezTo>
                    <a:pt x="238" y="3"/>
                    <a:pt x="210"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8074460" y="4617892"/>
              <a:ext cx="19305" cy="2662"/>
            </a:xfrm>
            <a:custGeom>
              <a:avLst/>
              <a:gdLst/>
              <a:ahLst/>
              <a:cxnLst/>
              <a:rect l="l" t="t" r="r" b="b"/>
              <a:pathLst>
                <a:path w="602" h="83" extrusionOk="0">
                  <a:moveTo>
                    <a:pt x="513" y="1"/>
                  </a:moveTo>
                  <a:cubicBezTo>
                    <a:pt x="443" y="1"/>
                    <a:pt x="372" y="13"/>
                    <a:pt x="301" y="24"/>
                  </a:cubicBezTo>
                  <a:cubicBezTo>
                    <a:pt x="271" y="19"/>
                    <a:pt x="242" y="17"/>
                    <a:pt x="213" y="17"/>
                  </a:cubicBezTo>
                  <a:cubicBezTo>
                    <a:pt x="142" y="17"/>
                    <a:pt x="71" y="29"/>
                    <a:pt x="0" y="41"/>
                  </a:cubicBezTo>
                  <a:cubicBezTo>
                    <a:pt x="84" y="69"/>
                    <a:pt x="170" y="82"/>
                    <a:pt x="256" y="82"/>
                  </a:cubicBezTo>
                  <a:cubicBezTo>
                    <a:pt x="376" y="82"/>
                    <a:pt x="494" y="56"/>
                    <a:pt x="602" y="8"/>
                  </a:cubicBezTo>
                  <a:cubicBezTo>
                    <a:pt x="572" y="3"/>
                    <a:pt x="543" y="1"/>
                    <a:pt x="5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8033189" y="4621419"/>
              <a:ext cx="30560" cy="17637"/>
            </a:xfrm>
            <a:custGeom>
              <a:avLst/>
              <a:gdLst/>
              <a:ahLst/>
              <a:cxnLst/>
              <a:rect l="l" t="t" r="r" b="b"/>
              <a:pathLst>
                <a:path w="953" h="550" extrusionOk="0">
                  <a:moveTo>
                    <a:pt x="319" y="59"/>
                  </a:moveTo>
                  <a:cubicBezTo>
                    <a:pt x="374" y="59"/>
                    <a:pt x="430" y="68"/>
                    <a:pt x="485" y="81"/>
                  </a:cubicBezTo>
                  <a:cubicBezTo>
                    <a:pt x="585" y="115"/>
                    <a:pt x="686" y="182"/>
                    <a:pt x="752" y="265"/>
                  </a:cubicBezTo>
                  <a:cubicBezTo>
                    <a:pt x="795" y="330"/>
                    <a:pt x="831" y="387"/>
                    <a:pt x="861" y="447"/>
                  </a:cubicBezTo>
                  <a:lnTo>
                    <a:pt x="861" y="447"/>
                  </a:lnTo>
                  <a:cubicBezTo>
                    <a:pt x="804" y="440"/>
                    <a:pt x="726" y="432"/>
                    <a:pt x="635" y="416"/>
                  </a:cubicBezTo>
                  <a:cubicBezTo>
                    <a:pt x="518" y="399"/>
                    <a:pt x="402" y="365"/>
                    <a:pt x="301" y="315"/>
                  </a:cubicBezTo>
                  <a:cubicBezTo>
                    <a:pt x="234" y="299"/>
                    <a:pt x="168" y="282"/>
                    <a:pt x="117" y="249"/>
                  </a:cubicBezTo>
                  <a:cubicBezTo>
                    <a:pt x="51" y="215"/>
                    <a:pt x="34" y="148"/>
                    <a:pt x="84" y="115"/>
                  </a:cubicBezTo>
                  <a:cubicBezTo>
                    <a:pt x="162" y="76"/>
                    <a:pt x="241" y="59"/>
                    <a:pt x="319" y="59"/>
                  </a:cubicBezTo>
                  <a:close/>
                  <a:moveTo>
                    <a:pt x="315" y="1"/>
                  </a:moveTo>
                  <a:cubicBezTo>
                    <a:pt x="227" y="1"/>
                    <a:pt x="137" y="21"/>
                    <a:pt x="51" y="65"/>
                  </a:cubicBezTo>
                  <a:cubicBezTo>
                    <a:pt x="17" y="81"/>
                    <a:pt x="1" y="132"/>
                    <a:pt x="1" y="182"/>
                  </a:cubicBezTo>
                  <a:cubicBezTo>
                    <a:pt x="17" y="232"/>
                    <a:pt x="51" y="265"/>
                    <a:pt x="84" y="299"/>
                  </a:cubicBezTo>
                  <a:cubicBezTo>
                    <a:pt x="151" y="332"/>
                    <a:pt x="218" y="349"/>
                    <a:pt x="285" y="382"/>
                  </a:cubicBezTo>
                  <a:cubicBezTo>
                    <a:pt x="385" y="416"/>
                    <a:pt x="502" y="449"/>
                    <a:pt x="619" y="466"/>
                  </a:cubicBezTo>
                  <a:cubicBezTo>
                    <a:pt x="677" y="474"/>
                    <a:pt x="732" y="478"/>
                    <a:pt x="786" y="478"/>
                  </a:cubicBezTo>
                  <a:cubicBezTo>
                    <a:pt x="815" y="478"/>
                    <a:pt x="844" y="477"/>
                    <a:pt x="874" y="475"/>
                  </a:cubicBezTo>
                  <a:lnTo>
                    <a:pt x="874" y="475"/>
                  </a:lnTo>
                  <a:cubicBezTo>
                    <a:pt x="884" y="499"/>
                    <a:pt x="894" y="523"/>
                    <a:pt x="903" y="549"/>
                  </a:cubicBezTo>
                  <a:cubicBezTo>
                    <a:pt x="903" y="518"/>
                    <a:pt x="903" y="502"/>
                    <a:pt x="890" y="473"/>
                  </a:cubicBezTo>
                  <a:lnTo>
                    <a:pt x="890" y="473"/>
                  </a:lnTo>
                  <a:cubicBezTo>
                    <a:pt x="910" y="471"/>
                    <a:pt x="931" y="469"/>
                    <a:pt x="953" y="466"/>
                  </a:cubicBezTo>
                  <a:cubicBezTo>
                    <a:pt x="953" y="458"/>
                    <a:pt x="927" y="454"/>
                    <a:pt x="882" y="449"/>
                  </a:cubicBezTo>
                  <a:lnTo>
                    <a:pt x="882" y="449"/>
                  </a:lnTo>
                  <a:cubicBezTo>
                    <a:pt x="865" y="373"/>
                    <a:pt x="833" y="311"/>
                    <a:pt x="786" y="249"/>
                  </a:cubicBezTo>
                  <a:cubicBezTo>
                    <a:pt x="673" y="90"/>
                    <a:pt x="499"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8059452" y="4616513"/>
              <a:ext cx="15553" cy="20395"/>
            </a:xfrm>
            <a:custGeom>
              <a:avLst/>
              <a:gdLst/>
              <a:ahLst/>
              <a:cxnLst/>
              <a:rect l="l" t="t" r="r" b="b"/>
              <a:pathLst>
                <a:path w="485" h="636" extrusionOk="0">
                  <a:moveTo>
                    <a:pt x="385" y="1"/>
                  </a:moveTo>
                  <a:cubicBezTo>
                    <a:pt x="268" y="17"/>
                    <a:pt x="167" y="67"/>
                    <a:pt x="100" y="168"/>
                  </a:cubicBezTo>
                  <a:cubicBezTo>
                    <a:pt x="50" y="234"/>
                    <a:pt x="17" y="318"/>
                    <a:pt x="17" y="402"/>
                  </a:cubicBezTo>
                  <a:cubicBezTo>
                    <a:pt x="0" y="485"/>
                    <a:pt x="0" y="569"/>
                    <a:pt x="50" y="635"/>
                  </a:cubicBezTo>
                  <a:cubicBezTo>
                    <a:pt x="50" y="569"/>
                    <a:pt x="50" y="485"/>
                    <a:pt x="50" y="418"/>
                  </a:cubicBezTo>
                  <a:cubicBezTo>
                    <a:pt x="67" y="335"/>
                    <a:pt x="100" y="268"/>
                    <a:pt x="151" y="201"/>
                  </a:cubicBezTo>
                  <a:cubicBezTo>
                    <a:pt x="201" y="134"/>
                    <a:pt x="284" y="67"/>
                    <a:pt x="368" y="67"/>
                  </a:cubicBezTo>
                  <a:cubicBezTo>
                    <a:pt x="451" y="84"/>
                    <a:pt x="418" y="201"/>
                    <a:pt x="368" y="285"/>
                  </a:cubicBezTo>
                  <a:cubicBezTo>
                    <a:pt x="334" y="351"/>
                    <a:pt x="284" y="418"/>
                    <a:pt x="234" y="468"/>
                  </a:cubicBezTo>
                  <a:cubicBezTo>
                    <a:pt x="134" y="569"/>
                    <a:pt x="67" y="619"/>
                    <a:pt x="84" y="635"/>
                  </a:cubicBezTo>
                  <a:cubicBezTo>
                    <a:pt x="151" y="602"/>
                    <a:pt x="217" y="552"/>
                    <a:pt x="268" y="502"/>
                  </a:cubicBezTo>
                  <a:cubicBezTo>
                    <a:pt x="318" y="435"/>
                    <a:pt x="385" y="385"/>
                    <a:pt x="418" y="301"/>
                  </a:cubicBezTo>
                  <a:cubicBezTo>
                    <a:pt x="451" y="268"/>
                    <a:pt x="468" y="218"/>
                    <a:pt x="485" y="168"/>
                  </a:cubicBezTo>
                  <a:cubicBezTo>
                    <a:pt x="485" y="84"/>
                    <a:pt x="451"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8178391" y="4627352"/>
              <a:ext cx="58972" cy="46530"/>
            </a:xfrm>
            <a:custGeom>
              <a:avLst/>
              <a:gdLst/>
              <a:ahLst/>
              <a:cxnLst/>
              <a:rect l="l" t="t" r="r" b="b"/>
              <a:pathLst>
                <a:path w="1839" h="1451" extrusionOk="0">
                  <a:moveTo>
                    <a:pt x="1596" y="1"/>
                  </a:moveTo>
                  <a:cubicBezTo>
                    <a:pt x="1550" y="1"/>
                    <a:pt x="1504" y="5"/>
                    <a:pt x="1454" y="13"/>
                  </a:cubicBezTo>
                  <a:cubicBezTo>
                    <a:pt x="819" y="47"/>
                    <a:pt x="268" y="465"/>
                    <a:pt x="67" y="1066"/>
                  </a:cubicBezTo>
                  <a:cubicBezTo>
                    <a:pt x="51" y="1166"/>
                    <a:pt x="17" y="1250"/>
                    <a:pt x="17" y="1350"/>
                  </a:cubicBezTo>
                  <a:cubicBezTo>
                    <a:pt x="1" y="1384"/>
                    <a:pt x="1" y="1417"/>
                    <a:pt x="17" y="1450"/>
                  </a:cubicBezTo>
                  <a:cubicBezTo>
                    <a:pt x="17" y="1450"/>
                    <a:pt x="34" y="1300"/>
                    <a:pt x="117" y="1083"/>
                  </a:cubicBezTo>
                  <a:cubicBezTo>
                    <a:pt x="318" y="515"/>
                    <a:pt x="853" y="97"/>
                    <a:pt x="1454" y="47"/>
                  </a:cubicBezTo>
                  <a:cubicBezTo>
                    <a:pt x="1532" y="41"/>
                    <a:pt x="1601" y="39"/>
                    <a:pt x="1658" y="39"/>
                  </a:cubicBezTo>
                  <a:cubicBezTo>
                    <a:pt x="1772" y="39"/>
                    <a:pt x="1838" y="47"/>
                    <a:pt x="1838" y="47"/>
                  </a:cubicBezTo>
                  <a:cubicBezTo>
                    <a:pt x="1805" y="30"/>
                    <a:pt x="1772" y="13"/>
                    <a:pt x="1738" y="13"/>
                  </a:cubicBezTo>
                  <a:cubicBezTo>
                    <a:pt x="1688" y="5"/>
                    <a:pt x="1642" y="1"/>
                    <a:pt x="1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8220175" y="4560780"/>
              <a:ext cx="2726" cy="67021"/>
            </a:xfrm>
            <a:custGeom>
              <a:avLst/>
              <a:gdLst/>
              <a:ahLst/>
              <a:cxnLst/>
              <a:rect l="l" t="t" r="r" b="b"/>
              <a:pathLst>
                <a:path w="85" h="2090" extrusionOk="0">
                  <a:moveTo>
                    <a:pt x="34" y="1"/>
                  </a:moveTo>
                  <a:cubicBezTo>
                    <a:pt x="1" y="335"/>
                    <a:pt x="1" y="686"/>
                    <a:pt x="1" y="1037"/>
                  </a:cubicBezTo>
                  <a:cubicBezTo>
                    <a:pt x="1" y="1388"/>
                    <a:pt x="1" y="1739"/>
                    <a:pt x="34" y="2089"/>
                  </a:cubicBezTo>
                  <a:cubicBezTo>
                    <a:pt x="84" y="1388"/>
                    <a:pt x="84" y="686"/>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8110889" y="4658072"/>
              <a:ext cx="47716" cy="2533"/>
            </a:xfrm>
            <a:custGeom>
              <a:avLst/>
              <a:gdLst/>
              <a:ahLst/>
              <a:cxnLst/>
              <a:rect l="l" t="t" r="r" b="b"/>
              <a:pathLst>
                <a:path w="1488" h="79" extrusionOk="0">
                  <a:moveTo>
                    <a:pt x="102" y="0"/>
                  </a:moveTo>
                  <a:cubicBezTo>
                    <a:pt x="37" y="0"/>
                    <a:pt x="0" y="2"/>
                    <a:pt x="0" y="8"/>
                  </a:cubicBezTo>
                  <a:cubicBezTo>
                    <a:pt x="193" y="49"/>
                    <a:pt x="397" y="79"/>
                    <a:pt x="602" y="79"/>
                  </a:cubicBezTo>
                  <a:cubicBezTo>
                    <a:pt x="647" y="79"/>
                    <a:pt x="691" y="78"/>
                    <a:pt x="735" y="75"/>
                  </a:cubicBezTo>
                  <a:cubicBezTo>
                    <a:pt x="780" y="78"/>
                    <a:pt x="824" y="79"/>
                    <a:pt x="869" y="79"/>
                  </a:cubicBezTo>
                  <a:cubicBezTo>
                    <a:pt x="1075" y="79"/>
                    <a:pt x="1281" y="49"/>
                    <a:pt x="1487" y="8"/>
                  </a:cubicBezTo>
                  <a:lnTo>
                    <a:pt x="1471" y="8"/>
                  </a:lnTo>
                  <a:cubicBezTo>
                    <a:pt x="1471" y="2"/>
                    <a:pt x="1435" y="0"/>
                    <a:pt x="1373" y="0"/>
                  </a:cubicBezTo>
                  <a:cubicBezTo>
                    <a:pt x="1248" y="0"/>
                    <a:pt x="1014" y="8"/>
                    <a:pt x="735" y="8"/>
                  </a:cubicBezTo>
                  <a:cubicBezTo>
                    <a:pt x="468" y="8"/>
                    <a:pt x="230"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8184836" y="4658842"/>
              <a:ext cx="5900" cy="9139"/>
            </a:xfrm>
            <a:custGeom>
              <a:avLst/>
              <a:gdLst/>
              <a:ahLst/>
              <a:cxnLst/>
              <a:rect l="l" t="t" r="r" b="b"/>
              <a:pathLst>
                <a:path w="184" h="285" extrusionOk="0">
                  <a:moveTo>
                    <a:pt x="167" y="0"/>
                  </a:moveTo>
                  <a:cubicBezTo>
                    <a:pt x="150" y="0"/>
                    <a:pt x="84" y="34"/>
                    <a:pt x="50" y="117"/>
                  </a:cubicBezTo>
                  <a:cubicBezTo>
                    <a:pt x="0" y="218"/>
                    <a:pt x="17" y="285"/>
                    <a:pt x="33" y="285"/>
                  </a:cubicBezTo>
                  <a:cubicBezTo>
                    <a:pt x="50" y="285"/>
                    <a:pt x="67" y="234"/>
                    <a:pt x="100" y="151"/>
                  </a:cubicBezTo>
                  <a:cubicBezTo>
                    <a:pt x="134" y="67"/>
                    <a:pt x="184" y="17"/>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8196060" y="4644251"/>
              <a:ext cx="7023" cy="6189"/>
            </a:xfrm>
            <a:custGeom>
              <a:avLst/>
              <a:gdLst/>
              <a:ahLst/>
              <a:cxnLst/>
              <a:rect l="l" t="t" r="r" b="b"/>
              <a:pathLst>
                <a:path w="219" h="193" extrusionOk="0">
                  <a:moveTo>
                    <a:pt x="190" y="0"/>
                  </a:moveTo>
                  <a:cubicBezTo>
                    <a:pt x="167" y="0"/>
                    <a:pt x="126" y="30"/>
                    <a:pt x="84" y="71"/>
                  </a:cubicBezTo>
                  <a:cubicBezTo>
                    <a:pt x="34" y="121"/>
                    <a:pt x="1" y="171"/>
                    <a:pt x="1" y="188"/>
                  </a:cubicBezTo>
                  <a:cubicBezTo>
                    <a:pt x="4" y="191"/>
                    <a:pt x="8" y="193"/>
                    <a:pt x="13" y="193"/>
                  </a:cubicBezTo>
                  <a:cubicBezTo>
                    <a:pt x="35" y="193"/>
                    <a:pt x="77" y="163"/>
                    <a:pt x="118" y="121"/>
                  </a:cubicBezTo>
                  <a:cubicBezTo>
                    <a:pt x="185" y="54"/>
                    <a:pt x="218" y="4"/>
                    <a:pt x="201" y="4"/>
                  </a:cubicBezTo>
                  <a:cubicBezTo>
                    <a:pt x="198" y="1"/>
                    <a:pt x="194"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8210009" y="4636651"/>
              <a:ext cx="10037" cy="4105"/>
            </a:xfrm>
            <a:custGeom>
              <a:avLst/>
              <a:gdLst/>
              <a:ahLst/>
              <a:cxnLst/>
              <a:rect l="l" t="t" r="r" b="b"/>
              <a:pathLst>
                <a:path w="313" h="128" extrusionOk="0">
                  <a:moveTo>
                    <a:pt x="216" y="1"/>
                  </a:moveTo>
                  <a:cubicBezTo>
                    <a:pt x="191" y="1"/>
                    <a:pt x="163" y="3"/>
                    <a:pt x="134" y="7"/>
                  </a:cubicBezTo>
                  <a:cubicBezTo>
                    <a:pt x="50" y="41"/>
                    <a:pt x="0" y="108"/>
                    <a:pt x="17" y="124"/>
                  </a:cubicBezTo>
                  <a:cubicBezTo>
                    <a:pt x="19" y="127"/>
                    <a:pt x="22" y="128"/>
                    <a:pt x="26" y="128"/>
                  </a:cubicBezTo>
                  <a:cubicBezTo>
                    <a:pt x="48" y="128"/>
                    <a:pt x="93" y="89"/>
                    <a:pt x="151" y="74"/>
                  </a:cubicBezTo>
                  <a:cubicBezTo>
                    <a:pt x="234" y="41"/>
                    <a:pt x="301" y="41"/>
                    <a:pt x="301" y="24"/>
                  </a:cubicBezTo>
                  <a:cubicBezTo>
                    <a:pt x="313" y="12"/>
                    <a:pt x="275" y="1"/>
                    <a:pt x="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8227165" y="4634342"/>
              <a:ext cx="5387" cy="2437"/>
            </a:xfrm>
            <a:custGeom>
              <a:avLst/>
              <a:gdLst/>
              <a:ahLst/>
              <a:cxnLst/>
              <a:rect l="l" t="t" r="r" b="b"/>
              <a:pathLst>
                <a:path w="168" h="76" extrusionOk="0">
                  <a:moveTo>
                    <a:pt x="121" y="0"/>
                  </a:moveTo>
                  <a:cubicBezTo>
                    <a:pt x="104" y="0"/>
                    <a:pt x="84" y="4"/>
                    <a:pt x="67" y="13"/>
                  </a:cubicBezTo>
                  <a:cubicBezTo>
                    <a:pt x="17" y="29"/>
                    <a:pt x="0" y="46"/>
                    <a:pt x="0" y="63"/>
                  </a:cubicBezTo>
                  <a:cubicBezTo>
                    <a:pt x="0" y="71"/>
                    <a:pt x="13" y="75"/>
                    <a:pt x="29" y="75"/>
                  </a:cubicBezTo>
                  <a:cubicBezTo>
                    <a:pt x="46" y="75"/>
                    <a:pt x="67" y="71"/>
                    <a:pt x="84" y="63"/>
                  </a:cubicBezTo>
                  <a:cubicBezTo>
                    <a:pt x="134" y="46"/>
                    <a:pt x="167" y="29"/>
                    <a:pt x="150" y="13"/>
                  </a:cubicBezTo>
                  <a:cubicBezTo>
                    <a:pt x="150" y="4"/>
                    <a:pt x="138" y="0"/>
                    <a:pt x="1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7804836" y="4480964"/>
              <a:ext cx="286267" cy="207926"/>
            </a:xfrm>
            <a:custGeom>
              <a:avLst/>
              <a:gdLst/>
              <a:ahLst/>
              <a:cxnLst/>
              <a:rect l="l" t="t" r="r" b="b"/>
              <a:pathLst>
                <a:path w="8927" h="6484" extrusionOk="0">
                  <a:moveTo>
                    <a:pt x="7639" y="0"/>
                  </a:moveTo>
                  <a:lnTo>
                    <a:pt x="2827" y="1638"/>
                  </a:lnTo>
                  <a:lnTo>
                    <a:pt x="3696" y="4211"/>
                  </a:lnTo>
                  <a:cubicBezTo>
                    <a:pt x="3696" y="4211"/>
                    <a:pt x="0" y="6484"/>
                    <a:pt x="989" y="6484"/>
                  </a:cubicBezTo>
                  <a:cubicBezTo>
                    <a:pt x="1000" y="6484"/>
                    <a:pt x="1011" y="6484"/>
                    <a:pt x="1023" y="6483"/>
                  </a:cubicBezTo>
                  <a:cubicBezTo>
                    <a:pt x="1992" y="6450"/>
                    <a:pt x="7339" y="4395"/>
                    <a:pt x="8642" y="3860"/>
                  </a:cubicBezTo>
                  <a:lnTo>
                    <a:pt x="8926" y="3743"/>
                  </a:lnTo>
                  <a:lnTo>
                    <a:pt x="763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7823692" y="4597753"/>
              <a:ext cx="267411" cy="91521"/>
            </a:xfrm>
            <a:custGeom>
              <a:avLst/>
              <a:gdLst/>
              <a:ahLst/>
              <a:cxnLst/>
              <a:rect l="l" t="t" r="r" b="b"/>
              <a:pathLst>
                <a:path w="8339" h="2854" extrusionOk="0">
                  <a:moveTo>
                    <a:pt x="8305" y="1"/>
                  </a:moveTo>
                  <a:lnTo>
                    <a:pt x="1922" y="2240"/>
                  </a:lnTo>
                  <a:cubicBezTo>
                    <a:pt x="1922" y="2240"/>
                    <a:pt x="1619" y="1763"/>
                    <a:pt x="1348" y="1763"/>
                  </a:cubicBezTo>
                  <a:cubicBezTo>
                    <a:pt x="1327" y="1763"/>
                    <a:pt x="1307" y="1766"/>
                    <a:pt x="1287" y="1772"/>
                  </a:cubicBezTo>
                  <a:cubicBezTo>
                    <a:pt x="1287" y="1772"/>
                    <a:pt x="0" y="2674"/>
                    <a:pt x="251" y="2841"/>
                  </a:cubicBezTo>
                  <a:cubicBezTo>
                    <a:pt x="263" y="2850"/>
                    <a:pt x="287" y="2854"/>
                    <a:pt x="320" y="2854"/>
                  </a:cubicBezTo>
                  <a:cubicBezTo>
                    <a:pt x="1014" y="2854"/>
                    <a:pt x="6106" y="1089"/>
                    <a:pt x="8338" y="101"/>
                  </a:cubicBezTo>
                  <a:lnTo>
                    <a:pt x="8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7831196" y="4596695"/>
              <a:ext cx="260965" cy="90046"/>
            </a:xfrm>
            <a:custGeom>
              <a:avLst/>
              <a:gdLst/>
              <a:ahLst/>
              <a:cxnLst/>
              <a:rect l="l" t="t" r="r" b="b"/>
              <a:pathLst>
                <a:path w="8138" h="2808" extrusionOk="0">
                  <a:moveTo>
                    <a:pt x="8137" y="0"/>
                  </a:moveTo>
                  <a:cubicBezTo>
                    <a:pt x="8104" y="0"/>
                    <a:pt x="8087" y="17"/>
                    <a:pt x="8054" y="34"/>
                  </a:cubicBezTo>
                  <a:cubicBezTo>
                    <a:pt x="8087" y="34"/>
                    <a:pt x="8121" y="17"/>
                    <a:pt x="8137" y="0"/>
                  </a:cubicBezTo>
                  <a:close/>
                  <a:moveTo>
                    <a:pt x="8054" y="34"/>
                  </a:moveTo>
                  <a:lnTo>
                    <a:pt x="7820" y="117"/>
                  </a:lnTo>
                  <a:lnTo>
                    <a:pt x="6951" y="435"/>
                  </a:lnTo>
                  <a:cubicBezTo>
                    <a:pt x="6216" y="702"/>
                    <a:pt x="5213" y="1070"/>
                    <a:pt x="4077" y="1454"/>
                  </a:cubicBezTo>
                  <a:cubicBezTo>
                    <a:pt x="2958" y="1838"/>
                    <a:pt x="1939" y="2172"/>
                    <a:pt x="1187" y="2406"/>
                  </a:cubicBezTo>
                  <a:lnTo>
                    <a:pt x="318" y="2690"/>
                  </a:lnTo>
                  <a:lnTo>
                    <a:pt x="84" y="2774"/>
                  </a:lnTo>
                  <a:cubicBezTo>
                    <a:pt x="151" y="2757"/>
                    <a:pt x="234" y="2741"/>
                    <a:pt x="318" y="2707"/>
                  </a:cubicBezTo>
                  <a:cubicBezTo>
                    <a:pt x="568" y="2640"/>
                    <a:pt x="853" y="2557"/>
                    <a:pt x="1203" y="2456"/>
                  </a:cubicBezTo>
                  <a:cubicBezTo>
                    <a:pt x="1955" y="2223"/>
                    <a:pt x="2974" y="1888"/>
                    <a:pt x="4111" y="1504"/>
                  </a:cubicBezTo>
                  <a:cubicBezTo>
                    <a:pt x="5230" y="1120"/>
                    <a:pt x="6233" y="752"/>
                    <a:pt x="6968" y="468"/>
                  </a:cubicBezTo>
                  <a:lnTo>
                    <a:pt x="7820" y="134"/>
                  </a:lnTo>
                  <a:lnTo>
                    <a:pt x="8054" y="34"/>
                  </a:lnTo>
                  <a:close/>
                  <a:moveTo>
                    <a:pt x="84" y="2774"/>
                  </a:moveTo>
                  <a:cubicBezTo>
                    <a:pt x="50" y="2774"/>
                    <a:pt x="17" y="2791"/>
                    <a:pt x="0" y="2807"/>
                  </a:cubicBezTo>
                  <a:cubicBezTo>
                    <a:pt x="17" y="2791"/>
                    <a:pt x="50" y="2791"/>
                    <a:pt x="84" y="277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7863327" y="4652942"/>
              <a:ext cx="23089" cy="19337"/>
            </a:xfrm>
            <a:custGeom>
              <a:avLst/>
              <a:gdLst/>
              <a:ahLst/>
              <a:cxnLst/>
              <a:rect l="l" t="t" r="r" b="b"/>
              <a:pathLst>
                <a:path w="720" h="603" extrusionOk="0">
                  <a:moveTo>
                    <a:pt x="1" y="1"/>
                  </a:moveTo>
                  <a:lnTo>
                    <a:pt x="1" y="1"/>
                  </a:lnTo>
                  <a:cubicBezTo>
                    <a:pt x="302" y="101"/>
                    <a:pt x="552" y="318"/>
                    <a:pt x="719" y="602"/>
                  </a:cubicBezTo>
                  <a:cubicBezTo>
                    <a:pt x="619" y="268"/>
                    <a:pt x="335"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7911012" y="4623407"/>
              <a:ext cx="12891" cy="10294"/>
            </a:xfrm>
            <a:custGeom>
              <a:avLst/>
              <a:gdLst/>
              <a:ahLst/>
              <a:cxnLst/>
              <a:rect l="l" t="t" r="r" b="b"/>
              <a:pathLst>
                <a:path w="402" h="321" extrusionOk="0">
                  <a:moveTo>
                    <a:pt x="9" y="0"/>
                  </a:moveTo>
                  <a:cubicBezTo>
                    <a:pt x="5" y="0"/>
                    <a:pt x="3" y="1"/>
                    <a:pt x="1" y="3"/>
                  </a:cubicBezTo>
                  <a:cubicBezTo>
                    <a:pt x="1" y="19"/>
                    <a:pt x="68" y="86"/>
                    <a:pt x="185" y="187"/>
                  </a:cubicBezTo>
                  <a:cubicBezTo>
                    <a:pt x="285" y="270"/>
                    <a:pt x="385" y="320"/>
                    <a:pt x="402" y="320"/>
                  </a:cubicBezTo>
                  <a:cubicBezTo>
                    <a:pt x="402" y="303"/>
                    <a:pt x="335" y="220"/>
                    <a:pt x="218" y="136"/>
                  </a:cubicBezTo>
                  <a:cubicBezTo>
                    <a:pt x="128" y="62"/>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7921209" y="4616898"/>
              <a:ext cx="12891" cy="5740"/>
            </a:xfrm>
            <a:custGeom>
              <a:avLst/>
              <a:gdLst/>
              <a:ahLst/>
              <a:cxnLst/>
              <a:rect l="l" t="t" r="r" b="b"/>
              <a:pathLst>
                <a:path w="402" h="179" extrusionOk="0">
                  <a:moveTo>
                    <a:pt x="15" y="1"/>
                  </a:moveTo>
                  <a:cubicBezTo>
                    <a:pt x="8" y="1"/>
                    <a:pt x="3" y="2"/>
                    <a:pt x="0" y="5"/>
                  </a:cubicBezTo>
                  <a:cubicBezTo>
                    <a:pt x="0" y="22"/>
                    <a:pt x="84" y="72"/>
                    <a:pt x="184" y="122"/>
                  </a:cubicBezTo>
                  <a:cubicBezTo>
                    <a:pt x="272" y="160"/>
                    <a:pt x="341" y="179"/>
                    <a:pt x="377" y="179"/>
                  </a:cubicBezTo>
                  <a:cubicBezTo>
                    <a:pt x="389" y="179"/>
                    <a:pt x="397" y="176"/>
                    <a:pt x="401" y="172"/>
                  </a:cubicBezTo>
                  <a:cubicBezTo>
                    <a:pt x="401" y="156"/>
                    <a:pt x="318" y="105"/>
                    <a:pt x="218" y="72"/>
                  </a:cubicBezTo>
                  <a:cubicBezTo>
                    <a:pt x="121" y="31"/>
                    <a:pt x="48"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7920664" y="4605257"/>
              <a:ext cx="16643" cy="5932"/>
            </a:xfrm>
            <a:custGeom>
              <a:avLst/>
              <a:gdLst/>
              <a:ahLst/>
              <a:cxnLst/>
              <a:rect l="l" t="t" r="r" b="b"/>
              <a:pathLst>
                <a:path w="519" h="185" extrusionOk="0">
                  <a:moveTo>
                    <a:pt x="502" y="1"/>
                  </a:moveTo>
                  <a:cubicBezTo>
                    <a:pt x="418" y="1"/>
                    <a:pt x="318" y="17"/>
                    <a:pt x="251" y="67"/>
                  </a:cubicBezTo>
                  <a:cubicBezTo>
                    <a:pt x="101" y="118"/>
                    <a:pt x="1" y="168"/>
                    <a:pt x="1" y="184"/>
                  </a:cubicBezTo>
                  <a:cubicBezTo>
                    <a:pt x="101" y="184"/>
                    <a:pt x="184" y="151"/>
                    <a:pt x="268" y="118"/>
                  </a:cubicBezTo>
                  <a:cubicBezTo>
                    <a:pt x="402" y="67"/>
                    <a:pt x="519" y="17"/>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7918516" y="4594001"/>
              <a:ext cx="17733" cy="7600"/>
            </a:xfrm>
            <a:custGeom>
              <a:avLst/>
              <a:gdLst/>
              <a:ahLst/>
              <a:cxnLst/>
              <a:rect l="l" t="t" r="r" b="b"/>
              <a:pathLst>
                <a:path w="553" h="237" extrusionOk="0">
                  <a:moveTo>
                    <a:pt x="552" y="1"/>
                  </a:moveTo>
                  <a:cubicBezTo>
                    <a:pt x="368" y="84"/>
                    <a:pt x="185" y="168"/>
                    <a:pt x="1" y="235"/>
                  </a:cubicBezTo>
                  <a:cubicBezTo>
                    <a:pt x="15" y="236"/>
                    <a:pt x="30" y="237"/>
                    <a:pt x="45" y="237"/>
                  </a:cubicBezTo>
                  <a:cubicBezTo>
                    <a:pt x="230" y="237"/>
                    <a:pt x="413" y="140"/>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7881542" y="4613627"/>
              <a:ext cx="32196" cy="12795"/>
            </a:xfrm>
            <a:custGeom>
              <a:avLst/>
              <a:gdLst/>
              <a:ahLst/>
              <a:cxnLst/>
              <a:rect l="l" t="t" r="r" b="b"/>
              <a:pathLst>
                <a:path w="1004" h="399" extrusionOk="0">
                  <a:moveTo>
                    <a:pt x="435" y="57"/>
                  </a:moveTo>
                  <a:cubicBezTo>
                    <a:pt x="552" y="57"/>
                    <a:pt x="669" y="91"/>
                    <a:pt x="770" y="141"/>
                  </a:cubicBezTo>
                  <a:cubicBezTo>
                    <a:pt x="824" y="173"/>
                    <a:pt x="878" y="220"/>
                    <a:pt x="923" y="271"/>
                  </a:cubicBezTo>
                  <a:lnTo>
                    <a:pt x="923" y="271"/>
                  </a:lnTo>
                  <a:cubicBezTo>
                    <a:pt x="869" y="286"/>
                    <a:pt x="788" y="307"/>
                    <a:pt x="686" y="324"/>
                  </a:cubicBezTo>
                  <a:cubicBezTo>
                    <a:pt x="586" y="341"/>
                    <a:pt x="469" y="341"/>
                    <a:pt x="352" y="341"/>
                  </a:cubicBezTo>
                  <a:cubicBezTo>
                    <a:pt x="285" y="341"/>
                    <a:pt x="218" y="341"/>
                    <a:pt x="151" y="324"/>
                  </a:cubicBezTo>
                  <a:cubicBezTo>
                    <a:pt x="85" y="308"/>
                    <a:pt x="51" y="258"/>
                    <a:pt x="85" y="207"/>
                  </a:cubicBezTo>
                  <a:cubicBezTo>
                    <a:pt x="168" y="107"/>
                    <a:pt x="302" y="57"/>
                    <a:pt x="435" y="57"/>
                  </a:cubicBezTo>
                  <a:close/>
                  <a:moveTo>
                    <a:pt x="452" y="0"/>
                  </a:moveTo>
                  <a:cubicBezTo>
                    <a:pt x="300" y="0"/>
                    <a:pt x="148" y="60"/>
                    <a:pt x="34" y="174"/>
                  </a:cubicBezTo>
                  <a:cubicBezTo>
                    <a:pt x="1" y="224"/>
                    <a:pt x="1" y="274"/>
                    <a:pt x="18" y="324"/>
                  </a:cubicBezTo>
                  <a:cubicBezTo>
                    <a:pt x="51" y="358"/>
                    <a:pt x="85" y="375"/>
                    <a:pt x="135" y="391"/>
                  </a:cubicBezTo>
                  <a:cubicBezTo>
                    <a:pt x="179" y="391"/>
                    <a:pt x="224" y="399"/>
                    <a:pt x="273" y="399"/>
                  </a:cubicBezTo>
                  <a:cubicBezTo>
                    <a:pt x="298" y="399"/>
                    <a:pt x="324" y="397"/>
                    <a:pt x="352" y="391"/>
                  </a:cubicBezTo>
                  <a:cubicBezTo>
                    <a:pt x="469" y="391"/>
                    <a:pt x="586" y="391"/>
                    <a:pt x="703" y="358"/>
                  </a:cubicBezTo>
                  <a:cubicBezTo>
                    <a:pt x="779" y="345"/>
                    <a:pt x="865" y="323"/>
                    <a:pt x="939" y="290"/>
                  </a:cubicBezTo>
                  <a:lnTo>
                    <a:pt x="939" y="290"/>
                  </a:lnTo>
                  <a:cubicBezTo>
                    <a:pt x="957" y="312"/>
                    <a:pt x="973" y="335"/>
                    <a:pt x="987" y="358"/>
                  </a:cubicBezTo>
                  <a:cubicBezTo>
                    <a:pt x="1003" y="358"/>
                    <a:pt x="988" y="328"/>
                    <a:pt x="958" y="282"/>
                  </a:cubicBezTo>
                  <a:lnTo>
                    <a:pt x="958" y="282"/>
                  </a:lnTo>
                  <a:cubicBezTo>
                    <a:pt x="974" y="274"/>
                    <a:pt x="989" y="266"/>
                    <a:pt x="1003" y="258"/>
                  </a:cubicBezTo>
                  <a:cubicBezTo>
                    <a:pt x="1003" y="255"/>
                    <a:pt x="1001" y="254"/>
                    <a:pt x="997" y="254"/>
                  </a:cubicBezTo>
                  <a:cubicBezTo>
                    <a:pt x="988" y="254"/>
                    <a:pt x="971" y="258"/>
                    <a:pt x="946" y="265"/>
                  </a:cubicBezTo>
                  <a:lnTo>
                    <a:pt x="946" y="265"/>
                  </a:lnTo>
                  <a:cubicBezTo>
                    <a:pt x="899" y="201"/>
                    <a:pt x="850" y="139"/>
                    <a:pt x="786" y="107"/>
                  </a:cubicBezTo>
                  <a:cubicBezTo>
                    <a:pt x="685" y="35"/>
                    <a:pt x="568" y="0"/>
                    <a:pt x="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7907260" y="4600447"/>
              <a:ext cx="12378" cy="22543"/>
            </a:xfrm>
            <a:custGeom>
              <a:avLst/>
              <a:gdLst/>
              <a:ahLst/>
              <a:cxnLst/>
              <a:rect l="l" t="t" r="r" b="b"/>
              <a:pathLst>
                <a:path w="386" h="703" extrusionOk="0">
                  <a:moveTo>
                    <a:pt x="235" y="0"/>
                  </a:moveTo>
                  <a:cubicBezTo>
                    <a:pt x="135" y="50"/>
                    <a:pt x="51" y="134"/>
                    <a:pt x="34" y="251"/>
                  </a:cubicBezTo>
                  <a:cubicBezTo>
                    <a:pt x="1" y="334"/>
                    <a:pt x="1" y="418"/>
                    <a:pt x="18" y="502"/>
                  </a:cubicBezTo>
                  <a:cubicBezTo>
                    <a:pt x="34" y="585"/>
                    <a:pt x="68" y="652"/>
                    <a:pt x="135" y="702"/>
                  </a:cubicBezTo>
                  <a:cubicBezTo>
                    <a:pt x="101" y="635"/>
                    <a:pt x="85" y="568"/>
                    <a:pt x="68" y="502"/>
                  </a:cubicBezTo>
                  <a:cubicBezTo>
                    <a:pt x="51" y="418"/>
                    <a:pt x="68" y="334"/>
                    <a:pt x="85" y="268"/>
                  </a:cubicBezTo>
                  <a:cubicBezTo>
                    <a:pt x="118" y="184"/>
                    <a:pt x="168" y="84"/>
                    <a:pt x="252" y="67"/>
                  </a:cubicBezTo>
                  <a:cubicBezTo>
                    <a:pt x="255" y="66"/>
                    <a:pt x="259" y="66"/>
                    <a:pt x="263" y="66"/>
                  </a:cubicBezTo>
                  <a:cubicBezTo>
                    <a:pt x="320" y="66"/>
                    <a:pt x="334" y="189"/>
                    <a:pt x="318" y="268"/>
                  </a:cubicBezTo>
                  <a:cubicBezTo>
                    <a:pt x="302" y="334"/>
                    <a:pt x="285" y="418"/>
                    <a:pt x="252" y="485"/>
                  </a:cubicBezTo>
                  <a:cubicBezTo>
                    <a:pt x="201" y="618"/>
                    <a:pt x="151" y="685"/>
                    <a:pt x="151" y="702"/>
                  </a:cubicBezTo>
                  <a:cubicBezTo>
                    <a:pt x="218" y="652"/>
                    <a:pt x="268" y="585"/>
                    <a:pt x="285" y="502"/>
                  </a:cubicBezTo>
                  <a:cubicBezTo>
                    <a:pt x="335" y="435"/>
                    <a:pt x="352" y="351"/>
                    <a:pt x="369" y="268"/>
                  </a:cubicBezTo>
                  <a:cubicBezTo>
                    <a:pt x="385" y="217"/>
                    <a:pt x="385" y="167"/>
                    <a:pt x="385" y="117"/>
                  </a:cubicBezTo>
                  <a:cubicBezTo>
                    <a:pt x="369" y="50"/>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8032131" y="4555424"/>
              <a:ext cx="42361" cy="62724"/>
            </a:xfrm>
            <a:custGeom>
              <a:avLst/>
              <a:gdLst/>
              <a:ahLst/>
              <a:cxnLst/>
              <a:rect l="l" t="t" r="r" b="b"/>
              <a:pathLst>
                <a:path w="1321" h="1956" extrusionOk="0">
                  <a:moveTo>
                    <a:pt x="1320" y="1"/>
                  </a:moveTo>
                  <a:cubicBezTo>
                    <a:pt x="1287" y="1"/>
                    <a:pt x="1253" y="1"/>
                    <a:pt x="1220" y="17"/>
                  </a:cubicBezTo>
                  <a:cubicBezTo>
                    <a:pt x="1136" y="34"/>
                    <a:pt x="1036" y="68"/>
                    <a:pt x="952" y="101"/>
                  </a:cubicBezTo>
                  <a:cubicBezTo>
                    <a:pt x="368" y="352"/>
                    <a:pt x="0" y="936"/>
                    <a:pt x="17" y="1571"/>
                  </a:cubicBezTo>
                  <a:cubicBezTo>
                    <a:pt x="17" y="1672"/>
                    <a:pt x="34" y="1755"/>
                    <a:pt x="50" y="1855"/>
                  </a:cubicBezTo>
                  <a:cubicBezTo>
                    <a:pt x="50" y="1889"/>
                    <a:pt x="67" y="1922"/>
                    <a:pt x="84" y="1956"/>
                  </a:cubicBezTo>
                  <a:cubicBezTo>
                    <a:pt x="100" y="1939"/>
                    <a:pt x="50" y="1805"/>
                    <a:pt x="67" y="1571"/>
                  </a:cubicBezTo>
                  <a:cubicBezTo>
                    <a:pt x="67" y="953"/>
                    <a:pt x="418" y="402"/>
                    <a:pt x="969" y="134"/>
                  </a:cubicBezTo>
                  <a:cubicBezTo>
                    <a:pt x="1186" y="34"/>
                    <a:pt x="1320" y="17"/>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8036396" y="4497029"/>
              <a:ext cx="22543" cy="63269"/>
            </a:xfrm>
            <a:custGeom>
              <a:avLst/>
              <a:gdLst/>
              <a:ahLst/>
              <a:cxnLst/>
              <a:rect l="l" t="t" r="r" b="b"/>
              <a:pathLst>
                <a:path w="703" h="1973" extrusionOk="0">
                  <a:moveTo>
                    <a:pt x="1" y="1"/>
                  </a:moveTo>
                  <a:cubicBezTo>
                    <a:pt x="201" y="669"/>
                    <a:pt x="435" y="1320"/>
                    <a:pt x="703" y="1972"/>
                  </a:cubicBezTo>
                  <a:cubicBezTo>
                    <a:pt x="619" y="1621"/>
                    <a:pt x="519" y="1304"/>
                    <a:pt x="385" y="970"/>
                  </a:cubicBezTo>
                  <a:cubicBezTo>
                    <a:pt x="285" y="635"/>
                    <a:pt x="151" y="3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7965687" y="4610580"/>
              <a:ext cx="45023" cy="15617"/>
            </a:xfrm>
            <a:custGeom>
              <a:avLst/>
              <a:gdLst/>
              <a:ahLst/>
              <a:cxnLst/>
              <a:rect l="l" t="t" r="r" b="b"/>
              <a:pathLst>
                <a:path w="1404" h="487" extrusionOk="0">
                  <a:moveTo>
                    <a:pt x="1384" y="0"/>
                  </a:moveTo>
                  <a:cubicBezTo>
                    <a:pt x="1352" y="0"/>
                    <a:pt x="1064" y="126"/>
                    <a:pt x="702" y="252"/>
                  </a:cubicBezTo>
                  <a:cubicBezTo>
                    <a:pt x="318" y="386"/>
                    <a:pt x="0" y="470"/>
                    <a:pt x="0" y="486"/>
                  </a:cubicBezTo>
                  <a:cubicBezTo>
                    <a:pt x="485" y="419"/>
                    <a:pt x="969" y="252"/>
                    <a:pt x="1404" y="2"/>
                  </a:cubicBezTo>
                  <a:lnTo>
                    <a:pt x="1387" y="2"/>
                  </a:lnTo>
                  <a:cubicBezTo>
                    <a:pt x="1387" y="1"/>
                    <a:pt x="1386" y="0"/>
                    <a:pt x="1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8037999" y="4599902"/>
              <a:ext cx="3271" cy="10294"/>
            </a:xfrm>
            <a:custGeom>
              <a:avLst/>
              <a:gdLst/>
              <a:ahLst/>
              <a:cxnLst/>
              <a:rect l="l" t="t" r="r" b="b"/>
              <a:pathLst>
                <a:path w="102" h="321" extrusionOk="0">
                  <a:moveTo>
                    <a:pt x="84" y="1"/>
                  </a:moveTo>
                  <a:lnTo>
                    <a:pt x="84" y="1"/>
                  </a:lnTo>
                  <a:cubicBezTo>
                    <a:pt x="68" y="1"/>
                    <a:pt x="18" y="67"/>
                    <a:pt x="1" y="151"/>
                  </a:cubicBezTo>
                  <a:cubicBezTo>
                    <a:pt x="1" y="243"/>
                    <a:pt x="29" y="320"/>
                    <a:pt x="46" y="320"/>
                  </a:cubicBezTo>
                  <a:cubicBezTo>
                    <a:pt x="48" y="320"/>
                    <a:pt x="50" y="319"/>
                    <a:pt x="51" y="318"/>
                  </a:cubicBezTo>
                  <a:cubicBezTo>
                    <a:pt x="68" y="318"/>
                    <a:pt x="68" y="251"/>
                    <a:pt x="68" y="168"/>
                  </a:cubicBezTo>
                  <a:cubicBezTo>
                    <a:pt x="84" y="84"/>
                    <a:pt x="101"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8042841" y="4582104"/>
              <a:ext cx="4842" cy="7760"/>
            </a:xfrm>
            <a:custGeom>
              <a:avLst/>
              <a:gdLst/>
              <a:ahLst/>
              <a:cxnLst/>
              <a:rect l="l" t="t" r="r" b="b"/>
              <a:pathLst>
                <a:path w="151" h="242" extrusionOk="0">
                  <a:moveTo>
                    <a:pt x="127" y="1"/>
                  </a:moveTo>
                  <a:cubicBezTo>
                    <a:pt x="108" y="1"/>
                    <a:pt x="79" y="46"/>
                    <a:pt x="50" y="104"/>
                  </a:cubicBezTo>
                  <a:cubicBezTo>
                    <a:pt x="17" y="171"/>
                    <a:pt x="0" y="238"/>
                    <a:pt x="17" y="238"/>
                  </a:cubicBezTo>
                  <a:cubicBezTo>
                    <a:pt x="19" y="240"/>
                    <a:pt x="22" y="241"/>
                    <a:pt x="24" y="241"/>
                  </a:cubicBezTo>
                  <a:cubicBezTo>
                    <a:pt x="42" y="241"/>
                    <a:pt x="71" y="196"/>
                    <a:pt x="101" y="138"/>
                  </a:cubicBezTo>
                  <a:cubicBezTo>
                    <a:pt x="134" y="71"/>
                    <a:pt x="151" y="4"/>
                    <a:pt x="134" y="4"/>
                  </a:cubicBezTo>
                  <a:cubicBezTo>
                    <a:pt x="132" y="2"/>
                    <a:pt x="129" y="1"/>
                    <a:pt x="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8053007" y="4569598"/>
              <a:ext cx="8081" cy="6317"/>
            </a:xfrm>
            <a:custGeom>
              <a:avLst/>
              <a:gdLst/>
              <a:ahLst/>
              <a:cxnLst/>
              <a:rect l="l" t="t" r="r" b="b"/>
              <a:pathLst>
                <a:path w="252" h="197" extrusionOk="0">
                  <a:moveTo>
                    <a:pt x="227" y="1"/>
                  </a:moveTo>
                  <a:cubicBezTo>
                    <a:pt x="198" y="1"/>
                    <a:pt x="146" y="15"/>
                    <a:pt x="101" y="60"/>
                  </a:cubicBezTo>
                  <a:cubicBezTo>
                    <a:pt x="17" y="110"/>
                    <a:pt x="1" y="194"/>
                    <a:pt x="17" y="194"/>
                  </a:cubicBezTo>
                  <a:cubicBezTo>
                    <a:pt x="19" y="195"/>
                    <a:pt x="21" y="196"/>
                    <a:pt x="23" y="196"/>
                  </a:cubicBezTo>
                  <a:cubicBezTo>
                    <a:pt x="42" y="196"/>
                    <a:pt x="75" y="138"/>
                    <a:pt x="134" y="93"/>
                  </a:cubicBezTo>
                  <a:cubicBezTo>
                    <a:pt x="185" y="60"/>
                    <a:pt x="251" y="27"/>
                    <a:pt x="251" y="10"/>
                  </a:cubicBezTo>
                  <a:cubicBezTo>
                    <a:pt x="251" y="4"/>
                    <a:pt x="242"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8067469" y="4562736"/>
              <a:ext cx="4874" cy="3656"/>
            </a:xfrm>
            <a:custGeom>
              <a:avLst/>
              <a:gdLst/>
              <a:ahLst/>
              <a:cxnLst/>
              <a:rect l="l" t="t" r="r" b="b"/>
              <a:pathLst>
                <a:path w="152" h="114" extrusionOk="0">
                  <a:moveTo>
                    <a:pt x="118" y="0"/>
                  </a:moveTo>
                  <a:cubicBezTo>
                    <a:pt x="100" y="0"/>
                    <a:pt x="75" y="16"/>
                    <a:pt x="51" y="40"/>
                  </a:cubicBezTo>
                  <a:cubicBezTo>
                    <a:pt x="18" y="74"/>
                    <a:pt x="1" y="107"/>
                    <a:pt x="1" y="107"/>
                  </a:cubicBezTo>
                  <a:cubicBezTo>
                    <a:pt x="6" y="112"/>
                    <a:pt x="12" y="114"/>
                    <a:pt x="19" y="114"/>
                  </a:cubicBezTo>
                  <a:cubicBezTo>
                    <a:pt x="37" y="114"/>
                    <a:pt x="61" y="102"/>
                    <a:pt x="84" y="90"/>
                  </a:cubicBezTo>
                  <a:cubicBezTo>
                    <a:pt x="118" y="57"/>
                    <a:pt x="151" y="23"/>
                    <a:pt x="135" y="7"/>
                  </a:cubicBezTo>
                  <a:cubicBezTo>
                    <a:pt x="130" y="2"/>
                    <a:pt x="12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7568659" y="3007494"/>
              <a:ext cx="723892" cy="1610109"/>
            </a:xfrm>
            <a:custGeom>
              <a:avLst/>
              <a:gdLst/>
              <a:ahLst/>
              <a:cxnLst/>
              <a:rect l="l" t="t" r="r" b="b"/>
              <a:pathLst>
                <a:path w="22574" h="50210" extrusionOk="0">
                  <a:moveTo>
                    <a:pt x="13601" y="7052"/>
                  </a:moveTo>
                  <a:cubicBezTo>
                    <a:pt x="13785" y="9458"/>
                    <a:pt x="14286" y="29174"/>
                    <a:pt x="14169" y="40753"/>
                  </a:cubicBezTo>
                  <a:cubicBezTo>
                    <a:pt x="12197" y="34604"/>
                    <a:pt x="9023" y="26601"/>
                    <a:pt x="9040" y="25765"/>
                  </a:cubicBezTo>
                  <a:cubicBezTo>
                    <a:pt x="9090" y="24395"/>
                    <a:pt x="13601" y="7052"/>
                    <a:pt x="13601" y="7052"/>
                  </a:cubicBezTo>
                  <a:close/>
                  <a:moveTo>
                    <a:pt x="7435" y="1"/>
                  </a:moveTo>
                  <a:cubicBezTo>
                    <a:pt x="7435" y="1"/>
                    <a:pt x="0" y="22557"/>
                    <a:pt x="1320" y="27921"/>
                  </a:cubicBezTo>
                  <a:cubicBezTo>
                    <a:pt x="2907" y="34354"/>
                    <a:pt x="10243" y="49441"/>
                    <a:pt x="10243" y="49441"/>
                  </a:cubicBezTo>
                  <a:lnTo>
                    <a:pt x="14152" y="48422"/>
                  </a:lnTo>
                  <a:lnTo>
                    <a:pt x="14152" y="48422"/>
                  </a:lnTo>
                  <a:cubicBezTo>
                    <a:pt x="14136" y="49408"/>
                    <a:pt x="14152" y="49959"/>
                    <a:pt x="14152" y="49959"/>
                  </a:cubicBezTo>
                  <a:lnTo>
                    <a:pt x="21521" y="50210"/>
                  </a:lnTo>
                  <a:lnTo>
                    <a:pt x="22573" y="1"/>
                  </a:lnTo>
                  <a:lnTo>
                    <a:pt x="13400" y="268"/>
                  </a:lnTo>
                  <a:lnTo>
                    <a:pt x="74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8021388" y="4208775"/>
              <a:ext cx="4874" cy="397605"/>
            </a:xfrm>
            <a:custGeom>
              <a:avLst/>
              <a:gdLst/>
              <a:ahLst/>
              <a:cxnLst/>
              <a:rect l="l" t="t" r="r" b="b"/>
              <a:pathLst>
                <a:path w="152" h="12399" extrusionOk="0">
                  <a:moveTo>
                    <a:pt x="84" y="0"/>
                  </a:moveTo>
                  <a:cubicBezTo>
                    <a:pt x="68" y="167"/>
                    <a:pt x="51" y="335"/>
                    <a:pt x="51" y="502"/>
                  </a:cubicBezTo>
                  <a:cubicBezTo>
                    <a:pt x="51" y="836"/>
                    <a:pt x="51" y="1270"/>
                    <a:pt x="34" y="1822"/>
                  </a:cubicBezTo>
                  <a:cubicBezTo>
                    <a:pt x="18" y="2941"/>
                    <a:pt x="1" y="4495"/>
                    <a:pt x="1" y="6199"/>
                  </a:cubicBezTo>
                  <a:cubicBezTo>
                    <a:pt x="1" y="7903"/>
                    <a:pt x="1" y="9457"/>
                    <a:pt x="1" y="10577"/>
                  </a:cubicBezTo>
                  <a:cubicBezTo>
                    <a:pt x="18" y="11128"/>
                    <a:pt x="18" y="11579"/>
                    <a:pt x="34" y="11914"/>
                  </a:cubicBezTo>
                  <a:cubicBezTo>
                    <a:pt x="18" y="12064"/>
                    <a:pt x="34" y="12231"/>
                    <a:pt x="51" y="12398"/>
                  </a:cubicBezTo>
                  <a:cubicBezTo>
                    <a:pt x="68" y="12231"/>
                    <a:pt x="84" y="12064"/>
                    <a:pt x="84" y="11914"/>
                  </a:cubicBezTo>
                  <a:cubicBezTo>
                    <a:pt x="84" y="11563"/>
                    <a:pt x="101" y="11128"/>
                    <a:pt x="101" y="10577"/>
                  </a:cubicBezTo>
                  <a:cubicBezTo>
                    <a:pt x="118" y="9457"/>
                    <a:pt x="135" y="7903"/>
                    <a:pt x="135" y="6199"/>
                  </a:cubicBezTo>
                  <a:cubicBezTo>
                    <a:pt x="151" y="4495"/>
                    <a:pt x="151" y="2941"/>
                    <a:pt x="135" y="1822"/>
                  </a:cubicBezTo>
                  <a:cubicBezTo>
                    <a:pt x="118" y="1270"/>
                    <a:pt x="118" y="836"/>
                    <a:pt x="118" y="502"/>
                  </a:cubicBezTo>
                  <a:cubicBezTo>
                    <a:pt x="118" y="335"/>
                    <a:pt x="101" y="167"/>
                    <a:pt x="8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8137665" y="3029460"/>
              <a:ext cx="152192" cy="105117"/>
            </a:xfrm>
            <a:custGeom>
              <a:avLst/>
              <a:gdLst/>
              <a:ahLst/>
              <a:cxnLst/>
              <a:rect l="l" t="t" r="r" b="b"/>
              <a:pathLst>
                <a:path w="4746" h="3278" extrusionOk="0">
                  <a:moveTo>
                    <a:pt x="17" y="1"/>
                  </a:moveTo>
                  <a:cubicBezTo>
                    <a:pt x="1" y="84"/>
                    <a:pt x="1" y="185"/>
                    <a:pt x="17" y="268"/>
                  </a:cubicBezTo>
                  <a:cubicBezTo>
                    <a:pt x="34" y="502"/>
                    <a:pt x="84" y="736"/>
                    <a:pt x="168" y="953"/>
                  </a:cubicBezTo>
                  <a:cubicBezTo>
                    <a:pt x="619" y="2352"/>
                    <a:pt x="1923" y="3277"/>
                    <a:pt x="3361" y="3277"/>
                  </a:cubicBezTo>
                  <a:cubicBezTo>
                    <a:pt x="3521" y="3277"/>
                    <a:pt x="3682" y="3266"/>
                    <a:pt x="3844" y="3242"/>
                  </a:cubicBezTo>
                  <a:cubicBezTo>
                    <a:pt x="4078" y="3209"/>
                    <a:pt x="4295" y="3159"/>
                    <a:pt x="4512" y="3075"/>
                  </a:cubicBezTo>
                  <a:cubicBezTo>
                    <a:pt x="4596" y="3042"/>
                    <a:pt x="4679" y="3008"/>
                    <a:pt x="4746" y="2958"/>
                  </a:cubicBezTo>
                  <a:lnTo>
                    <a:pt x="4746" y="2958"/>
                  </a:lnTo>
                  <a:cubicBezTo>
                    <a:pt x="4445" y="3042"/>
                    <a:pt x="4144" y="3109"/>
                    <a:pt x="3827" y="3142"/>
                  </a:cubicBezTo>
                  <a:cubicBezTo>
                    <a:pt x="3704" y="3155"/>
                    <a:pt x="3581" y="3162"/>
                    <a:pt x="3460" y="3162"/>
                  </a:cubicBezTo>
                  <a:cubicBezTo>
                    <a:pt x="2031" y="3162"/>
                    <a:pt x="744" y="2275"/>
                    <a:pt x="251" y="920"/>
                  </a:cubicBezTo>
                  <a:cubicBezTo>
                    <a:pt x="151" y="619"/>
                    <a:pt x="68" y="318"/>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7980149" y="3032154"/>
              <a:ext cx="36461" cy="195932"/>
            </a:xfrm>
            <a:custGeom>
              <a:avLst/>
              <a:gdLst/>
              <a:ahLst/>
              <a:cxnLst/>
              <a:rect l="l" t="t" r="r" b="b"/>
              <a:pathLst>
                <a:path w="1137" h="6110" extrusionOk="0">
                  <a:moveTo>
                    <a:pt x="117" y="0"/>
                  </a:moveTo>
                  <a:cubicBezTo>
                    <a:pt x="84" y="84"/>
                    <a:pt x="84" y="168"/>
                    <a:pt x="84" y="251"/>
                  </a:cubicBezTo>
                  <a:cubicBezTo>
                    <a:pt x="67" y="435"/>
                    <a:pt x="67" y="669"/>
                    <a:pt x="50" y="970"/>
                  </a:cubicBezTo>
                  <a:cubicBezTo>
                    <a:pt x="34" y="1588"/>
                    <a:pt x="34" y="2423"/>
                    <a:pt x="17" y="3342"/>
                  </a:cubicBezTo>
                  <a:cubicBezTo>
                    <a:pt x="17" y="3810"/>
                    <a:pt x="17" y="4244"/>
                    <a:pt x="17" y="4645"/>
                  </a:cubicBezTo>
                  <a:cubicBezTo>
                    <a:pt x="0" y="5013"/>
                    <a:pt x="84" y="5381"/>
                    <a:pt x="268" y="5698"/>
                  </a:cubicBezTo>
                  <a:cubicBezTo>
                    <a:pt x="401" y="5915"/>
                    <a:pt x="619" y="6066"/>
                    <a:pt x="869" y="6099"/>
                  </a:cubicBezTo>
                  <a:cubicBezTo>
                    <a:pt x="900" y="6105"/>
                    <a:pt x="933" y="6109"/>
                    <a:pt x="966" y="6109"/>
                  </a:cubicBezTo>
                  <a:cubicBezTo>
                    <a:pt x="1024" y="6109"/>
                    <a:pt x="1084" y="6097"/>
                    <a:pt x="1137" y="6066"/>
                  </a:cubicBezTo>
                  <a:cubicBezTo>
                    <a:pt x="1053" y="6066"/>
                    <a:pt x="969" y="6066"/>
                    <a:pt x="886" y="6049"/>
                  </a:cubicBezTo>
                  <a:cubicBezTo>
                    <a:pt x="652" y="5982"/>
                    <a:pt x="468" y="5848"/>
                    <a:pt x="351" y="5648"/>
                  </a:cubicBezTo>
                  <a:cubicBezTo>
                    <a:pt x="184" y="5330"/>
                    <a:pt x="117" y="4996"/>
                    <a:pt x="151" y="4645"/>
                  </a:cubicBezTo>
                  <a:cubicBezTo>
                    <a:pt x="151" y="4244"/>
                    <a:pt x="151" y="3810"/>
                    <a:pt x="167" y="3342"/>
                  </a:cubicBezTo>
                  <a:cubicBezTo>
                    <a:pt x="167" y="2423"/>
                    <a:pt x="167" y="1588"/>
                    <a:pt x="151" y="970"/>
                  </a:cubicBezTo>
                  <a:cubicBezTo>
                    <a:pt x="151" y="669"/>
                    <a:pt x="151" y="435"/>
                    <a:pt x="134" y="251"/>
                  </a:cubicBezTo>
                  <a:cubicBezTo>
                    <a:pt x="134" y="168"/>
                    <a:pt x="134" y="84"/>
                    <a:pt x="1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7789412" y="3038054"/>
              <a:ext cx="124871" cy="94727"/>
            </a:xfrm>
            <a:custGeom>
              <a:avLst/>
              <a:gdLst/>
              <a:ahLst/>
              <a:cxnLst/>
              <a:rect l="l" t="t" r="r" b="b"/>
              <a:pathLst>
                <a:path w="3894" h="2954" extrusionOk="0">
                  <a:moveTo>
                    <a:pt x="3893" y="0"/>
                  </a:moveTo>
                  <a:cubicBezTo>
                    <a:pt x="3876" y="0"/>
                    <a:pt x="3760" y="268"/>
                    <a:pt x="3526" y="652"/>
                  </a:cubicBezTo>
                  <a:cubicBezTo>
                    <a:pt x="2874" y="1671"/>
                    <a:pt x="1888" y="2423"/>
                    <a:pt x="735" y="2757"/>
                  </a:cubicBezTo>
                  <a:cubicBezTo>
                    <a:pt x="284" y="2891"/>
                    <a:pt x="0" y="2908"/>
                    <a:pt x="0" y="2941"/>
                  </a:cubicBezTo>
                  <a:cubicBezTo>
                    <a:pt x="34" y="2949"/>
                    <a:pt x="67" y="2953"/>
                    <a:pt x="100" y="2953"/>
                  </a:cubicBezTo>
                  <a:cubicBezTo>
                    <a:pt x="134" y="2953"/>
                    <a:pt x="167" y="2949"/>
                    <a:pt x="201" y="2941"/>
                  </a:cubicBezTo>
                  <a:cubicBezTo>
                    <a:pt x="384" y="2924"/>
                    <a:pt x="568" y="2891"/>
                    <a:pt x="752" y="2857"/>
                  </a:cubicBezTo>
                  <a:cubicBezTo>
                    <a:pt x="1955" y="2557"/>
                    <a:pt x="2991" y="1788"/>
                    <a:pt x="3609" y="702"/>
                  </a:cubicBezTo>
                  <a:cubicBezTo>
                    <a:pt x="3709" y="552"/>
                    <a:pt x="3776" y="385"/>
                    <a:pt x="3843" y="201"/>
                  </a:cubicBezTo>
                  <a:cubicBezTo>
                    <a:pt x="3876" y="134"/>
                    <a:pt x="3893" y="67"/>
                    <a:pt x="38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7668838" y="2169506"/>
              <a:ext cx="735693" cy="846614"/>
            </a:xfrm>
            <a:custGeom>
              <a:avLst/>
              <a:gdLst/>
              <a:ahLst/>
              <a:cxnLst/>
              <a:rect l="l" t="t" r="r" b="b"/>
              <a:pathLst>
                <a:path w="22942" h="26401" extrusionOk="0">
                  <a:moveTo>
                    <a:pt x="10828" y="201"/>
                  </a:moveTo>
                  <a:cubicBezTo>
                    <a:pt x="10026" y="301"/>
                    <a:pt x="8789" y="1"/>
                    <a:pt x="6032" y="1421"/>
                  </a:cubicBezTo>
                  <a:cubicBezTo>
                    <a:pt x="4880" y="2006"/>
                    <a:pt x="3927" y="2925"/>
                    <a:pt x="3292" y="4061"/>
                  </a:cubicBezTo>
                  <a:lnTo>
                    <a:pt x="1" y="9942"/>
                  </a:lnTo>
                  <a:lnTo>
                    <a:pt x="4612" y="12833"/>
                  </a:lnTo>
                  <a:lnTo>
                    <a:pt x="5832" y="9274"/>
                  </a:lnTo>
                  <a:lnTo>
                    <a:pt x="4946" y="17261"/>
                  </a:lnTo>
                  <a:lnTo>
                    <a:pt x="3543" y="26400"/>
                  </a:lnTo>
                  <a:lnTo>
                    <a:pt x="20168" y="26400"/>
                  </a:lnTo>
                  <a:lnTo>
                    <a:pt x="19951" y="15874"/>
                  </a:lnTo>
                  <a:lnTo>
                    <a:pt x="19951" y="15874"/>
                  </a:lnTo>
                  <a:cubicBezTo>
                    <a:pt x="19952" y="15894"/>
                    <a:pt x="19952" y="15903"/>
                    <a:pt x="19953" y="15903"/>
                  </a:cubicBezTo>
                  <a:cubicBezTo>
                    <a:pt x="19964" y="15903"/>
                    <a:pt x="19934" y="12766"/>
                    <a:pt x="19934" y="12766"/>
                  </a:cubicBezTo>
                  <a:lnTo>
                    <a:pt x="22942" y="4545"/>
                  </a:lnTo>
                  <a:cubicBezTo>
                    <a:pt x="22206" y="3125"/>
                    <a:pt x="21688" y="2306"/>
                    <a:pt x="20335" y="1471"/>
                  </a:cubicBezTo>
                  <a:cubicBezTo>
                    <a:pt x="19416" y="903"/>
                    <a:pt x="18013" y="251"/>
                    <a:pt x="16509" y="201"/>
                  </a:cubicBezTo>
                  <a:cubicBezTo>
                    <a:pt x="15581" y="494"/>
                    <a:pt x="14625" y="640"/>
                    <a:pt x="13668" y="640"/>
                  </a:cubicBezTo>
                  <a:cubicBezTo>
                    <a:pt x="12712" y="640"/>
                    <a:pt x="11755" y="494"/>
                    <a:pt x="10828" y="20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7902450" y="2505958"/>
              <a:ext cx="269014" cy="146516"/>
            </a:xfrm>
            <a:custGeom>
              <a:avLst/>
              <a:gdLst/>
              <a:ahLst/>
              <a:cxnLst/>
              <a:rect l="l" t="t" r="r" b="b"/>
              <a:pathLst>
                <a:path w="8389" h="4569" extrusionOk="0">
                  <a:moveTo>
                    <a:pt x="3511" y="157"/>
                  </a:moveTo>
                  <a:cubicBezTo>
                    <a:pt x="3638" y="157"/>
                    <a:pt x="3767" y="177"/>
                    <a:pt x="3894" y="219"/>
                  </a:cubicBezTo>
                  <a:cubicBezTo>
                    <a:pt x="4144" y="286"/>
                    <a:pt x="4345" y="453"/>
                    <a:pt x="4479" y="687"/>
                  </a:cubicBezTo>
                  <a:cubicBezTo>
                    <a:pt x="4579" y="921"/>
                    <a:pt x="4612" y="1188"/>
                    <a:pt x="4545" y="1422"/>
                  </a:cubicBezTo>
                  <a:cubicBezTo>
                    <a:pt x="4395" y="1890"/>
                    <a:pt x="4078" y="2274"/>
                    <a:pt x="3643" y="2508"/>
                  </a:cubicBezTo>
                  <a:cubicBezTo>
                    <a:pt x="3353" y="2687"/>
                    <a:pt x="3030" y="2821"/>
                    <a:pt x="2691" y="2909"/>
                  </a:cubicBezTo>
                  <a:lnTo>
                    <a:pt x="2691" y="2909"/>
                  </a:lnTo>
                  <a:cubicBezTo>
                    <a:pt x="2576" y="2752"/>
                    <a:pt x="2475" y="2584"/>
                    <a:pt x="2390" y="2408"/>
                  </a:cubicBezTo>
                  <a:cubicBezTo>
                    <a:pt x="2156" y="1890"/>
                    <a:pt x="2189" y="1272"/>
                    <a:pt x="2457" y="770"/>
                  </a:cubicBezTo>
                  <a:cubicBezTo>
                    <a:pt x="2676" y="384"/>
                    <a:pt x="3083" y="157"/>
                    <a:pt x="3511" y="157"/>
                  </a:cubicBezTo>
                  <a:close/>
                  <a:moveTo>
                    <a:pt x="3514" y="0"/>
                  </a:moveTo>
                  <a:cubicBezTo>
                    <a:pt x="3032" y="0"/>
                    <a:pt x="2572" y="253"/>
                    <a:pt x="2340" y="703"/>
                  </a:cubicBezTo>
                  <a:cubicBezTo>
                    <a:pt x="2022" y="1238"/>
                    <a:pt x="2006" y="1890"/>
                    <a:pt x="2256" y="2458"/>
                  </a:cubicBezTo>
                  <a:cubicBezTo>
                    <a:pt x="2334" y="2630"/>
                    <a:pt x="2427" y="2793"/>
                    <a:pt x="2533" y="2947"/>
                  </a:cubicBezTo>
                  <a:lnTo>
                    <a:pt x="2533" y="2947"/>
                  </a:lnTo>
                  <a:cubicBezTo>
                    <a:pt x="2513" y="2951"/>
                    <a:pt x="2493" y="2955"/>
                    <a:pt x="2473" y="2959"/>
                  </a:cubicBezTo>
                  <a:cubicBezTo>
                    <a:pt x="2247" y="2996"/>
                    <a:pt x="2018" y="3015"/>
                    <a:pt x="1790" y="3015"/>
                  </a:cubicBezTo>
                  <a:cubicBezTo>
                    <a:pt x="1396" y="3015"/>
                    <a:pt x="1006" y="2959"/>
                    <a:pt x="636" y="2842"/>
                  </a:cubicBezTo>
                  <a:cubicBezTo>
                    <a:pt x="242" y="2716"/>
                    <a:pt x="26" y="2590"/>
                    <a:pt x="3" y="2590"/>
                  </a:cubicBezTo>
                  <a:cubicBezTo>
                    <a:pt x="1" y="2590"/>
                    <a:pt x="1" y="2591"/>
                    <a:pt x="1" y="2591"/>
                  </a:cubicBezTo>
                  <a:cubicBezTo>
                    <a:pt x="51" y="2625"/>
                    <a:pt x="101" y="2658"/>
                    <a:pt x="151" y="2692"/>
                  </a:cubicBezTo>
                  <a:cubicBezTo>
                    <a:pt x="301" y="2775"/>
                    <a:pt x="452" y="2842"/>
                    <a:pt x="619" y="2892"/>
                  </a:cubicBezTo>
                  <a:cubicBezTo>
                    <a:pt x="1023" y="3038"/>
                    <a:pt x="1443" y="3109"/>
                    <a:pt x="1868" y="3109"/>
                  </a:cubicBezTo>
                  <a:cubicBezTo>
                    <a:pt x="2074" y="3109"/>
                    <a:pt x="2282" y="3092"/>
                    <a:pt x="2490" y="3059"/>
                  </a:cubicBezTo>
                  <a:cubicBezTo>
                    <a:pt x="2527" y="3054"/>
                    <a:pt x="2564" y="3047"/>
                    <a:pt x="2601" y="3040"/>
                  </a:cubicBezTo>
                  <a:lnTo>
                    <a:pt x="2601" y="3040"/>
                  </a:lnTo>
                  <a:cubicBezTo>
                    <a:pt x="2802" y="3309"/>
                    <a:pt x="3046" y="3544"/>
                    <a:pt x="3326" y="3744"/>
                  </a:cubicBezTo>
                  <a:cubicBezTo>
                    <a:pt x="4097" y="4288"/>
                    <a:pt x="5014" y="4569"/>
                    <a:pt x="5936" y="4569"/>
                  </a:cubicBezTo>
                  <a:cubicBezTo>
                    <a:pt x="6572" y="4569"/>
                    <a:pt x="7210" y="4435"/>
                    <a:pt x="7804" y="4162"/>
                  </a:cubicBezTo>
                  <a:cubicBezTo>
                    <a:pt x="7954" y="4095"/>
                    <a:pt x="8104" y="3995"/>
                    <a:pt x="8255" y="3911"/>
                  </a:cubicBezTo>
                  <a:cubicBezTo>
                    <a:pt x="8305" y="3878"/>
                    <a:pt x="8355" y="3845"/>
                    <a:pt x="8388" y="3794"/>
                  </a:cubicBezTo>
                  <a:cubicBezTo>
                    <a:pt x="8388" y="3794"/>
                    <a:pt x="8388" y="3793"/>
                    <a:pt x="8387" y="3793"/>
                  </a:cubicBezTo>
                  <a:cubicBezTo>
                    <a:pt x="8367" y="3793"/>
                    <a:pt x="8167" y="3938"/>
                    <a:pt x="7787" y="4112"/>
                  </a:cubicBezTo>
                  <a:cubicBezTo>
                    <a:pt x="7202" y="4346"/>
                    <a:pt x="6584" y="4463"/>
                    <a:pt x="5966" y="4463"/>
                  </a:cubicBezTo>
                  <a:cubicBezTo>
                    <a:pt x="5047" y="4463"/>
                    <a:pt x="4161" y="4162"/>
                    <a:pt x="3409" y="3627"/>
                  </a:cubicBezTo>
                  <a:cubicBezTo>
                    <a:pt x="3166" y="3450"/>
                    <a:pt x="2949" y="3240"/>
                    <a:pt x="2764" y="3006"/>
                  </a:cubicBezTo>
                  <a:lnTo>
                    <a:pt x="2764" y="3006"/>
                  </a:lnTo>
                  <a:cubicBezTo>
                    <a:pt x="3099" y="2925"/>
                    <a:pt x="3420" y="2793"/>
                    <a:pt x="3710" y="2608"/>
                  </a:cubicBezTo>
                  <a:cubicBezTo>
                    <a:pt x="4178" y="2374"/>
                    <a:pt x="4529" y="1957"/>
                    <a:pt x="4679" y="1455"/>
                  </a:cubicBezTo>
                  <a:cubicBezTo>
                    <a:pt x="4746" y="1188"/>
                    <a:pt x="4729" y="887"/>
                    <a:pt x="4612" y="637"/>
                  </a:cubicBezTo>
                  <a:cubicBezTo>
                    <a:pt x="4462" y="353"/>
                    <a:pt x="4228" y="152"/>
                    <a:pt x="3944" y="68"/>
                  </a:cubicBezTo>
                  <a:cubicBezTo>
                    <a:pt x="3802" y="23"/>
                    <a:pt x="3657" y="0"/>
                    <a:pt x="35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7807626" y="2785491"/>
              <a:ext cx="506891" cy="173966"/>
            </a:xfrm>
            <a:custGeom>
              <a:avLst/>
              <a:gdLst/>
              <a:ahLst/>
              <a:cxnLst/>
              <a:rect l="l" t="t" r="r" b="b"/>
              <a:pathLst>
                <a:path w="15807" h="5425" extrusionOk="0">
                  <a:moveTo>
                    <a:pt x="10557" y="145"/>
                  </a:moveTo>
                  <a:cubicBezTo>
                    <a:pt x="10701" y="145"/>
                    <a:pt x="10845" y="189"/>
                    <a:pt x="10961" y="274"/>
                  </a:cubicBezTo>
                  <a:cubicBezTo>
                    <a:pt x="11162" y="408"/>
                    <a:pt x="11295" y="608"/>
                    <a:pt x="11362" y="842"/>
                  </a:cubicBezTo>
                  <a:cubicBezTo>
                    <a:pt x="11512" y="1343"/>
                    <a:pt x="11512" y="1861"/>
                    <a:pt x="11345" y="2362"/>
                  </a:cubicBezTo>
                  <a:cubicBezTo>
                    <a:pt x="11260" y="2657"/>
                    <a:pt x="11142" y="2941"/>
                    <a:pt x="10991" y="3208"/>
                  </a:cubicBezTo>
                  <a:lnTo>
                    <a:pt x="10991" y="3208"/>
                  </a:lnTo>
                  <a:cubicBezTo>
                    <a:pt x="10695" y="2982"/>
                    <a:pt x="10428" y="2712"/>
                    <a:pt x="10176" y="2413"/>
                  </a:cubicBezTo>
                  <a:cubicBezTo>
                    <a:pt x="9892" y="2095"/>
                    <a:pt x="9725" y="1694"/>
                    <a:pt x="9674" y="1260"/>
                  </a:cubicBezTo>
                  <a:cubicBezTo>
                    <a:pt x="9641" y="792"/>
                    <a:pt x="9892" y="374"/>
                    <a:pt x="10309" y="190"/>
                  </a:cubicBezTo>
                  <a:cubicBezTo>
                    <a:pt x="10389" y="160"/>
                    <a:pt x="10473" y="145"/>
                    <a:pt x="10557" y="145"/>
                  </a:cubicBezTo>
                  <a:close/>
                  <a:moveTo>
                    <a:pt x="4312" y="798"/>
                  </a:moveTo>
                  <a:cubicBezTo>
                    <a:pt x="4422" y="798"/>
                    <a:pt x="4534" y="819"/>
                    <a:pt x="4645" y="859"/>
                  </a:cubicBezTo>
                  <a:cubicBezTo>
                    <a:pt x="5063" y="1026"/>
                    <a:pt x="5380" y="1393"/>
                    <a:pt x="5464" y="1844"/>
                  </a:cubicBezTo>
                  <a:cubicBezTo>
                    <a:pt x="5547" y="2279"/>
                    <a:pt x="5497" y="2713"/>
                    <a:pt x="5347" y="3114"/>
                  </a:cubicBezTo>
                  <a:cubicBezTo>
                    <a:pt x="5197" y="3499"/>
                    <a:pt x="4979" y="3833"/>
                    <a:pt x="4695" y="4117"/>
                  </a:cubicBezTo>
                  <a:cubicBezTo>
                    <a:pt x="4672" y="4141"/>
                    <a:pt x="4648" y="4165"/>
                    <a:pt x="4624" y="4188"/>
                  </a:cubicBezTo>
                  <a:lnTo>
                    <a:pt x="4624" y="4188"/>
                  </a:lnTo>
                  <a:cubicBezTo>
                    <a:pt x="4575" y="4149"/>
                    <a:pt x="4526" y="4108"/>
                    <a:pt x="4478" y="4067"/>
                  </a:cubicBezTo>
                  <a:cubicBezTo>
                    <a:pt x="4060" y="3733"/>
                    <a:pt x="3709" y="3298"/>
                    <a:pt x="3476" y="2814"/>
                  </a:cubicBezTo>
                  <a:cubicBezTo>
                    <a:pt x="3225" y="2362"/>
                    <a:pt x="3225" y="1811"/>
                    <a:pt x="3459" y="1360"/>
                  </a:cubicBezTo>
                  <a:cubicBezTo>
                    <a:pt x="3559" y="1143"/>
                    <a:pt x="3743" y="976"/>
                    <a:pt x="3960" y="875"/>
                  </a:cubicBezTo>
                  <a:cubicBezTo>
                    <a:pt x="4074" y="823"/>
                    <a:pt x="4192" y="798"/>
                    <a:pt x="4312" y="798"/>
                  </a:cubicBezTo>
                  <a:close/>
                  <a:moveTo>
                    <a:pt x="10568" y="0"/>
                  </a:moveTo>
                  <a:cubicBezTo>
                    <a:pt x="10469" y="0"/>
                    <a:pt x="10370" y="19"/>
                    <a:pt x="10276" y="57"/>
                  </a:cubicBezTo>
                  <a:cubicBezTo>
                    <a:pt x="9791" y="257"/>
                    <a:pt x="9507" y="742"/>
                    <a:pt x="9541" y="1260"/>
                  </a:cubicBezTo>
                  <a:cubicBezTo>
                    <a:pt x="9591" y="1711"/>
                    <a:pt x="9791" y="2145"/>
                    <a:pt x="10092" y="2479"/>
                  </a:cubicBezTo>
                  <a:cubicBezTo>
                    <a:pt x="10348" y="2799"/>
                    <a:pt x="10635" y="3073"/>
                    <a:pt x="10937" y="3301"/>
                  </a:cubicBezTo>
                  <a:lnTo>
                    <a:pt x="10937" y="3301"/>
                  </a:lnTo>
                  <a:cubicBezTo>
                    <a:pt x="10836" y="3469"/>
                    <a:pt x="10721" y="3630"/>
                    <a:pt x="10593" y="3783"/>
                  </a:cubicBezTo>
                  <a:cubicBezTo>
                    <a:pt x="9858" y="4668"/>
                    <a:pt x="8772" y="5186"/>
                    <a:pt x="7619" y="5220"/>
                  </a:cubicBezTo>
                  <a:cubicBezTo>
                    <a:pt x="7597" y="5220"/>
                    <a:pt x="7575" y="5220"/>
                    <a:pt x="7553" y="5220"/>
                  </a:cubicBezTo>
                  <a:cubicBezTo>
                    <a:pt x="6526" y="5220"/>
                    <a:pt x="5529" y="4876"/>
                    <a:pt x="4716" y="4260"/>
                  </a:cubicBezTo>
                  <a:lnTo>
                    <a:pt x="4716" y="4260"/>
                  </a:lnTo>
                  <a:cubicBezTo>
                    <a:pt x="4737" y="4240"/>
                    <a:pt x="4758" y="4220"/>
                    <a:pt x="4779" y="4200"/>
                  </a:cubicBezTo>
                  <a:cubicBezTo>
                    <a:pt x="5063" y="3900"/>
                    <a:pt x="5297" y="3549"/>
                    <a:pt x="5447" y="3164"/>
                  </a:cubicBezTo>
                  <a:cubicBezTo>
                    <a:pt x="5631" y="2730"/>
                    <a:pt x="5664" y="2279"/>
                    <a:pt x="5581" y="1828"/>
                  </a:cubicBezTo>
                  <a:cubicBezTo>
                    <a:pt x="5497" y="1326"/>
                    <a:pt x="5163" y="909"/>
                    <a:pt x="4679" y="725"/>
                  </a:cubicBezTo>
                  <a:cubicBezTo>
                    <a:pt x="4559" y="685"/>
                    <a:pt x="4436" y="664"/>
                    <a:pt x="4312" y="664"/>
                  </a:cubicBezTo>
                  <a:cubicBezTo>
                    <a:pt x="4177" y="664"/>
                    <a:pt x="4041" y="689"/>
                    <a:pt x="3910" y="742"/>
                  </a:cubicBezTo>
                  <a:cubicBezTo>
                    <a:pt x="3659" y="859"/>
                    <a:pt x="3459" y="1059"/>
                    <a:pt x="3325" y="1293"/>
                  </a:cubicBezTo>
                  <a:cubicBezTo>
                    <a:pt x="3192" y="1527"/>
                    <a:pt x="3125" y="1794"/>
                    <a:pt x="3141" y="2078"/>
                  </a:cubicBezTo>
                  <a:cubicBezTo>
                    <a:pt x="3141" y="2362"/>
                    <a:pt x="3225" y="2630"/>
                    <a:pt x="3342" y="2880"/>
                  </a:cubicBezTo>
                  <a:cubicBezTo>
                    <a:pt x="3593" y="3382"/>
                    <a:pt x="3943" y="3816"/>
                    <a:pt x="4378" y="4184"/>
                  </a:cubicBezTo>
                  <a:cubicBezTo>
                    <a:pt x="4422" y="4221"/>
                    <a:pt x="4467" y="4258"/>
                    <a:pt x="4512" y="4294"/>
                  </a:cubicBezTo>
                  <a:lnTo>
                    <a:pt x="4512" y="4294"/>
                  </a:lnTo>
                  <a:cubicBezTo>
                    <a:pt x="4059" y="4701"/>
                    <a:pt x="3511" y="4989"/>
                    <a:pt x="2924" y="5136"/>
                  </a:cubicBezTo>
                  <a:cubicBezTo>
                    <a:pt x="2406" y="5286"/>
                    <a:pt x="1888" y="5353"/>
                    <a:pt x="1354" y="5370"/>
                  </a:cubicBezTo>
                  <a:cubicBezTo>
                    <a:pt x="1209" y="5376"/>
                    <a:pt x="1075" y="5377"/>
                    <a:pt x="953" y="5377"/>
                  </a:cubicBezTo>
                  <a:cubicBezTo>
                    <a:pt x="708" y="5377"/>
                    <a:pt x="507" y="5370"/>
                    <a:pt x="351" y="5370"/>
                  </a:cubicBezTo>
                  <a:lnTo>
                    <a:pt x="100" y="5353"/>
                  </a:lnTo>
                  <a:lnTo>
                    <a:pt x="0" y="5353"/>
                  </a:lnTo>
                  <a:cubicBezTo>
                    <a:pt x="34" y="5370"/>
                    <a:pt x="67" y="5370"/>
                    <a:pt x="100" y="5370"/>
                  </a:cubicBezTo>
                  <a:lnTo>
                    <a:pt x="351" y="5387"/>
                  </a:lnTo>
                  <a:cubicBezTo>
                    <a:pt x="540" y="5400"/>
                    <a:pt x="795" y="5425"/>
                    <a:pt x="1116" y="5425"/>
                  </a:cubicBezTo>
                  <a:cubicBezTo>
                    <a:pt x="1191" y="5425"/>
                    <a:pt x="1271" y="5423"/>
                    <a:pt x="1354" y="5420"/>
                  </a:cubicBezTo>
                  <a:cubicBezTo>
                    <a:pt x="1888" y="5420"/>
                    <a:pt x="2423" y="5353"/>
                    <a:pt x="2941" y="5220"/>
                  </a:cubicBezTo>
                  <a:cubicBezTo>
                    <a:pt x="3549" y="5071"/>
                    <a:pt x="4118" y="4778"/>
                    <a:pt x="4601" y="4363"/>
                  </a:cubicBezTo>
                  <a:lnTo>
                    <a:pt x="4601" y="4363"/>
                  </a:lnTo>
                  <a:cubicBezTo>
                    <a:pt x="5449" y="5006"/>
                    <a:pt x="6486" y="5370"/>
                    <a:pt x="7553" y="5370"/>
                  </a:cubicBezTo>
                  <a:cubicBezTo>
                    <a:pt x="7575" y="5370"/>
                    <a:pt x="7597" y="5370"/>
                    <a:pt x="7619" y="5370"/>
                  </a:cubicBezTo>
                  <a:cubicBezTo>
                    <a:pt x="9071" y="5360"/>
                    <a:pt x="10355" y="4510"/>
                    <a:pt x="11050" y="3384"/>
                  </a:cubicBezTo>
                  <a:lnTo>
                    <a:pt x="11050" y="3384"/>
                  </a:lnTo>
                  <a:cubicBezTo>
                    <a:pt x="11995" y="4059"/>
                    <a:pt x="13105" y="4422"/>
                    <a:pt x="14252" y="4422"/>
                  </a:cubicBezTo>
                  <a:cubicBezTo>
                    <a:pt x="14325" y="4422"/>
                    <a:pt x="14397" y="4420"/>
                    <a:pt x="14470" y="4418"/>
                  </a:cubicBezTo>
                  <a:cubicBezTo>
                    <a:pt x="14804" y="4418"/>
                    <a:pt x="15138" y="4367"/>
                    <a:pt x="15472" y="4284"/>
                  </a:cubicBezTo>
                  <a:cubicBezTo>
                    <a:pt x="15573" y="4267"/>
                    <a:pt x="15656" y="4234"/>
                    <a:pt x="15723" y="4217"/>
                  </a:cubicBezTo>
                  <a:cubicBezTo>
                    <a:pt x="15756" y="4217"/>
                    <a:pt x="15773" y="4200"/>
                    <a:pt x="15807" y="4184"/>
                  </a:cubicBezTo>
                  <a:lnTo>
                    <a:pt x="15807" y="4184"/>
                  </a:lnTo>
                  <a:cubicBezTo>
                    <a:pt x="15372" y="4301"/>
                    <a:pt x="14921" y="4351"/>
                    <a:pt x="14470" y="4367"/>
                  </a:cubicBezTo>
                  <a:cubicBezTo>
                    <a:pt x="14424" y="4369"/>
                    <a:pt x="14379" y="4370"/>
                    <a:pt x="14334" y="4370"/>
                  </a:cubicBezTo>
                  <a:cubicBezTo>
                    <a:pt x="13847" y="4370"/>
                    <a:pt x="13375" y="4289"/>
                    <a:pt x="12916" y="4167"/>
                  </a:cubicBezTo>
                  <a:cubicBezTo>
                    <a:pt x="12255" y="3990"/>
                    <a:pt x="11656" y="3703"/>
                    <a:pt x="11105" y="3293"/>
                  </a:cubicBezTo>
                  <a:lnTo>
                    <a:pt x="11105" y="3293"/>
                  </a:lnTo>
                  <a:cubicBezTo>
                    <a:pt x="11554" y="2521"/>
                    <a:pt x="11728" y="1629"/>
                    <a:pt x="11496" y="792"/>
                  </a:cubicBezTo>
                  <a:cubicBezTo>
                    <a:pt x="11412" y="541"/>
                    <a:pt x="11262" y="307"/>
                    <a:pt x="11045" y="157"/>
                  </a:cubicBezTo>
                  <a:cubicBezTo>
                    <a:pt x="10898" y="52"/>
                    <a:pt x="10733" y="0"/>
                    <a:pt x="105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7750290" y="2283346"/>
              <a:ext cx="447438" cy="157323"/>
            </a:xfrm>
            <a:custGeom>
              <a:avLst/>
              <a:gdLst/>
              <a:ahLst/>
              <a:cxnLst/>
              <a:rect l="l" t="t" r="r" b="b"/>
              <a:pathLst>
                <a:path w="13953" h="4906" extrusionOk="0">
                  <a:moveTo>
                    <a:pt x="6905" y="145"/>
                  </a:moveTo>
                  <a:cubicBezTo>
                    <a:pt x="7275" y="145"/>
                    <a:pt x="7634" y="299"/>
                    <a:pt x="7887" y="578"/>
                  </a:cubicBezTo>
                  <a:cubicBezTo>
                    <a:pt x="8037" y="745"/>
                    <a:pt x="8104" y="979"/>
                    <a:pt x="8087" y="1213"/>
                  </a:cubicBezTo>
                  <a:cubicBezTo>
                    <a:pt x="8054" y="1430"/>
                    <a:pt x="7970" y="1647"/>
                    <a:pt x="7837" y="1831"/>
                  </a:cubicBezTo>
                  <a:cubicBezTo>
                    <a:pt x="7569" y="2198"/>
                    <a:pt x="7218" y="2482"/>
                    <a:pt x="6801" y="2666"/>
                  </a:cubicBezTo>
                  <a:cubicBezTo>
                    <a:pt x="6553" y="2785"/>
                    <a:pt x="6297" y="2886"/>
                    <a:pt x="6036" y="2969"/>
                  </a:cubicBezTo>
                  <a:lnTo>
                    <a:pt x="6036" y="2969"/>
                  </a:lnTo>
                  <a:cubicBezTo>
                    <a:pt x="5982" y="2903"/>
                    <a:pt x="5931" y="2836"/>
                    <a:pt x="5882" y="2767"/>
                  </a:cubicBezTo>
                  <a:cubicBezTo>
                    <a:pt x="5581" y="2315"/>
                    <a:pt x="5481" y="1764"/>
                    <a:pt x="5581" y="1229"/>
                  </a:cubicBezTo>
                  <a:cubicBezTo>
                    <a:pt x="5681" y="728"/>
                    <a:pt x="6049" y="310"/>
                    <a:pt x="6550" y="193"/>
                  </a:cubicBezTo>
                  <a:cubicBezTo>
                    <a:pt x="6667" y="161"/>
                    <a:pt x="6787" y="145"/>
                    <a:pt x="6905" y="145"/>
                  </a:cubicBezTo>
                  <a:close/>
                  <a:moveTo>
                    <a:pt x="11854" y="481"/>
                  </a:moveTo>
                  <a:cubicBezTo>
                    <a:pt x="12029" y="481"/>
                    <a:pt x="12205" y="524"/>
                    <a:pt x="12365" y="611"/>
                  </a:cubicBezTo>
                  <a:cubicBezTo>
                    <a:pt x="12766" y="795"/>
                    <a:pt x="13050" y="1179"/>
                    <a:pt x="13100" y="1630"/>
                  </a:cubicBezTo>
                  <a:cubicBezTo>
                    <a:pt x="13183" y="2098"/>
                    <a:pt x="13083" y="2566"/>
                    <a:pt x="12849" y="2984"/>
                  </a:cubicBezTo>
                  <a:cubicBezTo>
                    <a:pt x="12644" y="3344"/>
                    <a:pt x="12353" y="3654"/>
                    <a:pt x="12003" y="3899"/>
                  </a:cubicBezTo>
                  <a:lnTo>
                    <a:pt x="12003" y="3899"/>
                  </a:lnTo>
                  <a:cubicBezTo>
                    <a:pt x="11847" y="3763"/>
                    <a:pt x="11699" y="3618"/>
                    <a:pt x="11563" y="3468"/>
                  </a:cubicBezTo>
                  <a:cubicBezTo>
                    <a:pt x="11346" y="3234"/>
                    <a:pt x="11162" y="2967"/>
                    <a:pt x="11011" y="2683"/>
                  </a:cubicBezTo>
                  <a:cubicBezTo>
                    <a:pt x="10844" y="2382"/>
                    <a:pt x="10744" y="2031"/>
                    <a:pt x="10744" y="1680"/>
                  </a:cubicBezTo>
                  <a:cubicBezTo>
                    <a:pt x="10744" y="1296"/>
                    <a:pt x="10928" y="945"/>
                    <a:pt x="11212" y="695"/>
                  </a:cubicBezTo>
                  <a:cubicBezTo>
                    <a:pt x="11401" y="553"/>
                    <a:pt x="11627" y="481"/>
                    <a:pt x="11854" y="481"/>
                  </a:cubicBezTo>
                  <a:close/>
                  <a:moveTo>
                    <a:pt x="6874" y="0"/>
                  </a:moveTo>
                  <a:cubicBezTo>
                    <a:pt x="6754" y="0"/>
                    <a:pt x="6634" y="14"/>
                    <a:pt x="6517" y="43"/>
                  </a:cubicBezTo>
                  <a:cubicBezTo>
                    <a:pt x="6249" y="110"/>
                    <a:pt x="5999" y="244"/>
                    <a:pt x="5815" y="461"/>
                  </a:cubicBezTo>
                  <a:cubicBezTo>
                    <a:pt x="5631" y="678"/>
                    <a:pt x="5497" y="929"/>
                    <a:pt x="5431" y="1196"/>
                  </a:cubicBezTo>
                  <a:cubicBezTo>
                    <a:pt x="5314" y="1764"/>
                    <a:pt x="5431" y="2366"/>
                    <a:pt x="5748" y="2850"/>
                  </a:cubicBezTo>
                  <a:cubicBezTo>
                    <a:pt x="5789" y="2907"/>
                    <a:pt x="5831" y="2963"/>
                    <a:pt x="5875" y="3017"/>
                  </a:cubicBezTo>
                  <a:lnTo>
                    <a:pt x="5875" y="3017"/>
                  </a:lnTo>
                  <a:cubicBezTo>
                    <a:pt x="5411" y="3150"/>
                    <a:pt x="4931" y="3224"/>
                    <a:pt x="4445" y="3234"/>
                  </a:cubicBezTo>
                  <a:cubicBezTo>
                    <a:pt x="4382" y="3236"/>
                    <a:pt x="4320" y="3237"/>
                    <a:pt x="4257" y="3237"/>
                  </a:cubicBezTo>
                  <a:cubicBezTo>
                    <a:pt x="3136" y="3237"/>
                    <a:pt x="2034" y="2953"/>
                    <a:pt x="1053" y="2399"/>
                  </a:cubicBezTo>
                  <a:cubicBezTo>
                    <a:pt x="769" y="2232"/>
                    <a:pt x="502" y="2048"/>
                    <a:pt x="251" y="1848"/>
                  </a:cubicBezTo>
                  <a:cubicBezTo>
                    <a:pt x="184" y="1781"/>
                    <a:pt x="117" y="1714"/>
                    <a:pt x="67" y="1680"/>
                  </a:cubicBezTo>
                  <a:cubicBezTo>
                    <a:pt x="51" y="1664"/>
                    <a:pt x="17" y="1647"/>
                    <a:pt x="0" y="1630"/>
                  </a:cubicBezTo>
                  <a:lnTo>
                    <a:pt x="0" y="1630"/>
                  </a:lnTo>
                  <a:cubicBezTo>
                    <a:pt x="17" y="1647"/>
                    <a:pt x="34" y="1664"/>
                    <a:pt x="51" y="1697"/>
                  </a:cubicBezTo>
                  <a:lnTo>
                    <a:pt x="234" y="1864"/>
                  </a:lnTo>
                  <a:cubicBezTo>
                    <a:pt x="485" y="2081"/>
                    <a:pt x="736" y="2282"/>
                    <a:pt x="1020" y="2449"/>
                  </a:cubicBezTo>
                  <a:cubicBezTo>
                    <a:pt x="2004" y="3036"/>
                    <a:pt x="3123" y="3337"/>
                    <a:pt x="4264" y="3337"/>
                  </a:cubicBezTo>
                  <a:cubicBezTo>
                    <a:pt x="4324" y="3337"/>
                    <a:pt x="4385" y="3336"/>
                    <a:pt x="4445" y="3335"/>
                  </a:cubicBezTo>
                  <a:cubicBezTo>
                    <a:pt x="4958" y="3324"/>
                    <a:pt x="5464" y="3251"/>
                    <a:pt x="5956" y="3115"/>
                  </a:cubicBezTo>
                  <a:lnTo>
                    <a:pt x="5956" y="3115"/>
                  </a:lnTo>
                  <a:cubicBezTo>
                    <a:pt x="6260" y="3468"/>
                    <a:pt x="6634" y="3768"/>
                    <a:pt x="7051" y="3970"/>
                  </a:cubicBezTo>
                  <a:cubicBezTo>
                    <a:pt x="7936" y="4434"/>
                    <a:pt x="8909" y="4671"/>
                    <a:pt x="9893" y="4671"/>
                  </a:cubicBezTo>
                  <a:cubicBezTo>
                    <a:pt x="10043" y="4671"/>
                    <a:pt x="10193" y="4666"/>
                    <a:pt x="10343" y="4655"/>
                  </a:cubicBezTo>
                  <a:cubicBezTo>
                    <a:pt x="10967" y="4598"/>
                    <a:pt x="11564" y="4381"/>
                    <a:pt x="12055" y="4040"/>
                  </a:cubicBezTo>
                  <a:lnTo>
                    <a:pt x="12055" y="4040"/>
                  </a:lnTo>
                  <a:cubicBezTo>
                    <a:pt x="12260" y="4200"/>
                    <a:pt x="12479" y="4344"/>
                    <a:pt x="12716" y="4471"/>
                  </a:cubicBezTo>
                  <a:cubicBezTo>
                    <a:pt x="13000" y="4621"/>
                    <a:pt x="13300" y="4738"/>
                    <a:pt x="13618" y="4822"/>
                  </a:cubicBezTo>
                  <a:cubicBezTo>
                    <a:pt x="13718" y="4855"/>
                    <a:pt x="13835" y="4889"/>
                    <a:pt x="13952" y="4905"/>
                  </a:cubicBezTo>
                  <a:cubicBezTo>
                    <a:pt x="13952" y="4889"/>
                    <a:pt x="13835" y="4872"/>
                    <a:pt x="13618" y="4805"/>
                  </a:cubicBezTo>
                  <a:cubicBezTo>
                    <a:pt x="13317" y="4705"/>
                    <a:pt x="13016" y="4571"/>
                    <a:pt x="12732" y="4421"/>
                  </a:cubicBezTo>
                  <a:cubicBezTo>
                    <a:pt x="12518" y="4297"/>
                    <a:pt x="12312" y="4153"/>
                    <a:pt x="12118" y="3995"/>
                  </a:cubicBezTo>
                  <a:lnTo>
                    <a:pt x="12118" y="3995"/>
                  </a:lnTo>
                  <a:cubicBezTo>
                    <a:pt x="12468" y="3740"/>
                    <a:pt x="12761" y="3421"/>
                    <a:pt x="12966" y="3051"/>
                  </a:cubicBezTo>
                  <a:cubicBezTo>
                    <a:pt x="13234" y="2616"/>
                    <a:pt x="13317" y="2098"/>
                    <a:pt x="13234" y="1597"/>
                  </a:cubicBezTo>
                  <a:cubicBezTo>
                    <a:pt x="13167" y="1112"/>
                    <a:pt x="12866" y="695"/>
                    <a:pt x="12415" y="494"/>
                  </a:cubicBezTo>
                  <a:cubicBezTo>
                    <a:pt x="12240" y="407"/>
                    <a:pt x="12039" y="357"/>
                    <a:pt x="11847" y="357"/>
                  </a:cubicBezTo>
                  <a:cubicBezTo>
                    <a:pt x="11819" y="357"/>
                    <a:pt x="11791" y="358"/>
                    <a:pt x="11763" y="361"/>
                  </a:cubicBezTo>
                  <a:cubicBezTo>
                    <a:pt x="11529" y="377"/>
                    <a:pt x="11312" y="461"/>
                    <a:pt x="11145" y="594"/>
                  </a:cubicBezTo>
                  <a:cubicBezTo>
                    <a:pt x="10828" y="862"/>
                    <a:pt x="10644" y="1263"/>
                    <a:pt x="10644" y="1680"/>
                  </a:cubicBezTo>
                  <a:cubicBezTo>
                    <a:pt x="10644" y="2048"/>
                    <a:pt x="10744" y="2416"/>
                    <a:pt x="10928" y="2733"/>
                  </a:cubicBezTo>
                  <a:cubicBezTo>
                    <a:pt x="11078" y="3017"/>
                    <a:pt x="11279" y="3284"/>
                    <a:pt x="11496" y="3518"/>
                  </a:cubicBezTo>
                  <a:cubicBezTo>
                    <a:pt x="11635" y="3671"/>
                    <a:pt x="11782" y="3812"/>
                    <a:pt x="11938" y="3944"/>
                  </a:cubicBezTo>
                  <a:lnTo>
                    <a:pt x="11938" y="3944"/>
                  </a:lnTo>
                  <a:cubicBezTo>
                    <a:pt x="11474" y="4252"/>
                    <a:pt x="10915" y="4449"/>
                    <a:pt x="10326" y="4504"/>
                  </a:cubicBezTo>
                  <a:cubicBezTo>
                    <a:pt x="10180" y="4515"/>
                    <a:pt x="10034" y="4521"/>
                    <a:pt x="9888" y="4521"/>
                  </a:cubicBezTo>
                  <a:cubicBezTo>
                    <a:pt x="8933" y="4521"/>
                    <a:pt x="7990" y="4285"/>
                    <a:pt x="7135" y="3836"/>
                  </a:cubicBezTo>
                  <a:cubicBezTo>
                    <a:pt x="6750" y="3643"/>
                    <a:pt x="6405" y="3382"/>
                    <a:pt x="6121" y="3067"/>
                  </a:cubicBezTo>
                  <a:lnTo>
                    <a:pt x="6121" y="3067"/>
                  </a:lnTo>
                  <a:cubicBezTo>
                    <a:pt x="6374" y="2989"/>
                    <a:pt x="6624" y="2895"/>
                    <a:pt x="6868" y="2783"/>
                  </a:cubicBezTo>
                  <a:cubicBezTo>
                    <a:pt x="7285" y="2583"/>
                    <a:pt x="7670" y="2282"/>
                    <a:pt x="7954" y="1914"/>
                  </a:cubicBezTo>
                  <a:cubicBezTo>
                    <a:pt x="8104" y="1714"/>
                    <a:pt x="8204" y="1480"/>
                    <a:pt x="8221" y="1213"/>
                  </a:cubicBezTo>
                  <a:cubicBezTo>
                    <a:pt x="8238" y="962"/>
                    <a:pt x="8154" y="695"/>
                    <a:pt x="7987" y="477"/>
                  </a:cubicBezTo>
                  <a:cubicBezTo>
                    <a:pt x="7820" y="277"/>
                    <a:pt x="7586" y="127"/>
                    <a:pt x="7319" y="60"/>
                  </a:cubicBezTo>
                  <a:cubicBezTo>
                    <a:pt x="7178" y="22"/>
                    <a:pt x="7027" y="0"/>
                    <a:pt x="68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7068759" y="2434191"/>
              <a:ext cx="844433" cy="396899"/>
            </a:xfrm>
            <a:custGeom>
              <a:avLst/>
              <a:gdLst/>
              <a:ahLst/>
              <a:cxnLst/>
              <a:rect l="l" t="t" r="r" b="b"/>
              <a:pathLst>
                <a:path w="26333" h="12377" extrusionOk="0">
                  <a:moveTo>
                    <a:pt x="21437" y="1"/>
                  </a:moveTo>
                  <a:cubicBezTo>
                    <a:pt x="21437" y="1"/>
                    <a:pt x="18597" y="7269"/>
                    <a:pt x="17828" y="7336"/>
                  </a:cubicBezTo>
                  <a:cubicBezTo>
                    <a:pt x="17331" y="7381"/>
                    <a:pt x="16829" y="7401"/>
                    <a:pt x="16329" y="7401"/>
                  </a:cubicBezTo>
                  <a:cubicBezTo>
                    <a:pt x="12579" y="7401"/>
                    <a:pt x="8903" y="6252"/>
                    <a:pt x="7502" y="5765"/>
                  </a:cubicBezTo>
                  <a:cubicBezTo>
                    <a:pt x="7335" y="5581"/>
                    <a:pt x="7151" y="5364"/>
                    <a:pt x="6951" y="5097"/>
                  </a:cubicBezTo>
                  <a:cubicBezTo>
                    <a:pt x="6784" y="4880"/>
                    <a:pt x="6633" y="4612"/>
                    <a:pt x="6550" y="4345"/>
                  </a:cubicBezTo>
                  <a:cubicBezTo>
                    <a:pt x="6433" y="4011"/>
                    <a:pt x="6349" y="3660"/>
                    <a:pt x="6333" y="3292"/>
                  </a:cubicBezTo>
                  <a:cubicBezTo>
                    <a:pt x="6344" y="3087"/>
                    <a:pt x="6176" y="2936"/>
                    <a:pt x="5999" y="2936"/>
                  </a:cubicBezTo>
                  <a:cubicBezTo>
                    <a:pt x="5917" y="2936"/>
                    <a:pt x="5833" y="2968"/>
                    <a:pt x="5765" y="3042"/>
                  </a:cubicBezTo>
                  <a:cubicBezTo>
                    <a:pt x="5581" y="3276"/>
                    <a:pt x="5531" y="4178"/>
                    <a:pt x="5948" y="5147"/>
                  </a:cubicBezTo>
                  <a:cubicBezTo>
                    <a:pt x="6100" y="5506"/>
                    <a:pt x="6000" y="5630"/>
                    <a:pt x="5785" y="5630"/>
                  </a:cubicBezTo>
                  <a:cubicBezTo>
                    <a:pt x="5410" y="5630"/>
                    <a:pt x="4684" y="5250"/>
                    <a:pt x="4344" y="5080"/>
                  </a:cubicBezTo>
                  <a:cubicBezTo>
                    <a:pt x="3826" y="4829"/>
                    <a:pt x="2276" y="4135"/>
                    <a:pt x="1924" y="4135"/>
                  </a:cubicBezTo>
                  <a:cubicBezTo>
                    <a:pt x="1901" y="4135"/>
                    <a:pt x="1884" y="4138"/>
                    <a:pt x="1871" y="4144"/>
                  </a:cubicBezTo>
                  <a:cubicBezTo>
                    <a:pt x="1554" y="4295"/>
                    <a:pt x="1654" y="4662"/>
                    <a:pt x="2189" y="4913"/>
                  </a:cubicBezTo>
                  <a:cubicBezTo>
                    <a:pt x="2757" y="5180"/>
                    <a:pt x="4328" y="6066"/>
                    <a:pt x="4177" y="6350"/>
                  </a:cubicBezTo>
                  <a:cubicBezTo>
                    <a:pt x="4164" y="6376"/>
                    <a:pt x="4129" y="6387"/>
                    <a:pt x="4077" y="6387"/>
                  </a:cubicBezTo>
                  <a:cubicBezTo>
                    <a:pt x="3553" y="6387"/>
                    <a:pt x="1270" y="5197"/>
                    <a:pt x="1270" y="5197"/>
                  </a:cubicBezTo>
                  <a:cubicBezTo>
                    <a:pt x="1270" y="5197"/>
                    <a:pt x="996" y="4991"/>
                    <a:pt x="772" y="4991"/>
                  </a:cubicBezTo>
                  <a:cubicBezTo>
                    <a:pt x="684" y="4991"/>
                    <a:pt x="604" y="5024"/>
                    <a:pt x="551" y="5114"/>
                  </a:cubicBezTo>
                  <a:cubicBezTo>
                    <a:pt x="201" y="5698"/>
                    <a:pt x="3225" y="6985"/>
                    <a:pt x="3526" y="7102"/>
                  </a:cubicBezTo>
                  <a:cubicBezTo>
                    <a:pt x="3699" y="7174"/>
                    <a:pt x="3597" y="7422"/>
                    <a:pt x="3426" y="7422"/>
                  </a:cubicBezTo>
                  <a:cubicBezTo>
                    <a:pt x="3399" y="7422"/>
                    <a:pt x="3371" y="7416"/>
                    <a:pt x="3342" y="7403"/>
                  </a:cubicBezTo>
                  <a:cubicBezTo>
                    <a:pt x="3162" y="7320"/>
                    <a:pt x="1429" y="6357"/>
                    <a:pt x="636" y="6357"/>
                  </a:cubicBezTo>
                  <a:cubicBezTo>
                    <a:pt x="470" y="6357"/>
                    <a:pt x="345" y="6399"/>
                    <a:pt x="284" y="6500"/>
                  </a:cubicBezTo>
                  <a:cubicBezTo>
                    <a:pt x="0" y="6935"/>
                    <a:pt x="2757" y="7586"/>
                    <a:pt x="3125" y="8154"/>
                  </a:cubicBezTo>
                  <a:cubicBezTo>
                    <a:pt x="3192" y="8266"/>
                    <a:pt x="3158" y="8310"/>
                    <a:pt x="3058" y="8310"/>
                  </a:cubicBezTo>
                  <a:cubicBezTo>
                    <a:pt x="2712" y="8310"/>
                    <a:pt x="1579" y="7796"/>
                    <a:pt x="1070" y="7796"/>
                  </a:cubicBezTo>
                  <a:cubicBezTo>
                    <a:pt x="954" y="7796"/>
                    <a:pt x="870" y="7822"/>
                    <a:pt x="836" y="7887"/>
                  </a:cubicBezTo>
                  <a:cubicBezTo>
                    <a:pt x="735" y="8054"/>
                    <a:pt x="685" y="8188"/>
                    <a:pt x="2172" y="8723"/>
                  </a:cubicBezTo>
                  <a:cubicBezTo>
                    <a:pt x="3258" y="9073"/>
                    <a:pt x="4361" y="9341"/>
                    <a:pt x="5480" y="9575"/>
                  </a:cubicBezTo>
                  <a:lnTo>
                    <a:pt x="5480" y="9591"/>
                  </a:lnTo>
                  <a:cubicBezTo>
                    <a:pt x="5480" y="9591"/>
                    <a:pt x="11741" y="12376"/>
                    <a:pt x="16929" y="12376"/>
                  </a:cubicBezTo>
                  <a:cubicBezTo>
                    <a:pt x="19523" y="12376"/>
                    <a:pt x="21849" y="11680"/>
                    <a:pt x="22991" y="9591"/>
                  </a:cubicBezTo>
                  <a:cubicBezTo>
                    <a:pt x="24294" y="7219"/>
                    <a:pt x="25414" y="4746"/>
                    <a:pt x="26333" y="2223"/>
                  </a:cubicBezTo>
                  <a:lnTo>
                    <a:pt x="21437" y="1"/>
                  </a:ln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8006413" y="3047161"/>
              <a:ext cx="34312" cy="32164"/>
            </a:xfrm>
            <a:custGeom>
              <a:avLst/>
              <a:gdLst/>
              <a:ahLst/>
              <a:cxnLst/>
              <a:rect l="l" t="t" r="r" b="b"/>
              <a:pathLst>
                <a:path w="1070" h="1003" extrusionOk="0">
                  <a:moveTo>
                    <a:pt x="501" y="0"/>
                  </a:moveTo>
                  <a:cubicBezTo>
                    <a:pt x="384" y="0"/>
                    <a:pt x="284" y="50"/>
                    <a:pt x="201" y="134"/>
                  </a:cubicBezTo>
                  <a:cubicBezTo>
                    <a:pt x="67" y="251"/>
                    <a:pt x="0" y="418"/>
                    <a:pt x="17" y="585"/>
                  </a:cubicBezTo>
                  <a:cubicBezTo>
                    <a:pt x="84" y="855"/>
                    <a:pt x="318" y="1002"/>
                    <a:pt x="552" y="1002"/>
                  </a:cubicBezTo>
                  <a:cubicBezTo>
                    <a:pt x="724" y="1002"/>
                    <a:pt x="896" y="922"/>
                    <a:pt x="1003" y="752"/>
                  </a:cubicBezTo>
                  <a:cubicBezTo>
                    <a:pt x="1069" y="585"/>
                    <a:pt x="1069" y="401"/>
                    <a:pt x="986" y="251"/>
                  </a:cubicBezTo>
                  <a:cubicBezTo>
                    <a:pt x="936" y="151"/>
                    <a:pt x="836" y="84"/>
                    <a:pt x="735" y="34"/>
                  </a:cubicBezTo>
                  <a:cubicBezTo>
                    <a:pt x="702" y="25"/>
                    <a:pt x="673" y="21"/>
                    <a:pt x="652" y="21"/>
                  </a:cubicBezTo>
                  <a:cubicBezTo>
                    <a:pt x="631" y="21"/>
                    <a:pt x="618" y="25"/>
                    <a:pt x="618" y="34"/>
                  </a:cubicBezTo>
                  <a:cubicBezTo>
                    <a:pt x="618" y="50"/>
                    <a:pt x="785" y="84"/>
                    <a:pt x="886" y="301"/>
                  </a:cubicBezTo>
                  <a:cubicBezTo>
                    <a:pt x="936" y="418"/>
                    <a:pt x="936" y="568"/>
                    <a:pt x="886" y="685"/>
                  </a:cubicBezTo>
                  <a:cubicBezTo>
                    <a:pt x="802" y="804"/>
                    <a:pt x="677" y="859"/>
                    <a:pt x="553" y="859"/>
                  </a:cubicBezTo>
                  <a:cubicBezTo>
                    <a:pt x="380" y="859"/>
                    <a:pt x="209" y="753"/>
                    <a:pt x="150" y="568"/>
                  </a:cubicBezTo>
                  <a:cubicBezTo>
                    <a:pt x="134" y="435"/>
                    <a:pt x="184" y="301"/>
                    <a:pt x="267" y="201"/>
                  </a:cubicBezTo>
                  <a:cubicBezTo>
                    <a:pt x="368" y="117"/>
                    <a:pt x="485" y="50"/>
                    <a:pt x="618" y="34"/>
                  </a:cubicBezTo>
                  <a:cubicBezTo>
                    <a:pt x="618" y="17"/>
                    <a:pt x="568"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7300222" y="2403118"/>
              <a:ext cx="704587" cy="427620"/>
            </a:xfrm>
            <a:custGeom>
              <a:avLst/>
              <a:gdLst/>
              <a:ahLst/>
              <a:cxnLst/>
              <a:rect l="l" t="t" r="r" b="b"/>
              <a:pathLst>
                <a:path w="21972" h="13335" extrusionOk="0">
                  <a:moveTo>
                    <a:pt x="15706" y="1"/>
                  </a:moveTo>
                  <a:cubicBezTo>
                    <a:pt x="14854" y="1"/>
                    <a:pt x="14035" y="335"/>
                    <a:pt x="13400" y="903"/>
                  </a:cubicBezTo>
                  <a:lnTo>
                    <a:pt x="5999" y="903"/>
                  </a:lnTo>
                  <a:lnTo>
                    <a:pt x="0" y="13334"/>
                  </a:lnTo>
                  <a:lnTo>
                    <a:pt x="15923" y="13334"/>
                  </a:lnTo>
                  <a:lnTo>
                    <a:pt x="21788" y="920"/>
                  </a:lnTo>
                  <a:cubicBezTo>
                    <a:pt x="21972" y="485"/>
                    <a:pt x="21671" y="1"/>
                    <a:pt x="21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7316288" y="2424539"/>
              <a:ext cx="560476" cy="367622"/>
            </a:xfrm>
            <a:custGeom>
              <a:avLst/>
              <a:gdLst/>
              <a:ahLst/>
              <a:cxnLst/>
              <a:rect l="l" t="t" r="r" b="b"/>
              <a:pathLst>
                <a:path w="17478" h="11464" extrusionOk="0">
                  <a:moveTo>
                    <a:pt x="1872" y="1"/>
                  </a:moveTo>
                  <a:lnTo>
                    <a:pt x="0" y="11379"/>
                  </a:lnTo>
                  <a:lnTo>
                    <a:pt x="15606" y="11463"/>
                  </a:lnTo>
                  <a:lnTo>
                    <a:pt x="17478" y="51"/>
                  </a:lnTo>
                  <a:lnTo>
                    <a:pt x="187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7313081" y="2422422"/>
              <a:ext cx="564228" cy="371855"/>
            </a:xfrm>
            <a:custGeom>
              <a:avLst/>
              <a:gdLst/>
              <a:ahLst/>
              <a:cxnLst/>
              <a:rect l="l" t="t" r="r" b="b"/>
              <a:pathLst>
                <a:path w="17595" h="11596" extrusionOk="0">
                  <a:moveTo>
                    <a:pt x="17576" y="125"/>
                  </a:moveTo>
                  <a:lnTo>
                    <a:pt x="17576" y="125"/>
                  </a:lnTo>
                  <a:cubicBezTo>
                    <a:pt x="17572" y="148"/>
                    <a:pt x="17558" y="224"/>
                    <a:pt x="17544" y="334"/>
                  </a:cubicBezTo>
                  <a:cubicBezTo>
                    <a:pt x="17511" y="485"/>
                    <a:pt x="17477" y="685"/>
                    <a:pt x="17444" y="953"/>
                  </a:cubicBezTo>
                  <a:cubicBezTo>
                    <a:pt x="17344" y="1487"/>
                    <a:pt x="17210" y="2256"/>
                    <a:pt x="17043" y="3258"/>
                  </a:cubicBezTo>
                  <a:cubicBezTo>
                    <a:pt x="16711" y="5234"/>
                    <a:pt x="16230" y="8050"/>
                    <a:pt x="15667" y="11462"/>
                  </a:cubicBezTo>
                  <a:lnTo>
                    <a:pt x="15667" y="11462"/>
                  </a:lnTo>
                  <a:lnTo>
                    <a:pt x="181" y="11379"/>
                  </a:lnTo>
                  <a:lnTo>
                    <a:pt x="181" y="11379"/>
                  </a:lnTo>
                  <a:cubicBezTo>
                    <a:pt x="840" y="7343"/>
                    <a:pt x="1466" y="3519"/>
                    <a:pt x="2028" y="134"/>
                  </a:cubicBezTo>
                  <a:lnTo>
                    <a:pt x="17511" y="134"/>
                  </a:lnTo>
                  <a:cubicBezTo>
                    <a:pt x="17524" y="134"/>
                    <a:pt x="17549" y="134"/>
                    <a:pt x="17576" y="125"/>
                  </a:cubicBezTo>
                  <a:close/>
                  <a:moveTo>
                    <a:pt x="1905" y="0"/>
                  </a:moveTo>
                  <a:lnTo>
                    <a:pt x="1905" y="50"/>
                  </a:lnTo>
                  <a:cubicBezTo>
                    <a:pt x="1337" y="3476"/>
                    <a:pt x="702" y="7352"/>
                    <a:pt x="17" y="11445"/>
                  </a:cubicBezTo>
                  <a:lnTo>
                    <a:pt x="0" y="11529"/>
                  </a:lnTo>
                  <a:lnTo>
                    <a:pt x="100" y="11529"/>
                  </a:lnTo>
                  <a:cubicBezTo>
                    <a:pt x="5932" y="11546"/>
                    <a:pt x="11312" y="11579"/>
                    <a:pt x="15706" y="11596"/>
                  </a:cubicBezTo>
                  <a:lnTo>
                    <a:pt x="15773" y="11596"/>
                  </a:lnTo>
                  <a:lnTo>
                    <a:pt x="15773" y="11546"/>
                  </a:lnTo>
                  <a:cubicBezTo>
                    <a:pt x="16324" y="8087"/>
                    <a:pt x="16792" y="5213"/>
                    <a:pt x="17110" y="3225"/>
                  </a:cubicBezTo>
                  <a:cubicBezTo>
                    <a:pt x="17260" y="2239"/>
                    <a:pt x="17377" y="1454"/>
                    <a:pt x="17461" y="919"/>
                  </a:cubicBezTo>
                  <a:cubicBezTo>
                    <a:pt x="17511" y="668"/>
                    <a:pt x="17544" y="468"/>
                    <a:pt x="17561" y="318"/>
                  </a:cubicBezTo>
                  <a:cubicBezTo>
                    <a:pt x="17574" y="209"/>
                    <a:pt x="17577" y="145"/>
                    <a:pt x="17577" y="124"/>
                  </a:cubicBezTo>
                  <a:lnTo>
                    <a:pt x="17577" y="124"/>
                  </a:lnTo>
                  <a:cubicBezTo>
                    <a:pt x="17583" y="122"/>
                    <a:pt x="17589" y="120"/>
                    <a:pt x="17594" y="117"/>
                  </a:cubicBezTo>
                  <a:lnTo>
                    <a:pt x="17310" y="117"/>
                  </a:lnTo>
                  <a:lnTo>
                    <a:pt x="16458" y="100"/>
                  </a:lnTo>
                  <a:lnTo>
                    <a:pt x="13267" y="67"/>
                  </a:lnTo>
                  <a:lnTo>
                    <a:pt x="1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7418102" y="2472223"/>
              <a:ext cx="46081" cy="264749"/>
            </a:xfrm>
            <a:custGeom>
              <a:avLst/>
              <a:gdLst/>
              <a:ahLst/>
              <a:cxnLst/>
              <a:rect l="l" t="t" r="r" b="b"/>
              <a:pathLst>
                <a:path w="1437" h="8256" extrusionOk="0">
                  <a:moveTo>
                    <a:pt x="1386" y="1"/>
                  </a:moveTo>
                  <a:cubicBezTo>
                    <a:pt x="1350" y="1"/>
                    <a:pt x="1018" y="1849"/>
                    <a:pt x="635" y="4111"/>
                  </a:cubicBezTo>
                  <a:cubicBezTo>
                    <a:pt x="267" y="6400"/>
                    <a:pt x="0" y="8255"/>
                    <a:pt x="33" y="8255"/>
                  </a:cubicBezTo>
                  <a:cubicBezTo>
                    <a:pt x="34" y="8255"/>
                    <a:pt x="34" y="8255"/>
                    <a:pt x="34" y="8255"/>
                  </a:cubicBezTo>
                  <a:cubicBezTo>
                    <a:pt x="87" y="8255"/>
                    <a:pt x="419" y="6407"/>
                    <a:pt x="785" y="4145"/>
                  </a:cubicBezTo>
                  <a:cubicBezTo>
                    <a:pt x="1170" y="1856"/>
                    <a:pt x="1437" y="1"/>
                    <a:pt x="1387" y="1"/>
                  </a:cubicBezTo>
                  <a:cubicBezTo>
                    <a:pt x="1387" y="1"/>
                    <a:pt x="1387" y="1"/>
                    <a:pt x="13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7473290" y="2483479"/>
              <a:ext cx="43965" cy="250255"/>
            </a:xfrm>
            <a:custGeom>
              <a:avLst/>
              <a:gdLst/>
              <a:ahLst/>
              <a:cxnLst/>
              <a:rect l="l" t="t" r="r" b="b"/>
              <a:pathLst>
                <a:path w="1371" h="7804" extrusionOk="0">
                  <a:moveTo>
                    <a:pt x="1320" y="1"/>
                  </a:moveTo>
                  <a:cubicBezTo>
                    <a:pt x="1283" y="1"/>
                    <a:pt x="951" y="1732"/>
                    <a:pt x="602" y="3877"/>
                  </a:cubicBezTo>
                  <a:cubicBezTo>
                    <a:pt x="251" y="6033"/>
                    <a:pt x="0" y="7787"/>
                    <a:pt x="33" y="7804"/>
                  </a:cubicBezTo>
                  <a:cubicBezTo>
                    <a:pt x="84" y="7804"/>
                    <a:pt x="401" y="6066"/>
                    <a:pt x="752" y="3911"/>
                  </a:cubicBezTo>
                  <a:cubicBezTo>
                    <a:pt x="1103" y="1755"/>
                    <a:pt x="1370" y="1"/>
                    <a:pt x="1320" y="1"/>
                  </a:cubicBezTo>
                  <a:cubicBezTo>
                    <a:pt x="1320" y="1"/>
                    <a:pt x="1320" y="1"/>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7531685" y="2478669"/>
              <a:ext cx="43419" cy="250255"/>
            </a:xfrm>
            <a:custGeom>
              <a:avLst/>
              <a:gdLst/>
              <a:ahLst/>
              <a:cxnLst/>
              <a:rect l="l" t="t" r="r" b="b"/>
              <a:pathLst>
                <a:path w="1354" h="7804" extrusionOk="0">
                  <a:moveTo>
                    <a:pt x="1320" y="0"/>
                  </a:moveTo>
                  <a:cubicBezTo>
                    <a:pt x="1267" y="0"/>
                    <a:pt x="951" y="1748"/>
                    <a:pt x="602" y="3894"/>
                  </a:cubicBezTo>
                  <a:cubicBezTo>
                    <a:pt x="251" y="6049"/>
                    <a:pt x="0" y="7803"/>
                    <a:pt x="34" y="7803"/>
                  </a:cubicBezTo>
                  <a:cubicBezTo>
                    <a:pt x="84" y="7803"/>
                    <a:pt x="401" y="6066"/>
                    <a:pt x="752" y="3910"/>
                  </a:cubicBezTo>
                  <a:cubicBezTo>
                    <a:pt x="1103" y="1755"/>
                    <a:pt x="1354" y="1"/>
                    <a:pt x="1320" y="1"/>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7586874" y="2482421"/>
              <a:ext cx="43965" cy="250255"/>
            </a:xfrm>
            <a:custGeom>
              <a:avLst/>
              <a:gdLst/>
              <a:ahLst/>
              <a:cxnLst/>
              <a:rect l="l" t="t" r="r" b="b"/>
              <a:pathLst>
                <a:path w="1371" h="7804" extrusionOk="0">
                  <a:moveTo>
                    <a:pt x="1320" y="0"/>
                  </a:moveTo>
                  <a:cubicBezTo>
                    <a:pt x="1284" y="0"/>
                    <a:pt x="968" y="1748"/>
                    <a:pt x="602" y="3894"/>
                  </a:cubicBezTo>
                  <a:cubicBezTo>
                    <a:pt x="251" y="6049"/>
                    <a:pt x="0" y="7787"/>
                    <a:pt x="50" y="7803"/>
                  </a:cubicBezTo>
                  <a:cubicBezTo>
                    <a:pt x="84" y="7803"/>
                    <a:pt x="401" y="6066"/>
                    <a:pt x="752" y="3910"/>
                  </a:cubicBezTo>
                  <a:cubicBezTo>
                    <a:pt x="1120" y="1755"/>
                    <a:pt x="1370" y="0"/>
                    <a:pt x="1320" y="0"/>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7649020" y="2488834"/>
              <a:ext cx="43419" cy="250800"/>
            </a:xfrm>
            <a:custGeom>
              <a:avLst/>
              <a:gdLst/>
              <a:ahLst/>
              <a:cxnLst/>
              <a:rect l="l" t="t" r="r" b="b"/>
              <a:pathLst>
                <a:path w="1354" h="7821" extrusionOk="0">
                  <a:moveTo>
                    <a:pt x="1320" y="1"/>
                  </a:moveTo>
                  <a:lnTo>
                    <a:pt x="1320" y="1"/>
                  </a:lnTo>
                  <a:cubicBezTo>
                    <a:pt x="1270" y="1"/>
                    <a:pt x="953" y="1739"/>
                    <a:pt x="602" y="3894"/>
                  </a:cubicBezTo>
                  <a:cubicBezTo>
                    <a:pt x="251" y="6049"/>
                    <a:pt x="0" y="7804"/>
                    <a:pt x="34" y="7821"/>
                  </a:cubicBezTo>
                  <a:cubicBezTo>
                    <a:pt x="67" y="7821"/>
                    <a:pt x="401" y="6083"/>
                    <a:pt x="752" y="3927"/>
                  </a:cubicBezTo>
                  <a:cubicBezTo>
                    <a:pt x="1103" y="1772"/>
                    <a:pt x="1354" y="18"/>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7697763" y="2485114"/>
              <a:ext cx="43451" cy="250255"/>
            </a:xfrm>
            <a:custGeom>
              <a:avLst/>
              <a:gdLst/>
              <a:ahLst/>
              <a:cxnLst/>
              <a:rect l="l" t="t" r="r" b="b"/>
              <a:pathLst>
                <a:path w="1355" h="7804" extrusionOk="0">
                  <a:moveTo>
                    <a:pt x="1321" y="0"/>
                  </a:moveTo>
                  <a:cubicBezTo>
                    <a:pt x="1287" y="0"/>
                    <a:pt x="953" y="1738"/>
                    <a:pt x="602" y="3893"/>
                  </a:cubicBezTo>
                  <a:cubicBezTo>
                    <a:pt x="252" y="6049"/>
                    <a:pt x="1" y="7803"/>
                    <a:pt x="34" y="7803"/>
                  </a:cubicBezTo>
                  <a:cubicBezTo>
                    <a:pt x="35" y="7803"/>
                    <a:pt x="35" y="7803"/>
                    <a:pt x="35" y="7803"/>
                  </a:cubicBezTo>
                  <a:cubicBezTo>
                    <a:pt x="88" y="7803"/>
                    <a:pt x="404" y="6072"/>
                    <a:pt x="753" y="3927"/>
                  </a:cubicBezTo>
                  <a:cubicBezTo>
                    <a:pt x="1104" y="1771"/>
                    <a:pt x="1354" y="17"/>
                    <a:pt x="13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7091783" y="2472768"/>
              <a:ext cx="719082" cy="357970"/>
            </a:xfrm>
            <a:custGeom>
              <a:avLst/>
              <a:gdLst/>
              <a:ahLst/>
              <a:cxnLst/>
              <a:rect l="l" t="t" r="r" b="b"/>
              <a:pathLst>
                <a:path w="22424" h="11163" extrusionOk="0">
                  <a:moveTo>
                    <a:pt x="468" y="1"/>
                  </a:moveTo>
                  <a:cubicBezTo>
                    <a:pt x="184" y="1"/>
                    <a:pt x="1" y="268"/>
                    <a:pt x="134" y="485"/>
                  </a:cubicBezTo>
                  <a:lnTo>
                    <a:pt x="6500" y="11162"/>
                  </a:lnTo>
                  <a:lnTo>
                    <a:pt x="22423" y="11162"/>
                  </a:lnTo>
                  <a:lnTo>
                    <a:pt x="15991" y="185"/>
                  </a:lnTo>
                  <a:cubicBezTo>
                    <a:pt x="15907" y="68"/>
                    <a:pt x="15790" y="1"/>
                    <a:pt x="156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7554710" y="2456703"/>
              <a:ext cx="843920" cy="396867"/>
            </a:xfrm>
            <a:custGeom>
              <a:avLst/>
              <a:gdLst/>
              <a:ahLst/>
              <a:cxnLst/>
              <a:rect l="l" t="t" r="r" b="b"/>
              <a:pathLst>
                <a:path w="26317" h="12376" extrusionOk="0">
                  <a:moveTo>
                    <a:pt x="21421" y="0"/>
                  </a:moveTo>
                  <a:cubicBezTo>
                    <a:pt x="21421" y="0"/>
                    <a:pt x="18581" y="7269"/>
                    <a:pt x="17829" y="7336"/>
                  </a:cubicBezTo>
                  <a:cubicBezTo>
                    <a:pt x="17327" y="7381"/>
                    <a:pt x="16820" y="7402"/>
                    <a:pt x="16315" y="7402"/>
                  </a:cubicBezTo>
                  <a:cubicBezTo>
                    <a:pt x="12567" y="7402"/>
                    <a:pt x="8885" y="6266"/>
                    <a:pt x="7486" y="5765"/>
                  </a:cubicBezTo>
                  <a:cubicBezTo>
                    <a:pt x="7336" y="5598"/>
                    <a:pt x="7152" y="5381"/>
                    <a:pt x="6935" y="5113"/>
                  </a:cubicBezTo>
                  <a:cubicBezTo>
                    <a:pt x="6768" y="4879"/>
                    <a:pt x="6634" y="4629"/>
                    <a:pt x="6551" y="4345"/>
                  </a:cubicBezTo>
                  <a:cubicBezTo>
                    <a:pt x="6417" y="4011"/>
                    <a:pt x="6350" y="3660"/>
                    <a:pt x="6317" y="3309"/>
                  </a:cubicBezTo>
                  <a:cubicBezTo>
                    <a:pt x="6328" y="3082"/>
                    <a:pt x="6147" y="2932"/>
                    <a:pt x="5972" y="2932"/>
                  </a:cubicBezTo>
                  <a:cubicBezTo>
                    <a:pt x="5889" y="2932"/>
                    <a:pt x="5808" y="2966"/>
                    <a:pt x="5748" y="3041"/>
                  </a:cubicBezTo>
                  <a:cubicBezTo>
                    <a:pt x="5565" y="3275"/>
                    <a:pt x="5515" y="4178"/>
                    <a:pt x="5932" y="5163"/>
                  </a:cubicBezTo>
                  <a:cubicBezTo>
                    <a:pt x="6084" y="5515"/>
                    <a:pt x="5987" y="5638"/>
                    <a:pt x="5775" y="5638"/>
                  </a:cubicBezTo>
                  <a:cubicBezTo>
                    <a:pt x="5403" y="5638"/>
                    <a:pt x="4679" y="5261"/>
                    <a:pt x="4328" y="5080"/>
                  </a:cubicBezTo>
                  <a:cubicBezTo>
                    <a:pt x="3826" y="4829"/>
                    <a:pt x="2277" y="4135"/>
                    <a:pt x="1911" y="4135"/>
                  </a:cubicBezTo>
                  <a:cubicBezTo>
                    <a:pt x="1887" y="4135"/>
                    <a:pt x="1869" y="4138"/>
                    <a:pt x="1855" y="4144"/>
                  </a:cubicBezTo>
                  <a:cubicBezTo>
                    <a:pt x="1538" y="4295"/>
                    <a:pt x="1638" y="4662"/>
                    <a:pt x="2190" y="4929"/>
                  </a:cubicBezTo>
                  <a:cubicBezTo>
                    <a:pt x="2741" y="5180"/>
                    <a:pt x="4328" y="6082"/>
                    <a:pt x="4161" y="6350"/>
                  </a:cubicBezTo>
                  <a:cubicBezTo>
                    <a:pt x="4148" y="6376"/>
                    <a:pt x="4112" y="6387"/>
                    <a:pt x="4060" y="6387"/>
                  </a:cubicBezTo>
                  <a:cubicBezTo>
                    <a:pt x="3535" y="6387"/>
                    <a:pt x="1271" y="5214"/>
                    <a:pt x="1271" y="5214"/>
                  </a:cubicBezTo>
                  <a:cubicBezTo>
                    <a:pt x="1271" y="5214"/>
                    <a:pt x="996" y="5008"/>
                    <a:pt x="767" y="5008"/>
                  </a:cubicBezTo>
                  <a:cubicBezTo>
                    <a:pt x="676" y="5008"/>
                    <a:pt x="592" y="5040"/>
                    <a:pt x="535" y="5130"/>
                  </a:cubicBezTo>
                  <a:cubicBezTo>
                    <a:pt x="185" y="5698"/>
                    <a:pt x="3209" y="7001"/>
                    <a:pt x="3510" y="7118"/>
                  </a:cubicBezTo>
                  <a:cubicBezTo>
                    <a:pt x="3682" y="7190"/>
                    <a:pt x="3583" y="7423"/>
                    <a:pt x="3424" y="7423"/>
                  </a:cubicBezTo>
                  <a:cubicBezTo>
                    <a:pt x="3398" y="7423"/>
                    <a:pt x="3371" y="7416"/>
                    <a:pt x="3342" y="7402"/>
                  </a:cubicBezTo>
                  <a:cubicBezTo>
                    <a:pt x="3163" y="7319"/>
                    <a:pt x="1429" y="6357"/>
                    <a:pt x="627" y="6357"/>
                  </a:cubicBezTo>
                  <a:cubicBezTo>
                    <a:pt x="459" y="6357"/>
                    <a:pt x="332" y="6399"/>
                    <a:pt x="268" y="6500"/>
                  </a:cubicBezTo>
                  <a:cubicBezTo>
                    <a:pt x="1" y="6951"/>
                    <a:pt x="2758" y="7586"/>
                    <a:pt x="3109" y="8171"/>
                  </a:cubicBezTo>
                  <a:cubicBezTo>
                    <a:pt x="3175" y="8278"/>
                    <a:pt x="3143" y="8320"/>
                    <a:pt x="3047" y="8320"/>
                  </a:cubicBezTo>
                  <a:cubicBezTo>
                    <a:pt x="2710" y="8320"/>
                    <a:pt x="1582" y="7811"/>
                    <a:pt x="1063" y="7811"/>
                  </a:cubicBezTo>
                  <a:cubicBezTo>
                    <a:pt x="944" y="7811"/>
                    <a:pt x="857" y="7838"/>
                    <a:pt x="819" y="7904"/>
                  </a:cubicBezTo>
                  <a:cubicBezTo>
                    <a:pt x="719" y="8054"/>
                    <a:pt x="686" y="8188"/>
                    <a:pt x="2173" y="8722"/>
                  </a:cubicBezTo>
                  <a:cubicBezTo>
                    <a:pt x="3259" y="9073"/>
                    <a:pt x="4362" y="9357"/>
                    <a:pt x="5464" y="9574"/>
                  </a:cubicBezTo>
                  <a:lnTo>
                    <a:pt x="5464" y="9591"/>
                  </a:lnTo>
                  <a:cubicBezTo>
                    <a:pt x="5464" y="9591"/>
                    <a:pt x="11725" y="12376"/>
                    <a:pt x="16913" y="12376"/>
                  </a:cubicBezTo>
                  <a:cubicBezTo>
                    <a:pt x="19507" y="12376"/>
                    <a:pt x="21833" y="11680"/>
                    <a:pt x="22975" y="9591"/>
                  </a:cubicBezTo>
                  <a:cubicBezTo>
                    <a:pt x="24278" y="7219"/>
                    <a:pt x="25398" y="4762"/>
                    <a:pt x="26317" y="2223"/>
                  </a:cubicBezTo>
                  <a:lnTo>
                    <a:pt x="21421" y="0"/>
                  </a:ln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8213761" y="2216677"/>
              <a:ext cx="259875" cy="354731"/>
            </a:xfrm>
            <a:custGeom>
              <a:avLst/>
              <a:gdLst/>
              <a:ahLst/>
              <a:cxnLst/>
              <a:rect l="l" t="t" r="r" b="b"/>
              <a:pathLst>
                <a:path w="8104" h="11062" extrusionOk="0">
                  <a:moveTo>
                    <a:pt x="3342" y="0"/>
                  </a:moveTo>
                  <a:lnTo>
                    <a:pt x="0" y="8488"/>
                  </a:lnTo>
                  <a:lnTo>
                    <a:pt x="5949" y="11061"/>
                  </a:lnTo>
                  <a:cubicBezTo>
                    <a:pt x="5949" y="11061"/>
                    <a:pt x="8104" y="2089"/>
                    <a:pt x="3342"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8185894" y="2223636"/>
              <a:ext cx="219181" cy="347772"/>
            </a:xfrm>
            <a:custGeom>
              <a:avLst/>
              <a:gdLst/>
              <a:ahLst/>
              <a:cxnLst/>
              <a:rect l="l" t="t" r="r" b="b"/>
              <a:pathLst>
                <a:path w="6835" h="10845" extrusionOk="0">
                  <a:moveTo>
                    <a:pt x="4495" y="0"/>
                  </a:moveTo>
                  <a:cubicBezTo>
                    <a:pt x="4328" y="0"/>
                    <a:pt x="4161" y="34"/>
                    <a:pt x="3994" y="101"/>
                  </a:cubicBezTo>
                  <a:cubicBezTo>
                    <a:pt x="3409" y="301"/>
                    <a:pt x="2924" y="702"/>
                    <a:pt x="2574" y="1220"/>
                  </a:cubicBezTo>
                  <a:cubicBezTo>
                    <a:pt x="2340" y="1571"/>
                    <a:pt x="2156" y="1955"/>
                    <a:pt x="2005" y="2356"/>
                  </a:cubicBezTo>
                  <a:cubicBezTo>
                    <a:pt x="1838" y="2774"/>
                    <a:pt x="1688" y="3242"/>
                    <a:pt x="1521" y="3710"/>
                  </a:cubicBezTo>
                  <a:cubicBezTo>
                    <a:pt x="1170" y="4679"/>
                    <a:pt x="802" y="5715"/>
                    <a:pt x="401" y="6834"/>
                  </a:cubicBezTo>
                  <a:cubicBezTo>
                    <a:pt x="268" y="7202"/>
                    <a:pt x="134" y="7569"/>
                    <a:pt x="17" y="7920"/>
                  </a:cubicBezTo>
                  <a:lnTo>
                    <a:pt x="0" y="7987"/>
                  </a:lnTo>
                  <a:lnTo>
                    <a:pt x="67" y="8020"/>
                  </a:lnTo>
                  <a:cubicBezTo>
                    <a:pt x="1955" y="8822"/>
                    <a:pt x="3643" y="9541"/>
                    <a:pt x="4863" y="10059"/>
                  </a:cubicBezTo>
                  <a:lnTo>
                    <a:pt x="6300" y="10644"/>
                  </a:lnTo>
                  <a:cubicBezTo>
                    <a:pt x="6450" y="10710"/>
                    <a:pt x="6584" y="10761"/>
                    <a:pt x="6684" y="10794"/>
                  </a:cubicBezTo>
                  <a:cubicBezTo>
                    <a:pt x="6734" y="10827"/>
                    <a:pt x="6784" y="10827"/>
                    <a:pt x="6818" y="10844"/>
                  </a:cubicBezTo>
                  <a:lnTo>
                    <a:pt x="6834" y="10844"/>
                  </a:lnTo>
                  <a:cubicBezTo>
                    <a:pt x="6784" y="10811"/>
                    <a:pt x="6751" y="10794"/>
                    <a:pt x="6701" y="10777"/>
                  </a:cubicBezTo>
                  <a:lnTo>
                    <a:pt x="6316" y="10593"/>
                  </a:lnTo>
                  <a:lnTo>
                    <a:pt x="4913" y="9959"/>
                  </a:lnTo>
                  <a:lnTo>
                    <a:pt x="186" y="7916"/>
                  </a:lnTo>
                  <a:lnTo>
                    <a:pt x="186" y="7916"/>
                  </a:lnTo>
                  <a:cubicBezTo>
                    <a:pt x="298" y="7582"/>
                    <a:pt x="425" y="7233"/>
                    <a:pt x="552" y="6884"/>
                  </a:cubicBezTo>
                  <a:cubicBezTo>
                    <a:pt x="936" y="5765"/>
                    <a:pt x="1304" y="4712"/>
                    <a:pt x="1655" y="3760"/>
                  </a:cubicBezTo>
                  <a:cubicBezTo>
                    <a:pt x="1822" y="3275"/>
                    <a:pt x="1955" y="2807"/>
                    <a:pt x="2122" y="2390"/>
                  </a:cubicBezTo>
                  <a:cubicBezTo>
                    <a:pt x="2256" y="2005"/>
                    <a:pt x="2440" y="1638"/>
                    <a:pt x="2674" y="1287"/>
                  </a:cubicBezTo>
                  <a:cubicBezTo>
                    <a:pt x="2991" y="769"/>
                    <a:pt x="3459" y="368"/>
                    <a:pt x="4027" y="151"/>
                  </a:cubicBezTo>
                  <a:cubicBezTo>
                    <a:pt x="4228" y="84"/>
                    <a:pt x="4445" y="34"/>
                    <a:pt x="4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40"/>
          <p:cNvGrpSpPr/>
          <p:nvPr/>
        </p:nvGrpSpPr>
        <p:grpSpPr>
          <a:xfrm>
            <a:off x="821918" y="1718187"/>
            <a:ext cx="1314352" cy="2949794"/>
            <a:chOff x="805751" y="1734895"/>
            <a:chExt cx="1314352" cy="2949794"/>
          </a:xfrm>
        </p:grpSpPr>
        <p:sp>
          <p:nvSpPr>
            <p:cNvPr id="1731" name="Google Shape;1731;p40"/>
            <p:cNvSpPr/>
            <p:nvPr/>
          </p:nvSpPr>
          <p:spPr>
            <a:xfrm>
              <a:off x="1079544" y="4617058"/>
              <a:ext cx="262569" cy="60415"/>
            </a:xfrm>
            <a:custGeom>
              <a:avLst/>
              <a:gdLst/>
              <a:ahLst/>
              <a:cxnLst/>
              <a:rect l="l" t="t" r="r" b="b"/>
              <a:pathLst>
                <a:path w="8188" h="1884" extrusionOk="0">
                  <a:moveTo>
                    <a:pt x="17" y="0"/>
                  </a:moveTo>
                  <a:lnTo>
                    <a:pt x="1" y="1688"/>
                  </a:lnTo>
                  <a:lnTo>
                    <a:pt x="268" y="1705"/>
                  </a:lnTo>
                  <a:cubicBezTo>
                    <a:pt x="1085" y="1760"/>
                    <a:pt x="3590" y="1884"/>
                    <a:pt x="5401" y="1884"/>
                  </a:cubicBezTo>
                  <a:cubicBezTo>
                    <a:pt x="6292" y="1884"/>
                    <a:pt x="7015" y="1854"/>
                    <a:pt x="7286" y="1771"/>
                  </a:cubicBezTo>
                  <a:cubicBezTo>
                    <a:pt x="8188" y="1504"/>
                    <a:pt x="4445" y="635"/>
                    <a:pt x="4445" y="635"/>
                  </a:cubicBezTo>
                  <a:lnTo>
                    <a:pt x="4462" y="217"/>
                  </a:lnTo>
                  <a:lnTo>
                    <a:pt x="1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1079544" y="4629308"/>
              <a:ext cx="51468" cy="40822"/>
            </a:xfrm>
            <a:custGeom>
              <a:avLst/>
              <a:gdLst/>
              <a:ahLst/>
              <a:cxnLst/>
              <a:rect l="l" t="t" r="r" b="b"/>
              <a:pathLst>
                <a:path w="1605" h="1273" extrusionOk="0">
                  <a:moveTo>
                    <a:pt x="87" y="1"/>
                  </a:moveTo>
                  <a:cubicBezTo>
                    <a:pt x="63" y="1"/>
                    <a:pt x="40" y="1"/>
                    <a:pt x="17" y="3"/>
                  </a:cubicBezTo>
                  <a:lnTo>
                    <a:pt x="1" y="1239"/>
                  </a:lnTo>
                  <a:lnTo>
                    <a:pt x="1605" y="1272"/>
                  </a:lnTo>
                  <a:cubicBezTo>
                    <a:pt x="1538" y="905"/>
                    <a:pt x="1337" y="571"/>
                    <a:pt x="1053" y="337"/>
                  </a:cubicBezTo>
                  <a:cubicBezTo>
                    <a:pt x="771" y="117"/>
                    <a:pt x="431" y="1"/>
                    <a:pt x="87"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1079544" y="4652942"/>
              <a:ext cx="243296" cy="24147"/>
            </a:xfrm>
            <a:custGeom>
              <a:avLst/>
              <a:gdLst/>
              <a:ahLst/>
              <a:cxnLst/>
              <a:rect l="l" t="t" r="r" b="b"/>
              <a:pathLst>
                <a:path w="7587" h="753" extrusionOk="0">
                  <a:moveTo>
                    <a:pt x="6283" y="1"/>
                  </a:moveTo>
                  <a:cubicBezTo>
                    <a:pt x="6016" y="17"/>
                    <a:pt x="5882" y="569"/>
                    <a:pt x="5882" y="569"/>
                  </a:cubicBezTo>
                  <a:lnTo>
                    <a:pt x="1" y="469"/>
                  </a:lnTo>
                  <a:lnTo>
                    <a:pt x="1" y="569"/>
                  </a:lnTo>
                  <a:cubicBezTo>
                    <a:pt x="1222" y="688"/>
                    <a:pt x="3292" y="752"/>
                    <a:pt x="4936" y="752"/>
                  </a:cubicBezTo>
                  <a:cubicBezTo>
                    <a:pt x="6283" y="752"/>
                    <a:pt x="7344" y="709"/>
                    <a:pt x="7419" y="619"/>
                  </a:cubicBezTo>
                  <a:cubicBezTo>
                    <a:pt x="7586" y="402"/>
                    <a:pt x="6283" y="1"/>
                    <a:pt x="6283"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1077396" y="4667404"/>
              <a:ext cx="237941" cy="4874"/>
            </a:xfrm>
            <a:custGeom>
              <a:avLst/>
              <a:gdLst/>
              <a:ahLst/>
              <a:cxnLst/>
              <a:rect l="l" t="t" r="r" b="b"/>
              <a:pathLst>
                <a:path w="7420" h="152" extrusionOk="0">
                  <a:moveTo>
                    <a:pt x="84" y="1"/>
                  </a:moveTo>
                  <a:cubicBezTo>
                    <a:pt x="51" y="1"/>
                    <a:pt x="34" y="1"/>
                    <a:pt x="1" y="18"/>
                  </a:cubicBezTo>
                  <a:lnTo>
                    <a:pt x="84" y="18"/>
                  </a:lnTo>
                  <a:lnTo>
                    <a:pt x="302" y="34"/>
                  </a:lnTo>
                  <a:lnTo>
                    <a:pt x="1104" y="84"/>
                  </a:lnTo>
                  <a:cubicBezTo>
                    <a:pt x="1772" y="101"/>
                    <a:pt x="2708" y="135"/>
                    <a:pt x="3744" y="151"/>
                  </a:cubicBezTo>
                  <a:cubicBezTo>
                    <a:pt x="4779" y="151"/>
                    <a:pt x="5715" y="151"/>
                    <a:pt x="6400" y="135"/>
                  </a:cubicBezTo>
                  <a:lnTo>
                    <a:pt x="7202" y="101"/>
                  </a:lnTo>
                  <a:cubicBezTo>
                    <a:pt x="7286" y="101"/>
                    <a:pt x="7353" y="101"/>
                    <a:pt x="7419" y="84"/>
                  </a:cubicBezTo>
                  <a:lnTo>
                    <a:pt x="6400" y="84"/>
                  </a:lnTo>
                  <a:cubicBezTo>
                    <a:pt x="5715" y="101"/>
                    <a:pt x="4779" y="101"/>
                    <a:pt x="3744" y="101"/>
                  </a:cubicBezTo>
                  <a:cubicBezTo>
                    <a:pt x="2708" y="84"/>
                    <a:pt x="1772" y="68"/>
                    <a:pt x="1104" y="34"/>
                  </a:cubicBezTo>
                  <a:cubicBezTo>
                    <a:pt x="786" y="34"/>
                    <a:pt x="519" y="18"/>
                    <a:pt x="302" y="18"/>
                  </a:cubicBez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1267620" y="4651338"/>
              <a:ext cx="14495" cy="21998"/>
            </a:xfrm>
            <a:custGeom>
              <a:avLst/>
              <a:gdLst/>
              <a:ahLst/>
              <a:cxnLst/>
              <a:rect l="l" t="t" r="r" b="b"/>
              <a:pathLst>
                <a:path w="452" h="686" extrusionOk="0">
                  <a:moveTo>
                    <a:pt x="451" y="1"/>
                  </a:moveTo>
                  <a:lnTo>
                    <a:pt x="451" y="1"/>
                  </a:lnTo>
                  <a:cubicBezTo>
                    <a:pt x="184" y="118"/>
                    <a:pt x="0" y="385"/>
                    <a:pt x="17" y="686"/>
                  </a:cubicBezTo>
                  <a:cubicBezTo>
                    <a:pt x="67" y="418"/>
                    <a:pt x="234" y="168"/>
                    <a:pt x="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1226349" y="4640082"/>
              <a:ext cx="8081" cy="11833"/>
            </a:xfrm>
            <a:custGeom>
              <a:avLst/>
              <a:gdLst/>
              <a:ahLst/>
              <a:cxnLst/>
              <a:rect l="l" t="t" r="r" b="b"/>
              <a:pathLst>
                <a:path w="252" h="369" extrusionOk="0">
                  <a:moveTo>
                    <a:pt x="251" y="1"/>
                  </a:moveTo>
                  <a:cubicBezTo>
                    <a:pt x="235" y="1"/>
                    <a:pt x="168" y="68"/>
                    <a:pt x="101" y="168"/>
                  </a:cubicBezTo>
                  <a:cubicBezTo>
                    <a:pt x="34" y="268"/>
                    <a:pt x="1" y="352"/>
                    <a:pt x="18" y="368"/>
                  </a:cubicBezTo>
                  <a:cubicBezTo>
                    <a:pt x="18" y="368"/>
                    <a:pt x="84" y="301"/>
                    <a:pt x="151" y="201"/>
                  </a:cubicBezTo>
                  <a:cubicBezTo>
                    <a:pt x="218" y="101"/>
                    <a:pt x="251" y="17"/>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1215093" y="4637838"/>
              <a:ext cx="9139" cy="7760"/>
            </a:xfrm>
            <a:custGeom>
              <a:avLst/>
              <a:gdLst/>
              <a:ahLst/>
              <a:cxnLst/>
              <a:rect l="l" t="t" r="r" b="b"/>
              <a:pathLst>
                <a:path w="285" h="242" extrusionOk="0">
                  <a:moveTo>
                    <a:pt x="276" y="1"/>
                  </a:moveTo>
                  <a:cubicBezTo>
                    <a:pt x="250" y="1"/>
                    <a:pt x="190" y="46"/>
                    <a:pt x="118" y="104"/>
                  </a:cubicBezTo>
                  <a:cubicBezTo>
                    <a:pt x="51" y="171"/>
                    <a:pt x="1" y="238"/>
                    <a:pt x="1" y="238"/>
                  </a:cubicBezTo>
                  <a:cubicBezTo>
                    <a:pt x="3" y="240"/>
                    <a:pt x="6" y="241"/>
                    <a:pt x="10" y="241"/>
                  </a:cubicBezTo>
                  <a:cubicBezTo>
                    <a:pt x="35" y="241"/>
                    <a:pt x="95" y="196"/>
                    <a:pt x="168" y="138"/>
                  </a:cubicBezTo>
                  <a:cubicBezTo>
                    <a:pt x="235" y="71"/>
                    <a:pt x="285" y="4"/>
                    <a:pt x="285" y="4"/>
                  </a:cubicBezTo>
                  <a:cubicBezTo>
                    <a:pt x="283" y="2"/>
                    <a:pt x="280"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1205986" y="4622958"/>
              <a:ext cx="16643" cy="2405"/>
            </a:xfrm>
            <a:custGeom>
              <a:avLst/>
              <a:gdLst/>
              <a:ahLst/>
              <a:cxnLst/>
              <a:rect l="l" t="t" r="r" b="b"/>
              <a:pathLst>
                <a:path w="519" h="75" extrusionOk="0">
                  <a:moveTo>
                    <a:pt x="1" y="0"/>
                  </a:moveTo>
                  <a:cubicBezTo>
                    <a:pt x="88" y="49"/>
                    <a:pt x="187" y="75"/>
                    <a:pt x="291" y="75"/>
                  </a:cubicBezTo>
                  <a:cubicBezTo>
                    <a:pt x="365" y="75"/>
                    <a:pt x="442" y="61"/>
                    <a:pt x="519" y="33"/>
                  </a:cubicBezTo>
                  <a:cubicBezTo>
                    <a:pt x="435" y="17"/>
                    <a:pt x="335" y="17"/>
                    <a:pt x="252" y="17"/>
                  </a:cubicBezTo>
                  <a:cubicBezTo>
                    <a:pt x="168" y="0"/>
                    <a:pt x="84"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1231704" y="4626999"/>
              <a:ext cx="26840" cy="14719"/>
            </a:xfrm>
            <a:custGeom>
              <a:avLst/>
              <a:gdLst/>
              <a:ahLst/>
              <a:cxnLst/>
              <a:rect l="l" t="t" r="r" b="b"/>
              <a:pathLst>
                <a:path w="837" h="459" extrusionOk="0">
                  <a:moveTo>
                    <a:pt x="568" y="51"/>
                  </a:moveTo>
                  <a:cubicBezTo>
                    <a:pt x="632" y="51"/>
                    <a:pt x="698" y="64"/>
                    <a:pt x="753" y="91"/>
                  </a:cubicBezTo>
                  <a:cubicBezTo>
                    <a:pt x="803" y="125"/>
                    <a:pt x="769" y="191"/>
                    <a:pt x="719" y="208"/>
                  </a:cubicBezTo>
                  <a:cubicBezTo>
                    <a:pt x="669" y="242"/>
                    <a:pt x="619" y="258"/>
                    <a:pt x="569" y="275"/>
                  </a:cubicBezTo>
                  <a:cubicBezTo>
                    <a:pt x="469" y="308"/>
                    <a:pt x="368" y="342"/>
                    <a:pt x="268" y="359"/>
                  </a:cubicBezTo>
                  <a:cubicBezTo>
                    <a:pt x="185" y="367"/>
                    <a:pt x="119" y="371"/>
                    <a:pt x="73" y="375"/>
                  </a:cubicBezTo>
                  <a:lnTo>
                    <a:pt x="73" y="375"/>
                  </a:lnTo>
                  <a:cubicBezTo>
                    <a:pt x="101" y="321"/>
                    <a:pt x="135" y="269"/>
                    <a:pt x="168" y="225"/>
                  </a:cubicBezTo>
                  <a:cubicBezTo>
                    <a:pt x="235" y="158"/>
                    <a:pt x="318" y="91"/>
                    <a:pt x="419" y="75"/>
                  </a:cubicBezTo>
                  <a:cubicBezTo>
                    <a:pt x="464" y="60"/>
                    <a:pt x="515" y="51"/>
                    <a:pt x="568" y="51"/>
                  </a:cubicBezTo>
                  <a:close/>
                  <a:moveTo>
                    <a:pt x="554" y="0"/>
                  </a:moveTo>
                  <a:cubicBezTo>
                    <a:pt x="394" y="0"/>
                    <a:pt x="235" y="75"/>
                    <a:pt x="135" y="208"/>
                  </a:cubicBezTo>
                  <a:cubicBezTo>
                    <a:pt x="104" y="255"/>
                    <a:pt x="73" y="315"/>
                    <a:pt x="55" y="377"/>
                  </a:cubicBezTo>
                  <a:lnTo>
                    <a:pt x="55" y="377"/>
                  </a:lnTo>
                  <a:cubicBezTo>
                    <a:pt x="20" y="381"/>
                    <a:pt x="1" y="385"/>
                    <a:pt x="1" y="392"/>
                  </a:cubicBezTo>
                  <a:cubicBezTo>
                    <a:pt x="15" y="395"/>
                    <a:pt x="30" y="397"/>
                    <a:pt x="45" y="399"/>
                  </a:cubicBezTo>
                  <a:lnTo>
                    <a:pt x="45" y="399"/>
                  </a:lnTo>
                  <a:cubicBezTo>
                    <a:pt x="34" y="417"/>
                    <a:pt x="34" y="444"/>
                    <a:pt x="34" y="459"/>
                  </a:cubicBezTo>
                  <a:cubicBezTo>
                    <a:pt x="42" y="439"/>
                    <a:pt x="51" y="420"/>
                    <a:pt x="60" y="401"/>
                  </a:cubicBezTo>
                  <a:lnTo>
                    <a:pt x="60" y="401"/>
                  </a:lnTo>
                  <a:cubicBezTo>
                    <a:pt x="85" y="403"/>
                    <a:pt x="110" y="405"/>
                    <a:pt x="137" y="405"/>
                  </a:cubicBezTo>
                  <a:cubicBezTo>
                    <a:pt x="185" y="405"/>
                    <a:pt x="235" y="400"/>
                    <a:pt x="285" y="392"/>
                  </a:cubicBezTo>
                  <a:cubicBezTo>
                    <a:pt x="385" y="375"/>
                    <a:pt x="485" y="359"/>
                    <a:pt x="586" y="325"/>
                  </a:cubicBezTo>
                  <a:cubicBezTo>
                    <a:pt x="636" y="308"/>
                    <a:pt x="703" y="292"/>
                    <a:pt x="753" y="258"/>
                  </a:cubicBezTo>
                  <a:cubicBezTo>
                    <a:pt x="786" y="242"/>
                    <a:pt x="820" y="208"/>
                    <a:pt x="820" y="175"/>
                  </a:cubicBezTo>
                  <a:cubicBezTo>
                    <a:pt x="836" y="125"/>
                    <a:pt x="820" y="75"/>
                    <a:pt x="786" y="58"/>
                  </a:cubicBezTo>
                  <a:cubicBezTo>
                    <a:pt x="714" y="19"/>
                    <a:pt x="634" y="0"/>
                    <a:pt x="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1222084" y="4622413"/>
              <a:ext cx="13404" cy="17701"/>
            </a:xfrm>
            <a:custGeom>
              <a:avLst/>
              <a:gdLst/>
              <a:ahLst/>
              <a:cxnLst/>
              <a:rect l="l" t="t" r="r" b="b"/>
              <a:pathLst>
                <a:path w="418" h="552" extrusionOk="0">
                  <a:moveTo>
                    <a:pt x="100" y="0"/>
                  </a:moveTo>
                  <a:cubicBezTo>
                    <a:pt x="34" y="17"/>
                    <a:pt x="0" y="67"/>
                    <a:pt x="0" y="134"/>
                  </a:cubicBezTo>
                  <a:cubicBezTo>
                    <a:pt x="17" y="167"/>
                    <a:pt x="34" y="218"/>
                    <a:pt x="50" y="251"/>
                  </a:cubicBezTo>
                  <a:cubicBezTo>
                    <a:pt x="84" y="318"/>
                    <a:pt x="134" y="368"/>
                    <a:pt x="184" y="435"/>
                  </a:cubicBezTo>
                  <a:cubicBezTo>
                    <a:pt x="234" y="485"/>
                    <a:pt x="284" y="518"/>
                    <a:pt x="351" y="535"/>
                  </a:cubicBezTo>
                  <a:cubicBezTo>
                    <a:pt x="351" y="535"/>
                    <a:pt x="284" y="485"/>
                    <a:pt x="217" y="401"/>
                  </a:cubicBezTo>
                  <a:cubicBezTo>
                    <a:pt x="167" y="351"/>
                    <a:pt x="134" y="284"/>
                    <a:pt x="100" y="234"/>
                  </a:cubicBezTo>
                  <a:cubicBezTo>
                    <a:pt x="50" y="167"/>
                    <a:pt x="34" y="67"/>
                    <a:pt x="100" y="50"/>
                  </a:cubicBezTo>
                  <a:cubicBezTo>
                    <a:pt x="167" y="50"/>
                    <a:pt x="251" y="117"/>
                    <a:pt x="284" y="167"/>
                  </a:cubicBezTo>
                  <a:cubicBezTo>
                    <a:pt x="334" y="234"/>
                    <a:pt x="351" y="284"/>
                    <a:pt x="368" y="351"/>
                  </a:cubicBezTo>
                  <a:cubicBezTo>
                    <a:pt x="368" y="418"/>
                    <a:pt x="368" y="485"/>
                    <a:pt x="368" y="552"/>
                  </a:cubicBezTo>
                  <a:cubicBezTo>
                    <a:pt x="401" y="485"/>
                    <a:pt x="418" y="418"/>
                    <a:pt x="401" y="351"/>
                  </a:cubicBezTo>
                  <a:cubicBezTo>
                    <a:pt x="401" y="284"/>
                    <a:pt x="368" y="201"/>
                    <a:pt x="334" y="151"/>
                  </a:cubicBezTo>
                  <a:cubicBezTo>
                    <a:pt x="284" y="50"/>
                    <a:pt x="184" y="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1080634" y="4628314"/>
              <a:ext cx="50378" cy="41271"/>
            </a:xfrm>
            <a:custGeom>
              <a:avLst/>
              <a:gdLst/>
              <a:ahLst/>
              <a:cxnLst/>
              <a:rect l="l" t="t" r="r" b="b"/>
              <a:pathLst>
                <a:path w="1571" h="1287" extrusionOk="0">
                  <a:moveTo>
                    <a:pt x="100" y="0"/>
                  </a:moveTo>
                  <a:cubicBezTo>
                    <a:pt x="67" y="0"/>
                    <a:pt x="33" y="17"/>
                    <a:pt x="0" y="17"/>
                  </a:cubicBezTo>
                  <a:cubicBezTo>
                    <a:pt x="0" y="25"/>
                    <a:pt x="33" y="25"/>
                    <a:pt x="92" y="25"/>
                  </a:cubicBezTo>
                  <a:cubicBezTo>
                    <a:pt x="150" y="25"/>
                    <a:pt x="234" y="25"/>
                    <a:pt x="334" y="34"/>
                  </a:cubicBezTo>
                  <a:cubicBezTo>
                    <a:pt x="869" y="100"/>
                    <a:pt x="1303" y="468"/>
                    <a:pt x="1487" y="969"/>
                  </a:cubicBezTo>
                  <a:cubicBezTo>
                    <a:pt x="1537" y="1153"/>
                    <a:pt x="1554" y="1287"/>
                    <a:pt x="1554" y="1287"/>
                  </a:cubicBezTo>
                  <a:cubicBezTo>
                    <a:pt x="1571" y="1253"/>
                    <a:pt x="1571" y="1220"/>
                    <a:pt x="1554" y="1203"/>
                  </a:cubicBezTo>
                  <a:cubicBezTo>
                    <a:pt x="1554" y="1120"/>
                    <a:pt x="1537" y="1036"/>
                    <a:pt x="1521" y="952"/>
                  </a:cubicBezTo>
                  <a:cubicBezTo>
                    <a:pt x="1353" y="418"/>
                    <a:pt x="886" y="5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148682" y="4656533"/>
              <a:ext cx="41271" cy="2501"/>
            </a:xfrm>
            <a:custGeom>
              <a:avLst/>
              <a:gdLst/>
              <a:ahLst/>
              <a:cxnLst/>
              <a:rect l="l" t="t" r="r" b="b"/>
              <a:pathLst>
                <a:path w="1287" h="78" extrusionOk="0">
                  <a:moveTo>
                    <a:pt x="34" y="1"/>
                  </a:moveTo>
                  <a:cubicBezTo>
                    <a:pt x="12" y="1"/>
                    <a:pt x="0" y="2"/>
                    <a:pt x="0" y="6"/>
                  </a:cubicBezTo>
                  <a:cubicBezTo>
                    <a:pt x="239" y="52"/>
                    <a:pt x="477" y="77"/>
                    <a:pt x="713" y="77"/>
                  </a:cubicBezTo>
                  <a:cubicBezTo>
                    <a:pt x="907" y="77"/>
                    <a:pt x="1098" y="60"/>
                    <a:pt x="1287" y="22"/>
                  </a:cubicBezTo>
                  <a:cubicBezTo>
                    <a:pt x="1287" y="17"/>
                    <a:pt x="1255" y="15"/>
                    <a:pt x="1200" y="15"/>
                  </a:cubicBezTo>
                  <a:cubicBezTo>
                    <a:pt x="1090" y="15"/>
                    <a:pt x="886" y="22"/>
                    <a:pt x="652" y="22"/>
                  </a:cubicBezTo>
                  <a:cubicBezTo>
                    <a:pt x="371" y="22"/>
                    <a:pt x="122"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1120815" y="4656148"/>
              <a:ext cx="4842" cy="8626"/>
            </a:xfrm>
            <a:custGeom>
              <a:avLst/>
              <a:gdLst/>
              <a:ahLst/>
              <a:cxnLst/>
              <a:rect l="l" t="t" r="r" b="b"/>
              <a:pathLst>
                <a:path w="151" h="269" extrusionOk="0">
                  <a:moveTo>
                    <a:pt x="0" y="1"/>
                  </a:moveTo>
                  <a:cubicBezTo>
                    <a:pt x="0" y="18"/>
                    <a:pt x="34" y="68"/>
                    <a:pt x="67" y="135"/>
                  </a:cubicBezTo>
                  <a:cubicBezTo>
                    <a:pt x="84" y="201"/>
                    <a:pt x="100" y="268"/>
                    <a:pt x="117" y="268"/>
                  </a:cubicBezTo>
                  <a:cubicBezTo>
                    <a:pt x="134" y="268"/>
                    <a:pt x="151" y="185"/>
                    <a:pt x="117" y="118"/>
                  </a:cubicBezTo>
                  <a:cubicBezTo>
                    <a:pt x="67" y="34"/>
                    <a:pt x="17"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0"/>
            <p:cNvSpPr/>
            <p:nvPr/>
          </p:nvSpPr>
          <p:spPr>
            <a:xfrm>
              <a:off x="1110617" y="4643161"/>
              <a:ext cx="5932" cy="5676"/>
            </a:xfrm>
            <a:custGeom>
              <a:avLst/>
              <a:gdLst/>
              <a:ahLst/>
              <a:cxnLst/>
              <a:rect l="l" t="t" r="r" b="b"/>
              <a:pathLst>
                <a:path w="185" h="177" extrusionOk="0">
                  <a:moveTo>
                    <a:pt x="12" y="1"/>
                  </a:moveTo>
                  <a:cubicBezTo>
                    <a:pt x="8" y="1"/>
                    <a:pt x="4" y="2"/>
                    <a:pt x="1" y="5"/>
                  </a:cubicBezTo>
                  <a:cubicBezTo>
                    <a:pt x="1" y="22"/>
                    <a:pt x="17" y="55"/>
                    <a:pt x="68" y="105"/>
                  </a:cubicBezTo>
                  <a:cubicBezTo>
                    <a:pt x="109" y="146"/>
                    <a:pt x="139" y="176"/>
                    <a:pt x="157" y="176"/>
                  </a:cubicBezTo>
                  <a:cubicBezTo>
                    <a:pt x="161" y="176"/>
                    <a:pt x="165" y="175"/>
                    <a:pt x="168" y="172"/>
                  </a:cubicBezTo>
                  <a:cubicBezTo>
                    <a:pt x="185" y="172"/>
                    <a:pt x="151" y="122"/>
                    <a:pt x="101" y="72"/>
                  </a:cubicBezTo>
                  <a:cubicBezTo>
                    <a:pt x="73" y="31"/>
                    <a:pt x="35"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1095610" y="4636427"/>
              <a:ext cx="8626" cy="3688"/>
            </a:xfrm>
            <a:custGeom>
              <a:avLst/>
              <a:gdLst/>
              <a:ahLst/>
              <a:cxnLst/>
              <a:rect l="l" t="t" r="r" b="b"/>
              <a:pathLst>
                <a:path w="269" h="115" extrusionOk="0">
                  <a:moveTo>
                    <a:pt x="80" y="0"/>
                  </a:moveTo>
                  <a:cubicBezTo>
                    <a:pt x="33" y="0"/>
                    <a:pt x="1" y="20"/>
                    <a:pt x="1" y="31"/>
                  </a:cubicBezTo>
                  <a:cubicBezTo>
                    <a:pt x="18" y="48"/>
                    <a:pt x="68" y="48"/>
                    <a:pt x="135" y="65"/>
                  </a:cubicBezTo>
                  <a:cubicBezTo>
                    <a:pt x="201" y="81"/>
                    <a:pt x="252" y="115"/>
                    <a:pt x="252" y="115"/>
                  </a:cubicBezTo>
                  <a:cubicBezTo>
                    <a:pt x="268" y="98"/>
                    <a:pt x="235" y="48"/>
                    <a:pt x="151" y="14"/>
                  </a:cubicBezTo>
                  <a:cubicBezTo>
                    <a:pt x="125" y="4"/>
                    <a:pt x="101" y="0"/>
                    <a:pt x="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1084899" y="4633797"/>
              <a:ext cx="4874" cy="2437"/>
            </a:xfrm>
            <a:custGeom>
              <a:avLst/>
              <a:gdLst/>
              <a:ahLst/>
              <a:cxnLst/>
              <a:rect l="l" t="t" r="r" b="b"/>
              <a:pathLst>
                <a:path w="152" h="76" extrusionOk="0">
                  <a:moveTo>
                    <a:pt x="38" y="0"/>
                  </a:moveTo>
                  <a:cubicBezTo>
                    <a:pt x="26" y="0"/>
                    <a:pt x="17" y="5"/>
                    <a:pt x="17" y="13"/>
                  </a:cubicBezTo>
                  <a:cubicBezTo>
                    <a:pt x="1" y="30"/>
                    <a:pt x="34" y="46"/>
                    <a:pt x="68" y="63"/>
                  </a:cubicBezTo>
                  <a:cubicBezTo>
                    <a:pt x="84" y="71"/>
                    <a:pt x="101" y="76"/>
                    <a:pt x="114" y="76"/>
                  </a:cubicBezTo>
                  <a:cubicBezTo>
                    <a:pt x="126" y="76"/>
                    <a:pt x="134" y="71"/>
                    <a:pt x="134" y="63"/>
                  </a:cubicBezTo>
                  <a:cubicBezTo>
                    <a:pt x="151" y="63"/>
                    <a:pt x="118" y="30"/>
                    <a:pt x="84" y="13"/>
                  </a:cubicBezTo>
                  <a:cubicBezTo>
                    <a:pt x="68" y="5"/>
                    <a:pt x="51"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1248315" y="4620265"/>
              <a:ext cx="263114" cy="64424"/>
            </a:xfrm>
            <a:custGeom>
              <a:avLst/>
              <a:gdLst/>
              <a:ahLst/>
              <a:cxnLst/>
              <a:rect l="l" t="t" r="r" b="b"/>
              <a:pathLst>
                <a:path w="8205" h="2009" extrusionOk="0">
                  <a:moveTo>
                    <a:pt x="68" y="0"/>
                  </a:moveTo>
                  <a:lnTo>
                    <a:pt x="1" y="1671"/>
                  </a:lnTo>
                  <a:lnTo>
                    <a:pt x="285" y="1705"/>
                  </a:lnTo>
                  <a:cubicBezTo>
                    <a:pt x="1212" y="1782"/>
                    <a:pt x="4385" y="2008"/>
                    <a:pt x="6164" y="2008"/>
                  </a:cubicBezTo>
                  <a:cubicBezTo>
                    <a:pt x="6693" y="2008"/>
                    <a:pt x="7098" y="1988"/>
                    <a:pt x="7286" y="1939"/>
                  </a:cubicBezTo>
                  <a:cubicBezTo>
                    <a:pt x="8205" y="1688"/>
                    <a:pt x="4479" y="719"/>
                    <a:pt x="4479" y="719"/>
                  </a:cubicBezTo>
                  <a:lnTo>
                    <a:pt x="4495" y="318"/>
                  </a:lnTo>
                  <a:lnTo>
                    <a:pt x="68"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1248860" y="4632547"/>
              <a:ext cx="50923" cy="41880"/>
            </a:xfrm>
            <a:custGeom>
              <a:avLst/>
              <a:gdLst/>
              <a:ahLst/>
              <a:cxnLst/>
              <a:rect l="l" t="t" r="r" b="b"/>
              <a:pathLst>
                <a:path w="1588" h="1306" extrusionOk="0">
                  <a:moveTo>
                    <a:pt x="103" y="0"/>
                  </a:moveTo>
                  <a:cubicBezTo>
                    <a:pt x="80" y="0"/>
                    <a:pt x="57" y="1"/>
                    <a:pt x="34" y="2"/>
                  </a:cubicBezTo>
                  <a:lnTo>
                    <a:pt x="1" y="1222"/>
                  </a:lnTo>
                  <a:lnTo>
                    <a:pt x="1588" y="1305"/>
                  </a:lnTo>
                  <a:cubicBezTo>
                    <a:pt x="1538" y="937"/>
                    <a:pt x="1337" y="587"/>
                    <a:pt x="1053" y="353"/>
                  </a:cubicBezTo>
                  <a:cubicBezTo>
                    <a:pt x="787" y="118"/>
                    <a:pt x="447" y="0"/>
                    <a:pt x="103"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1248315" y="4660990"/>
              <a:ext cx="243841" cy="23057"/>
            </a:xfrm>
            <a:custGeom>
              <a:avLst/>
              <a:gdLst/>
              <a:ahLst/>
              <a:cxnLst/>
              <a:rect l="l" t="t" r="r" b="b"/>
              <a:pathLst>
                <a:path w="7604" h="719" extrusionOk="0">
                  <a:moveTo>
                    <a:pt x="6300" y="0"/>
                  </a:moveTo>
                  <a:cubicBezTo>
                    <a:pt x="6033" y="0"/>
                    <a:pt x="5882" y="552"/>
                    <a:pt x="5882" y="552"/>
                  </a:cubicBezTo>
                  <a:lnTo>
                    <a:pt x="18" y="301"/>
                  </a:lnTo>
                  <a:lnTo>
                    <a:pt x="1" y="401"/>
                  </a:lnTo>
                  <a:cubicBezTo>
                    <a:pt x="1511" y="583"/>
                    <a:pt x="4316" y="718"/>
                    <a:pt x="6012" y="718"/>
                  </a:cubicBezTo>
                  <a:cubicBezTo>
                    <a:pt x="6813" y="718"/>
                    <a:pt x="7366" y="688"/>
                    <a:pt x="7419" y="619"/>
                  </a:cubicBezTo>
                  <a:cubicBezTo>
                    <a:pt x="7603" y="418"/>
                    <a:pt x="6300" y="0"/>
                    <a:pt x="6300"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1246712" y="4670643"/>
              <a:ext cx="237396" cy="8594"/>
            </a:xfrm>
            <a:custGeom>
              <a:avLst/>
              <a:gdLst/>
              <a:ahLst/>
              <a:cxnLst/>
              <a:rect l="l" t="t" r="r" b="b"/>
              <a:pathLst>
                <a:path w="7403" h="268" extrusionOk="0">
                  <a:moveTo>
                    <a:pt x="1" y="0"/>
                  </a:moveTo>
                  <a:cubicBezTo>
                    <a:pt x="17" y="0"/>
                    <a:pt x="51" y="17"/>
                    <a:pt x="68" y="17"/>
                  </a:cubicBezTo>
                  <a:lnTo>
                    <a:pt x="285" y="34"/>
                  </a:lnTo>
                  <a:cubicBezTo>
                    <a:pt x="502" y="50"/>
                    <a:pt x="769" y="67"/>
                    <a:pt x="1087" y="84"/>
                  </a:cubicBezTo>
                  <a:cubicBezTo>
                    <a:pt x="1772" y="134"/>
                    <a:pt x="2708" y="184"/>
                    <a:pt x="3727" y="217"/>
                  </a:cubicBezTo>
                  <a:cubicBezTo>
                    <a:pt x="4763" y="267"/>
                    <a:pt x="5698" y="267"/>
                    <a:pt x="6383" y="267"/>
                  </a:cubicBezTo>
                  <a:lnTo>
                    <a:pt x="7185" y="267"/>
                  </a:lnTo>
                  <a:lnTo>
                    <a:pt x="7403" y="251"/>
                  </a:lnTo>
                  <a:lnTo>
                    <a:pt x="7185" y="234"/>
                  </a:lnTo>
                  <a:lnTo>
                    <a:pt x="6383" y="234"/>
                  </a:lnTo>
                  <a:cubicBezTo>
                    <a:pt x="5698" y="217"/>
                    <a:pt x="4763" y="201"/>
                    <a:pt x="3743" y="167"/>
                  </a:cubicBezTo>
                  <a:cubicBezTo>
                    <a:pt x="2708" y="134"/>
                    <a:pt x="1772" y="84"/>
                    <a:pt x="1087" y="50"/>
                  </a:cubicBezTo>
                  <a:lnTo>
                    <a:pt x="285" y="17"/>
                  </a:lnTo>
                  <a:lnTo>
                    <a:pt x="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1436936" y="4658842"/>
              <a:ext cx="14495" cy="21998"/>
            </a:xfrm>
            <a:custGeom>
              <a:avLst/>
              <a:gdLst/>
              <a:ahLst/>
              <a:cxnLst/>
              <a:rect l="l" t="t" r="r" b="b"/>
              <a:pathLst>
                <a:path w="452" h="686" extrusionOk="0">
                  <a:moveTo>
                    <a:pt x="451" y="0"/>
                  </a:moveTo>
                  <a:cubicBezTo>
                    <a:pt x="167" y="117"/>
                    <a:pt x="0" y="385"/>
                    <a:pt x="0" y="686"/>
                  </a:cubicBezTo>
                  <a:cubicBezTo>
                    <a:pt x="34" y="552"/>
                    <a:pt x="101" y="418"/>
                    <a:pt x="167" y="301"/>
                  </a:cubicBezTo>
                  <a:cubicBezTo>
                    <a:pt x="251" y="201"/>
                    <a:pt x="334" y="101"/>
                    <a:pt x="4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1395665" y="4646528"/>
              <a:ext cx="8626" cy="11801"/>
            </a:xfrm>
            <a:custGeom>
              <a:avLst/>
              <a:gdLst/>
              <a:ahLst/>
              <a:cxnLst/>
              <a:rect l="l" t="t" r="r" b="b"/>
              <a:pathLst>
                <a:path w="269" h="368" extrusionOk="0">
                  <a:moveTo>
                    <a:pt x="251" y="0"/>
                  </a:moveTo>
                  <a:cubicBezTo>
                    <a:pt x="235" y="0"/>
                    <a:pt x="185" y="67"/>
                    <a:pt x="118" y="167"/>
                  </a:cubicBezTo>
                  <a:cubicBezTo>
                    <a:pt x="34" y="268"/>
                    <a:pt x="1" y="351"/>
                    <a:pt x="17" y="368"/>
                  </a:cubicBezTo>
                  <a:cubicBezTo>
                    <a:pt x="17" y="368"/>
                    <a:pt x="84" y="301"/>
                    <a:pt x="151" y="201"/>
                  </a:cubicBezTo>
                  <a:cubicBezTo>
                    <a:pt x="218" y="100"/>
                    <a:pt x="268" y="17"/>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1384410" y="4644283"/>
              <a:ext cx="9684" cy="7632"/>
            </a:xfrm>
            <a:custGeom>
              <a:avLst/>
              <a:gdLst/>
              <a:ahLst/>
              <a:cxnLst/>
              <a:rect l="l" t="t" r="r" b="b"/>
              <a:pathLst>
                <a:path w="302" h="238" extrusionOk="0">
                  <a:moveTo>
                    <a:pt x="281" y="0"/>
                  </a:moveTo>
                  <a:cubicBezTo>
                    <a:pt x="267" y="0"/>
                    <a:pt x="207" y="44"/>
                    <a:pt x="134" y="87"/>
                  </a:cubicBezTo>
                  <a:cubicBezTo>
                    <a:pt x="51" y="154"/>
                    <a:pt x="1" y="221"/>
                    <a:pt x="1" y="237"/>
                  </a:cubicBezTo>
                  <a:cubicBezTo>
                    <a:pt x="18" y="237"/>
                    <a:pt x="84" y="204"/>
                    <a:pt x="168" y="137"/>
                  </a:cubicBezTo>
                  <a:cubicBezTo>
                    <a:pt x="251" y="70"/>
                    <a:pt x="302" y="3"/>
                    <a:pt x="285" y="3"/>
                  </a:cubicBezTo>
                  <a:cubicBezTo>
                    <a:pt x="285" y="1"/>
                    <a:pt x="284"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1375848" y="4628827"/>
              <a:ext cx="16643" cy="2565"/>
            </a:xfrm>
            <a:custGeom>
              <a:avLst/>
              <a:gdLst/>
              <a:ahLst/>
              <a:cxnLst/>
              <a:rect l="l" t="t" r="r" b="b"/>
              <a:pathLst>
                <a:path w="519" h="80" extrusionOk="0">
                  <a:moveTo>
                    <a:pt x="0" y="1"/>
                  </a:moveTo>
                  <a:lnTo>
                    <a:pt x="0" y="1"/>
                  </a:lnTo>
                  <a:cubicBezTo>
                    <a:pt x="94" y="53"/>
                    <a:pt x="202" y="79"/>
                    <a:pt x="313" y="79"/>
                  </a:cubicBezTo>
                  <a:cubicBezTo>
                    <a:pt x="381" y="79"/>
                    <a:pt x="450" y="70"/>
                    <a:pt x="518" y="51"/>
                  </a:cubicBezTo>
                  <a:cubicBezTo>
                    <a:pt x="335" y="34"/>
                    <a:pt x="168" y="1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1401021" y="4633797"/>
              <a:ext cx="27354" cy="14911"/>
            </a:xfrm>
            <a:custGeom>
              <a:avLst/>
              <a:gdLst/>
              <a:ahLst/>
              <a:cxnLst/>
              <a:rect l="l" t="t" r="r" b="b"/>
              <a:pathLst>
                <a:path w="853" h="465" extrusionOk="0">
                  <a:moveTo>
                    <a:pt x="572" y="58"/>
                  </a:moveTo>
                  <a:cubicBezTo>
                    <a:pt x="640" y="58"/>
                    <a:pt x="711" y="74"/>
                    <a:pt x="769" y="113"/>
                  </a:cubicBezTo>
                  <a:cubicBezTo>
                    <a:pt x="803" y="147"/>
                    <a:pt x="786" y="197"/>
                    <a:pt x="736" y="230"/>
                  </a:cubicBezTo>
                  <a:cubicBezTo>
                    <a:pt x="686" y="247"/>
                    <a:pt x="636" y="264"/>
                    <a:pt x="586" y="280"/>
                  </a:cubicBezTo>
                  <a:cubicBezTo>
                    <a:pt x="485" y="314"/>
                    <a:pt x="385" y="330"/>
                    <a:pt x="285" y="347"/>
                  </a:cubicBezTo>
                  <a:cubicBezTo>
                    <a:pt x="207" y="363"/>
                    <a:pt x="140" y="367"/>
                    <a:pt x="91" y="370"/>
                  </a:cubicBezTo>
                  <a:lnTo>
                    <a:pt x="91" y="370"/>
                  </a:lnTo>
                  <a:cubicBezTo>
                    <a:pt x="115" y="319"/>
                    <a:pt x="143" y="272"/>
                    <a:pt x="185" y="230"/>
                  </a:cubicBezTo>
                  <a:cubicBezTo>
                    <a:pt x="251" y="147"/>
                    <a:pt x="335" y="96"/>
                    <a:pt x="435" y="80"/>
                  </a:cubicBezTo>
                  <a:cubicBezTo>
                    <a:pt x="477" y="66"/>
                    <a:pt x="524" y="58"/>
                    <a:pt x="572" y="58"/>
                  </a:cubicBezTo>
                  <a:close/>
                  <a:moveTo>
                    <a:pt x="554" y="1"/>
                  </a:moveTo>
                  <a:cubicBezTo>
                    <a:pt x="400" y="1"/>
                    <a:pt x="248" y="68"/>
                    <a:pt x="151" y="197"/>
                  </a:cubicBezTo>
                  <a:cubicBezTo>
                    <a:pt x="103" y="244"/>
                    <a:pt x="71" y="307"/>
                    <a:pt x="53" y="371"/>
                  </a:cubicBezTo>
                  <a:lnTo>
                    <a:pt x="53" y="371"/>
                  </a:lnTo>
                  <a:cubicBezTo>
                    <a:pt x="20" y="372"/>
                    <a:pt x="1" y="374"/>
                    <a:pt x="1" y="380"/>
                  </a:cubicBezTo>
                  <a:cubicBezTo>
                    <a:pt x="17" y="383"/>
                    <a:pt x="34" y="386"/>
                    <a:pt x="51" y="388"/>
                  </a:cubicBezTo>
                  <a:lnTo>
                    <a:pt x="51" y="388"/>
                  </a:lnTo>
                  <a:cubicBezTo>
                    <a:pt x="49" y="416"/>
                    <a:pt x="35" y="433"/>
                    <a:pt x="51" y="464"/>
                  </a:cubicBezTo>
                  <a:cubicBezTo>
                    <a:pt x="61" y="439"/>
                    <a:pt x="71" y="415"/>
                    <a:pt x="81" y="391"/>
                  </a:cubicBezTo>
                  <a:lnTo>
                    <a:pt x="81" y="391"/>
                  </a:lnTo>
                  <a:cubicBezTo>
                    <a:pt x="154" y="397"/>
                    <a:pt x="224" y="397"/>
                    <a:pt x="285" y="397"/>
                  </a:cubicBezTo>
                  <a:cubicBezTo>
                    <a:pt x="385" y="380"/>
                    <a:pt x="485" y="364"/>
                    <a:pt x="586" y="330"/>
                  </a:cubicBezTo>
                  <a:cubicBezTo>
                    <a:pt x="652" y="314"/>
                    <a:pt x="719" y="297"/>
                    <a:pt x="769" y="264"/>
                  </a:cubicBezTo>
                  <a:cubicBezTo>
                    <a:pt x="803" y="247"/>
                    <a:pt x="820" y="213"/>
                    <a:pt x="836" y="180"/>
                  </a:cubicBezTo>
                  <a:cubicBezTo>
                    <a:pt x="853" y="147"/>
                    <a:pt x="836" y="96"/>
                    <a:pt x="803" y="63"/>
                  </a:cubicBezTo>
                  <a:cubicBezTo>
                    <a:pt x="725" y="21"/>
                    <a:pt x="640"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1391914" y="4628827"/>
              <a:ext cx="13436" cy="17733"/>
            </a:xfrm>
            <a:custGeom>
              <a:avLst/>
              <a:gdLst/>
              <a:ahLst/>
              <a:cxnLst/>
              <a:rect l="l" t="t" r="r" b="b"/>
              <a:pathLst>
                <a:path w="419" h="553" extrusionOk="0">
                  <a:moveTo>
                    <a:pt x="101" y="1"/>
                  </a:moveTo>
                  <a:cubicBezTo>
                    <a:pt x="34" y="1"/>
                    <a:pt x="1" y="68"/>
                    <a:pt x="1" y="118"/>
                  </a:cubicBezTo>
                  <a:cubicBezTo>
                    <a:pt x="17" y="168"/>
                    <a:pt x="34" y="218"/>
                    <a:pt x="51" y="251"/>
                  </a:cubicBezTo>
                  <a:cubicBezTo>
                    <a:pt x="84" y="318"/>
                    <a:pt x="134" y="368"/>
                    <a:pt x="185" y="435"/>
                  </a:cubicBezTo>
                  <a:cubicBezTo>
                    <a:pt x="218" y="485"/>
                    <a:pt x="268" y="519"/>
                    <a:pt x="335" y="552"/>
                  </a:cubicBezTo>
                  <a:cubicBezTo>
                    <a:pt x="335" y="535"/>
                    <a:pt x="285" y="502"/>
                    <a:pt x="201" y="402"/>
                  </a:cubicBezTo>
                  <a:cubicBezTo>
                    <a:pt x="168" y="352"/>
                    <a:pt x="118" y="285"/>
                    <a:pt x="101" y="235"/>
                  </a:cubicBezTo>
                  <a:cubicBezTo>
                    <a:pt x="51" y="168"/>
                    <a:pt x="34" y="68"/>
                    <a:pt x="101" y="51"/>
                  </a:cubicBezTo>
                  <a:cubicBezTo>
                    <a:pt x="185" y="51"/>
                    <a:pt x="251" y="118"/>
                    <a:pt x="285" y="168"/>
                  </a:cubicBezTo>
                  <a:cubicBezTo>
                    <a:pt x="335" y="235"/>
                    <a:pt x="352" y="302"/>
                    <a:pt x="368" y="368"/>
                  </a:cubicBezTo>
                  <a:cubicBezTo>
                    <a:pt x="368" y="435"/>
                    <a:pt x="368" y="485"/>
                    <a:pt x="368" y="552"/>
                  </a:cubicBezTo>
                  <a:cubicBezTo>
                    <a:pt x="402" y="502"/>
                    <a:pt x="418" y="419"/>
                    <a:pt x="402" y="352"/>
                  </a:cubicBezTo>
                  <a:cubicBezTo>
                    <a:pt x="402" y="285"/>
                    <a:pt x="368" y="218"/>
                    <a:pt x="335" y="151"/>
                  </a:cubicBezTo>
                  <a:cubicBezTo>
                    <a:pt x="285" y="68"/>
                    <a:pt x="201"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1250464" y="4631104"/>
              <a:ext cx="49320" cy="42778"/>
            </a:xfrm>
            <a:custGeom>
              <a:avLst/>
              <a:gdLst/>
              <a:ahLst/>
              <a:cxnLst/>
              <a:rect l="l" t="t" r="r" b="b"/>
              <a:pathLst>
                <a:path w="1538" h="1334" extrusionOk="0">
                  <a:moveTo>
                    <a:pt x="212" y="1"/>
                  </a:moveTo>
                  <a:cubicBezTo>
                    <a:pt x="172" y="1"/>
                    <a:pt x="134" y="5"/>
                    <a:pt x="101" y="13"/>
                  </a:cubicBezTo>
                  <a:cubicBezTo>
                    <a:pt x="68" y="13"/>
                    <a:pt x="34" y="13"/>
                    <a:pt x="1" y="30"/>
                  </a:cubicBezTo>
                  <a:cubicBezTo>
                    <a:pt x="1" y="34"/>
                    <a:pt x="8" y="35"/>
                    <a:pt x="20" y="35"/>
                  </a:cubicBezTo>
                  <a:cubicBezTo>
                    <a:pt x="44" y="35"/>
                    <a:pt x="86" y="31"/>
                    <a:pt x="143" y="31"/>
                  </a:cubicBezTo>
                  <a:cubicBezTo>
                    <a:pt x="196" y="31"/>
                    <a:pt x="261" y="34"/>
                    <a:pt x="335" y="47"/>
                  </a:cubicBezTo>
                  <a:cubicBezTo>
                    <a:pt x="870" y="130"/>
                    <a:pt x="1304" y="498"/>
                    <a:pt x="1454" y="1016"/>
                  </a:cubicBezTo>
                  <a:cubicBezTo>
                    <a:pt x="1521" y="1200"/>
                    <a:pt x="1521" y="1333"/>
                    <a:pt x="1538" y="1333"/>
                  </a:cubicBezTo>
                  <a:cubicBezTo>
                    <a:pt x="1538" y="1300"/>
                    <a:pt x="1538" y="1267"/>
                    <a:pt x="1538" y="1233"/>
                  </a:cubicBezTo>
                  <a:cubicBezTo>
                    <a:pt x="1521" y="1150"/>
                    <a:pt x="1521" y="1083"/>
                    <a:pt x="1488" y="999"/>
                  </a:cubicBezTo>
                  <a:cubicBezTo>
                    <a:pt x="1354" y="464"/>
                    <a:pt x="886" y="63"/>
                    <a:pt x="335" y="13"/>
                  </a:cubicBezTo>
                  <a:cubicBezTo>
                    <a:pt x="293" y="5"/>
                    <a:pt x="251" y="1"/>
                    <a:pt x="2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1317966" y="4661375"/>
              <a:ext cx="41303" cy="2565"/>
            </a:xfrm>
            <a:custGeom>
              <a:avLst/>
              <a:gdLst/>
              <a:ahLst/>
              <a:cxnLst/>
              <a:rect l="l" t="t" r="r" b="b"/>
              <a:pathLst>
                <a:path w="1288" h="80" extrusionOk="0">
                  <a:moveTo>
                    <a:pt x="33" y="0"/>
                  </a:moveTo>
                  <a:cubicBezTo>
                    <a:pt x="12" y="0"/>
                    <a:pt x="1" y="2"/>
                    <a:pt x="1" y="5"/>
                  </a:cubicBezTo>
                  <a:cubicBezTo>
                    <a:pt x="244" y="54"/>
                    <a:pt x="499" y="80"/>
                    <a:pt x="752" y="80"/>
                  </a:cubicBezTo>
                  <a:cubicBezTo>
                    <a:pt x="933" y="80"/>
                    <a:pt x="1113" y="66"/>
                    <a:pt x="1288" y="38"/>
                  </a:cubicBezTo>
                  <a:cubicBezTo>
                    <a:pt x="1288" y="38"/>
                    <a:pt x="1003" y="38"/>
                    <a:pt x="653" y="22"/>
                  </a:cubicBezTo>
                  <a:cubicBezTo>
                    <a:pt x="359" y="22"/>
                    <a:pt x="118"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1290131" y="4660349"/>
              <a:ext cx="4297" cy="8177"/>
            </a:xfrm>
            <a:custGeom>
              <a:avLst/>
              <a:gdLst/>
              <a:ahLst/>
              <a:cxnLst/>
              <a:rect l="l" t="t" r="r" b="b"/>
              <a:pathLst>
                <a:path w="134" h="255" extrusionOk="0">
                  <a:moveTo>
                    <a:pt x="8" y="0"/>
                  </a:moveTo>
                  <a:cubicBezTo>
                    <a:pt x="5" y="0"/>
                    <a:pt x="2" y="1"/>
                    <a:pt x="0" y="4"/>
                  </a:cubicBezTo>
                  <a:cubicBezTo>
                    <a:pt x="0" y="4"/>
                    <a:pt x="34" y="54"/>
                    <a:pt x="50" y="121"/>
                  </a:cubicBezTo>
                  <a:cubicBezTo>
                    <a:pt x="84" y="187"/>
                    <a:pt x="100" y="254"/>
                    <a:pt x="117" y="254"/>
                  </a:cubicBezTo>
                  <a:cubicBezTo>
                    <a:pt x="134" y="254"/>
                    <a:pt x="134" y="187"/>
                    <a:pt x="100" y="104"/>
                  </a:cubicBezTo>
                  <a:cubicBezTo>
                    <a:pt x="71" y="46"/>
                    <a:pt x="30"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1279934" y="4646913"/>
              <a:ext cx="5932" cy="5676"/>
            </a:xfrm>
            <a:custGeom>
              <a:avLst/>
              <a:gdLst/>
              <a:ahLst/>
              <a:cxnLst/>
              <a:rect l="l" t="t" r="r" b="b"/>
              <a:pathLst>
                <a:path w="185" h="177" extrusionOk="0">
                  <a:moveTo>
                    <a:pt x="22" y="1"/>
                  </a:moveTo>
                  <a:cubicBezTo>
                    <a:pt x="19" y="1"/>
                    <a:pt x="17" y="2"/>
                    <a:pt x="17" y="5"/>
                  </a:cubicBezTo>
                  <a:cubicBezTo>
                    <a:pt x="1" y="5"/>
                    <a:pt x="34" y="55"/>
                    <a:pt x="67" y="105"/>
                  </a:cubicBezTo>
                  <a:cubicBezTo>
                    <a:pt x="109" y="146"/>
                    <a:pt x="150" y="176"/>
                    <a:pt x="163" y="176"/>
                  </a:cubicBezTo>
                  <a:cubicBezTo>
                    <a:pt x="166" y="176"/>
                    <a:pt x="168" y="175"/>
                    <a:pt x="168" y="172"/>
                  </a:cubicBezTo>
                  <a:cubicBezTo>
                    <a:pt x="184" y="172"/>
                    <a:pt x="151" y="122"/>
                    <a:pt x="118" y="72"/>
                  </a:cubicBezTo>
                  <a:cubicBezTo>
                    <a:pt x="76" y="30"/>
                    <a:pt x="35"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1265471" y="4639858"/>
              <a:ext cx="8594" cy="3624"/>
            </a:xfrm>
            <a:custGeom>
              <a:avLst/>
              <a:gdLst/>
              <a:ahLst/>
              <a:cxnLst/>
              <a:rect l="l" t="t" r="r" b="b"/>
              <a:pathLst>
                <a:path w="268" h="113" extrusionOk="0">
                  <a:moveTo>
                    <a:pt x="83" y="1"/>
                  </a:moveTo>
                  <a:cubicBezTo>
                    <a:pt x="34" y="1"/>
                    <a:pt x="1" y="13"/>
                    <a:pt x="1" y="24"/>
                  </a:cubicBezTo>
                  <a:cubicBezTo>
                    <a:pt x="1" y="41"/>
                    <a:pt x="67" y="41"/>
                    <a:pt x="134" y="58"/>
                  </a:cubicBezTo>
                  <a:cubicBezTo>
                    <a:pt x="175" y="85"/>
                    <a:pt x="216" y="112"/>
                    <a:pt x="239" y="112"/>
                  </a:cubicBezTo>
                  <a:cubicBezTo>
                    <a:pt x="244" y="112"/>
                    <a:pt x="248" y="111"/>
                    <a:pt x="251" y="108"/>
                  </a:cubicBezTo>
                  <a:cubicBezTo>
                    <a:pt x="268" y="108"/>
                    <a:pt x="218" y="41"/>
                    <a:pt x="151" y="8"/>
                  </a:cubicBezTo>
                  <a:cubicBezTo>
                    <a:pt x="126" y="3"/>
                    <a:pt x="103" y="1"/>
                    <a:pt x="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1254761" y="4637004"/>
              <a:ext cx="4842" cy="2437"/>
            </a:xfrm>
            <a:custGeom>
              <a:avLst/>
              <a:gdLst/>
              <a:ahLst/>
              <a:cxnLst/>
              <a:rect l="l" t="t" r="r" b="b"/>
              <a:pathLst>
                <a:path w="151" h="76" extrusionOk="0">
                  <a:moveTo>
                    <a:pt x="36" y="1"/>
                  </a:moveTo>
                  <a:cubicBezTo>
                    <a:pt x="21" y="1"/>
                    <a:pt x="9" y="5"/>
                    <a:pt x="0" y="13"/>
                  </a:cubicBezTo>
                  <a:cubicBezTo>
                    <a:pt x="0" y="30"/>
                    <a:pt x="17" y="47"/>
                    <a:pt x="67" y="63"/>
                  </a:cubicBezTo>
                  <a:cubicBezTo>
                    <a:pt x="84" y="72"/>
                    <a:pt x="101" y="76"/>
                    <a:pt x="113" y="76"/>
                  </a:cubicBezTo>
                  <a:cubicBezTo>
                    <a:pt x="126" y="76"/>
                    <a:pt x="134" y="72"/>
                    <a:pt x="134" y="63"/>
                  </a:cubicBezTo>
                  <a:cubicBezTo>
                    <a:pt x="151" y="47"/>
                    <a:pt x="117" y="30"/>
                    <a:pt x="84" y="13"/>
                  </a:cubicBezTo>
                  <a:cubicBezTo>
                    <a:pt x="67" y="5"/>
                    <a:pt x="50" y="1"/>
                    <a:pt x="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995431" y="2916422"/>
              <a:ext cx="495122" cy="1711923"/>
            </a:xfrm>
            <a:custGeom>
              <a:avLst/>
              <a:gdLst/>
              <a:ahLst/>
              <a:cxnLst/>
              <a:rect l="l" t="t" r="r" b="b"/>
              <a:pathLst>
                <a:path w="15440" h="53385" extrusionOk="0">
                  <a:moveTo>
                    <a:pt x="0" y="0"/>
                  </a:moveTo>
                  <a:lnTo>
                    <a:pt x="0" y="0"/>
                  </a:lnTo>
                  <a:cubicBezTo>
                    <a:pt x="0" y="1"/>
                    <a:pt x="6851" y="24244"/>
                    <a:pt x="6968" y="24696"/>
                  </a:cubicBezTo>
                  <a:cubicBezTo>
                    <a:pt x="7068" y="25147"/>
                    <a:pt x="1989" y="53267"/>
                    <a:pt x="1989" y="53267"/>
                  </a:cubicBezTo>
                  <a:lnTo>
                    <a:pt x="11162" y="53384"/>
                  </a:lnTo>
                  <a:cubicBezTo>
                    <a:pt x="11162" y="53384"/>
                    <a:pt x="14370" y="28889"/>
                    <a:pt x="14904" y="27703"/>
                  </a:cubicBezTo>
                  <a:cubicBezTo>
                    <a:pt x="15439" y="26517"/>
                    <a:pt x="11747" y="1972"/>
                    <a:pt x="11747" y="1972"/>
                  </a:cubicBezTo>
                  <a:lnTo>
                    <a:pt x="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903031" y="2895328"/>
              <a:ext cx="527832" cy="1746204"/>
            </a:xfrm>
            <a:custGeom>
              <a:avLst/>
              <a:gdLst/>
              <a:ahLst/>
              <a:cxnLst/>
              <a:rect l="l" t="t" r="r" b="b"/>
              <a:pathLst>
                <a:path w="17312" h="54454" extrusionOk="0">
                  <a:moveTo>
                    <a:pt x="1488" y="0"/>
                  </a:moveTo>
                  <a:lnTo>
                    <a:pt x="1120" y="869"/>
                  </a:lnTo>
                  <a:cubicBezTo>
                    <a:pt x="51" y="3425"/>
                    <a:pt x="1" y="6283"/>
                    <a:pt x="987" y="8856"/>
                  </a:cubicBezTo>
                  <a:lnTo>
                    <a:pt x="8155" y="27586"/>
                  </a:lnTo>
                  <a:cubicBezTo>
                    <a:pt x="8656" y="28923"/>
                    <a:pt x="8957" y="30309"/>
                    <a:pt x="9040" y="31730"/>
                  </a:cubicBezTo>
                  <a:lnTo>
                    <a:pt x="10160" y="53952"/>
                  </a:lnTo>
                  <a:lnTo>
                    <a:pt x="17311" y="54453"/>
                  </a:lnTo>
                  <a:cubicBezTo>
                    <a:pt x="17311" y="54453"/>
                    <a:pt x="16810" y="36291"/>
                    <a:pt x="16793" y="30593"/>
                  </a:cubicBezTo>
                  <a:cubicBezTo>
                    <a:pt x="16793" y="26299"/>
                    <a:pt x="13702" y="12665"/>
                    <a:pt x="11964" y="6099"/>
                  </a:cubicBezTo>
                  <a:lnTo>
                    <a:pt x="11948" y="3509"/>
                  </a:lnTo>
                  <a:lnTo>
                    <a:pt x="1488"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1052223" y="3526154"/>
              <a:ext cx="165051" cy="1100557"/>
            </a:xfrm>
            <a:custGeom>
              <a:avLst/>
              <a:gdLst/>
              <a:ahLst/>
              <a:cxnLst/>
              <a:rect l="l" t="t" r="r" b="b"/>
              <a:pathLst>
                <a:path w="5147" h="34320" extrusionOk="0">
                  <a:moveTo>
                    <a:pt x="1" y="1"/>
                  </a:moveTo>
                  <a:cubicBezTo>
                    <a:pt x="1" y="34"/>
                    <a:pt x="17" y="68"/>
                    <a:pt x="34" y="101"/>
                  </a:cubicBezTo>
                  <a:cubicBezTo>
                    <a:pt x="51" y="151"/>
                    <a:pt x="84" y="235"/>
                    <a:pt x="117" y="352"/>
                  </a:cubicBezTo>
                  <a:cubicBezTo>
                    <a:pt x="201" y="569"/>
                    <a:pt x="318" y="886"/>
                    <a:pt x="468" y="1304"/>
                  </a:cubicBezTo>
                  <a:lnTo>
                    <a:pt x="1805" y="4829"/>
                  </a:lnTo>
                  <a:cubicBezTo>
                    <a:pt x="2373" y="6300"/>
                    <a:pt x="3041" y="8071"/>
                    <a:pt x="3777" y="10026"/>
                  </a:cubicBezTo>
                  <a:cubicBezTo>
                    <a:pt x="3910" y="10544"/>
                    <a:pt x="4011" y="11078"/>
                    <a:pt x="4061" y="11596"/>
                  </a:cubicBezTo>
                  <a:cubicBezTo>
                    <a:pt x="4111" y="12148"/>
                    <a:pt x="4161" y="12699"/>
                    <a:pt x="4211" y="13267"/>
                  </a:cubicBezTo>
                  <a:cubicBezTo>
                    <a:pt x="4311" y="14403"/>
                    <a:pt x="4378" y="15590"/>
                    <a:pt x="4445" y="16793"/>
                  </a:cubicBezTo>
                  <a:cubicBezTo>
                    <a:pt x="4712" y="21638"/>
                    <a:pt x="4846" y="26016"/>
                    <a:pt x="4963" y="29190"/>
                  </a:cubicBezTo>
                  <a:cubicBezTo>
                    <a:pt x="5013" y="30778"/>
                    <a:pt x="5063" y="32048"/>
                    <a:pt x="5080" y="32950"/>
                  </a:cubicBezTo>
                  <a:cubicBezTo>
                    <a:pt x="5097" y="33384"/>
                    <a:pt x="5113" y="33735"/>
                    <a:pt x="5113" y="33969"/>
                  </a:cubicBezTo>
                  <a:cubicBezTo>
                    <a:pt x="5130" y="34086"/>
                    <a:pt x="5130" y="34170"/>
                    <a:pt x="5130" y="34236"/>
                  </a:cubicBezTo>
                  <a:cubicBezTo>
                    <a:pt x="5130" y="34270"/>
                    <a:pt x="5130" y="34303"/>
                    <a:pt x="5147" y="34320"/>
                  </a:cubicBezTo>
                  <a:cubicBezTo>
                    <a:pt x="5147" y="34303"/>
                    <a:pt x="5147" y="34270"/>
                    <a:pt x="5147" y="34236"/>
                  </a:cubicBezTo>
                  <a:cubicBezTo>
                    <a:pt x="5147" y="34170"/>
                    <a:pt x="5147" y="34086"/>
                    <a:pt x="5147" y="33969"/>
                  </a:cubicBezTo>
                  <a:cubicBezTo>
                    <a:pt x="5147" y="33735"/>
                    <a:pt x="5147" y="33384"/>
                    <a:pt x="5147" y="32950"/>
                  </a:cubicBezTo>
                  <a:cubicBezTo>
                    <a:pt x="5113" y="32048"/>
                    <a:pt x="5097" y="30778"/>
                    <a:pt x="5063" y="29190"/>
                  </a:cubicBezTo>
                  <a:cubicBezTo>
                    <a:pt x="4980" y="26016"/>
                    <a:pt x="4863" y="21638"/>
                    <a:pt x="4595" y="16793"/>
                  </a:cubicBezTo>
                  <a:cubicBezTo>
                    <a:pt x="4529" y="15573"/>
                    <a:pt x="4445" y="14403"/>
                    <a:pt x="4345" y="13267"/>
                  </a:cubicBezTo>
                  <a:cubicBezTo>
                    <a:pt x="4311" y="12699"/>
                    <a:pt x="4244" y="12131"/>
                    <a:pt x="4194" y="11580"/>
                  </a:cubicBezTo>
                  <a:cubicBezTo>
                    <a:pt x="4144" y="11045"/>
                    <a:pt x="4044" y="10510"/>
                    <a:pt x="3910" y="9992"/>
                  </a:cubicBezTo>
                  <a:cubicBezTo>
                    <a:pt x="3158" y="8037"/>
                    <a:pt x="2473" y="6266"/>
                    <a:pt x="1889" y="4779"/>
                  </a:cubicBezTo>
                  <a:cubicBezTo>
                    <a:pt x="1320" y="3309"/>
                    <a:pt x="853" y="2123"/>
                    <a:pt x="518" y="1287"/>
                  </a:cubicBezTo>
                  <a:cubicBezTo>
                    <a:pt x="368" y="870"/>
                    <a:pt x="234" y="552"/>
                    <a:pt x="151" y="335"/>
                  </a:cubicBezTo>
                  <a:cubicBezTo>
                    <a:pt x="101" y="235"/>
                    <a:pt x="67" y="151"/>
                    <a:pt x="51" y="84"/>
                  </a:cubicBezTo>
                  <a:cubicBezTo>
                    <a:pt x="34" y="51"/>
                    <a:pt x="17" y="34"/>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1293338" y="3038567"/>
              <a:ext cx="141482" cy="1008972"/>
            </a:xfrm>
            <a:custGeom>
              <a:avLst/>
              <a:gdLst/>
              <a:ahLst/>
              <a:cxnLst/>
              <a:rect l="l" t="t" r="r" b="b"/>
              <a:pathLst>
                <a:path w="4412" h="31464" extrusionOk="0">
                  <a:moveTo>
                    <a:pt x="0" y="1"/>
                  </a:moveTo>
                  <a:cubicBezTo>
                    <a:pt x="0" y="18"/>
                    <a:pt x="0" y="51"/>
                    <a:pt x="17" y="84"/>
                  </a:cubicBezTo>
                  <a:cubicBezTo>
                    <a:pt x="17" y="51"/>
                    <a:pt x="17" y="18"/>
                    <a:pt x="0" y="1"/>
                  </a:cubicBezTo>
                  <a:close/>
                  <a:moveTo>
                    <a:pt x="17" y="84"/>
                  </a:moveTo>
                  <a:cubicBezTo>
                    <a:pt x="17" y="135"/>
                    <a:pt x="34" y="218"/>
                    <a:pt x="50" y="318"/>
                  </a:cubicBezTo>
                  <a:cubicBezTo>
                    <a:pt x="84" y="536"/>
                    <a:pt x="134" y="836"/>
                    <a:pt x="201" y="1237"/>
                  </a:cubicBezTo>
                  <a:cubicBezTo>
                    <a:pt x="351" y="2039"/>
                    <a:pt x="552" y="3192"/>
                    <a:pt x="802" y="4596"/>
                  </a:cubicBezTo>
                  <a:cubicBezTo>
                    <a:pt x="1320" y="7436"/>
                    <a:pt x="2039" y="11363"/>
                    <a:pt x="2824" y="15674"/>
                  </a:cubicBezTo>
                  <a:cubicBezTo>
                    <a:pt x="3225" y="17846"/>
                    <a:pt x="3609" y="19901"/>
                    <a:pt x="3960" y="21772"/>
                  </a:cubicBezTo>
                  <a:cubicBezTo>
                    <a:pt x="4044" y="22240"/>
                    <a:pt x="4127" y="22708"/>
                    <a:pt x="4211" y="23142"/>
                  </a:cubicBezTo>
                  <a:cubicBezTo>
                    <a:pt x="4261" y="23577"/>
                    <a:pt x="4294" y="24011"/>
                    <a:pt x="4278" y="24445"/>
                  </a:cubicBezTo>
                  <a:cubicBezTo>
                    <a:pt x="4278" y="25298"/>
                    <a:pt x="4278" y="26083"/>
                    <a:pt x="4278" y="26801"/>
                  </a:cubicBezTo>
                  <a:cubicBezTo>
                    <a:pt x="4294" y="28238"/>
                    <a:pt x="4294" y="29408"/>
                    <a:pt x="4311" y="30227"/>
                  </a:cubicBezTo>
                  <a:cubicBezTo>
                    <a:pt x="4311" y="30611"/>
                    <a:pt x="4311" y="30928"/>
                    <a:pt x="4328" y="31146"/>
                  </a:cubicBezTo>
                  <a:cubicBezTo>
                    <a:pt x="4328" y="31246"/>
                    <a:pt x="4328" y="31329"/>
                    <a:pt x="4328" y="31396"/>
                  </a:cubicBezTo>
                  <a:cubicBezTo>
                    <a:pt x="4328" y="31413"/>
                    <a:pt x="4328" y="31446"/>
                    <a:pt x="4328" y="31463"/>
                  </a:cubicBezTo>
                  <a:cubicBezTo>
                    <a:pt x="4345" y="31446"/>
                    <a:pt x="4345" y="31413"/>
                    <a:pt x="4345" y="31396"/>
                  </a:cubicBezTo>
                  <a:cubicBezTo>
                    <a:pt x="4345" y="31329"/>
                    <a:pt x="4345" y="31246"/>
                    <a:pt x="4345" y="31146"/>
                  </a:cubicBezTo>
                  <a:cubicBezTo>
                    <a:pt x="4345" y="30928"/>
                    <a:pt x="4361" y="30611"/>
                    <a:pt x="4361" y="30210"/>
                  </a:cubicBezTo>
                  <a:cubicBezTo>
                    <a:pt x="4361" y="29408"/>
                    <a:pt x="4378" y="28238"/>
                    <a:pt x="4378" y="26801"/>
                  </a:cubicBezTo>
                  <a:cubicBezTo>
                    <a:pt x="4395" y="26083"/>
                    <a:pt x="4395" y="25298"/>
                    <a:pt x="4395" y="24445"/>
                  </a:cubicBezTo>
                  <a:cubicBezTo>
                    <a:pt x="4411" y="24011"/>
                    <a:pt x="4395" y="23560"/>
                    <a:pt x="4345" y="23126"/>
                  </a:cubicBezTo>
                  <a:cubicBezTo>
                    <a:pt x="4261" y="22674"/>
                    <a:pt x="4178" y="22223"/>
                    <a:pt x="4094" y="21755"/>
                  </a:cubicBezTo>
                  <a:cubicBezTo>
                    <a:pt x="3743" y="19884"/>
                    <a:pt x="3359" y="17812"/>
                    <a:pt x="2974" y="15657"/>
                  </a:cubicBezTo>
                  <a:cubicBezTo>
                    <a:pt x="2156" y="11329"/>
                    <a:pt x="1437" y="7420"/>
                    <a:pt x="903" y="4579"/>
                  </a:cubicBezTo>
                  <a:cubicBezTo>
                    <a:pt x="635" y="3176"/>
                    <a:pt x="418" y="2023"/>
                    <a:pt x="251" y="1221"/>
                  </a:cubicBezTo>
                  <a:cubicBezTo>
                    <a:pt x="184" y="836"/>
                    <a:pt x="117" y="536"/>
                    <a:pt x="67" y="318"/>
                  </a:cubicBezTo>
                  <a:cubicBezTo>
                    <a:pt x="50" y="218"/>
                    <a:pt x="34" y="135"/>
                    <a:pt x="17" y="8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1307801" y="2985015"/>
              <a:ext cx="20940" cy="98062"/>
            </a:xfrm>
            <a:custGeom>
              <a:avLst/>
              <a:gdLst/>
              <a:ahLst/>
              <a:cxnLst/>
              <a:rect l="l" t="t" r="r" b="b"/>
              <a:pathLst>
                <a:path w="653" h="3058" extrusionOk="0">
                  <a:moveTo>
                    <a:pt x="201" y="0"/>
                  </a:moveTo>
                  <a:lnTo>
                    <a:pt x="201" y="0"/>
                  </a:lnTo>
                  <a:cubicBezTo>
                    <a:pt x="151" y="17"/>
                    <a:pt x="468" y="668"/>
                    <a:pt x="418" y="1537"/>
                  </a:cubicBezTo>
                  <a:cubicBezTo>
                    <a:pt x="385" y="2423"/>
                    <a:pt x="1" y="3041"/>
                    <a:pt x="34" y="3058"/>
                  </a:cubicBezTo>
                  <a:cubicBezTo>
                    <a:pt x="151" y="2941"/>
                    <a:pt x="234" y="2807"/>
                    <a:pt x="285" y="2657"/>
                  </a:cubicBezTo>
                  <a:cubicBezTo>
                    <a:pt x="602" y="1955"/>
                    <a:pt x="652" y="1153"/>
                    <a:pt x="418" y="418"/>
                  </a:cubicBezTo>
                  <a:cubicBezTo>
                    <a:pt x="368" y="267"/>
                    <a:pt x="301" y="117"/>
                    <a:pt x="2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0"/>
            <p:cNvSpPr/>
            <p:nvPr/>
          </p:nvSpPr>
          <p:spPr>
            <a:xfrm>
              <a:off x="988985" y="2966255"/>
              <a:ext cx="139365" cy="74589"/>
            </a:xfrm>
            <a:custGeom>
              <a:avLst/>
              <a:gdLst/>
              <a:ahLst/>
              <a:cxnLst/>
              <a:rect l="l" t="t" r="r" b="b"/>
              <a:pathLst>
                <a:path w="4346" h="2326" extrusionOk="0">
                  <a:moveTo>
                    <a:pt x="4328" y="0"/>
                  </a:moveTo>
                  <a:cubicBezTo>
                    <a:pt x="4278" y="284"/>
                    <a:pt x="4195" y="568"/>
                    <a:pt x="4095" y="836"/>
                  </a:cubicBezTo>
                  <a:cubicBezTo>
                    <a:pt x="3710" y="1701"/>
                    <a:pt x="2867" y="2191"/>
                    <a:pt x="2008" y="2191"/>
                  </a:cubicBezTo>
                  <a:cubicBezTo>
                    <a:pt x="1524" y="2191"/>
                    <a:pt x="1035" y="2036"/>
                    <a:pt x="619" y="1705"/>
                  </a:cubicBezTo>
                  <a:cubicBezTo>
                    <a:pt x="385" y="1521"/>
                    <a:pt x="185" y="1304"/>
                    <a:pt x="1" y="1086"/>
                  </a:cubicBezTo>
                  <a:lnTo>
                    <a:pt x="1" y="1086"/>
                  </a:lnTo>
                  <a:cubicBezTo>
                    <a:pt x="34" y="1153"/>
                    <a:pt x="68" y="1237"/>
                    <a:pt x="118" y="1304"/>
                  </a:cubicBezTo>
                  <a:cubicBezTo>
                    <a:pt x="235" y="1471"/>
                    <a:pt x="385" y="1638"/>
                    <a:pt x="552" y="1771"/>
                  </a:cubicBezTo>
                  <a:cubicBezTo>
                    <a:pt x="803" y="1989"/>
                    <a:pt x="1104" y="2139"/>
                    <a:pt x="1404" y="2223"/>
                  </a:cubicBezTo>
                  <a:cubicBezTo>
                    <a:pt x="1621" y="2292"/>
                    <a:pt x="1844" y="2325"/>
                    <a:pt x="2066" y="2325"/>
                  </a:cubicBezTo>
                  <a:cubicBezTo>
                    <a:pt x="2648" y="2325"/>
                    <a:pt x="3220" y="2095"/>
                    <a:pt x="3643" y="1671"/>
                  </a:cubicBezTo>
                  <a:cubicBezTo>
                    <a:pt x="3877" y="1437"/>
                    <a:pt x="4061" y="1170"/>
                    <a:pt x="4178" y="869"/>
                  </a:cubicBezTo>
                  <a:cubicBezTo>
                    <a:pt x="4262" y="669"/>
                    <a:pt x="4328" y="451"/>
                    <a:pt x="4345" y="234"/>
                  </a:cubicBezTo>
                  <a:cubicBezTo>
                    <a:pt x="4345" y="151"/>
                    <a:pt x="4345" y="84"/>
                    <a:pt x="43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0"/>
            <p:cNvSpPr/>
            <p:nvPr/>
          </p:nvSpPr>
          <p:spPr>
            <a:xfrm>
              <a:off x="1889697" y="2467477"/>
              <a:ext cx="199877" cy="231784"/>
            </a:xfrm>
            <a:custGeom>
              <a:avLst/>
              <a:gdLst/>
              <a:ahLst/>
              <a:cxnLst/>
              <a:rect l="l" t="t" r="r" b="b"/>
              <a:pathLst>
                <a:path w="6233" h="7228" extrusionOk="0">
                  <a:moveTo>
                    <a:pt x="4049" y="1"/>
                  </a:moveTo>
                  <a:cubicBezTo>
                    <a:pt x="3897" y="1"/>
                    <a:pt x="3735" y="88"/>
                    <a:pt x="3659" y="266"/>
                  </a:cubicBezTo>
                  <a:cubicBezTo>
                    <a:pt x="3475" y="634"/>
                    <a:pt x="3241" y="968"/>
                    <a:pt x="2957" y="1268"/>
                  </a:cubicBezTo>
                  <a:cubicBezTo>
                    <a:pt x="2757" y="1519"/>
                    <a:pt x="2490" y="1720"/>
                    <a:pt x="2206" y="1887"/>
                  </a:cubicBezTo>
                  <a:cubicBezTo>
                    <a:pt x="1871" y="2071"/>
                    <a:pt x="1587" y="2221"/>
                    <a:pt x="1337" y="2338"/>
                  </a:cubicBezTo>
                  <a:lnTo>
                    <a:pt x="0" y="3157"/>
                  </a:lnTo>
                  <a:lnTo>
                    <a:pt x="251" y="6816"/>
                  </a:lnTo>
                  <a:lnTo>
                    <a:pt x="1504" y="7066"/>
                  </a:lnTo>
                  <a:cubicBezTo>
                    <a:pt x="2209" y="7147"/>
                    <a:pt x="2720" y="7228"/>
                    <a:pt x="3099" y="7228"/>
                  </a:cubicBezTo>
                  <a:cubicBezTo>
                    <a:pt x="3348" y="7228"/>
                    <a:pt x="3540" y="7193"/>
                    <a:pt x="3693" y="7100"/>
                  </a:cubicBezTo>
                  <a:cubicBezTo>
                    <a:pt x="4194" y="6782"/>
                    <a:pt x="3709" y="6264"/>
                    <a:pt x="3709" y="6264"/>
                  </a:cubicBezTo>
                  <a:cubicBezTo>
                    <a:pt x="3709" y="6264"/>
                    <a:pt x="4578" y="6147"/>
                    <a:pt x="4612" y="5646"/>
                  </a:cubicBezTo>
                  <a:cubicBezTo>
                    <a:pt x="4612" y="5412"/>
                    <a:pt x="4461" y="5228"/>
                    <a:pt x="4261" y="5162"/>
                  </a:cubicBezTo>
                  <a:cubicBezTo>
                    <a:pt x="4261" y="5162"/>
                    <a:pt x="5046" y="5045"/>
                    <a:pt x="5247" y="4761"/>
                  </a:cubicBezTo>
                  <a:cubicBezTo>
                    <a:pt x="5531" y="4393"/>
                    <a:pt x="5079" y="4076"/>
                    <a:pt x="5079" y="4076"/>
                  </a:cubicBezTo>
                  <a:cubicBezTo>
                    <a:pt x="6199" y="3675"/>
                    <a:pt x="6232" y="3056"/>
                    <a:pt x="6015" y="2939"/>
                  </a:cubicBezTo>
                  <a:cubicBezTo>
                    <a:pt x="5969" y="2918"/>
                    <a:pt x="5894" y="2909"/>
                    <a:pt x="5805" y="2909"/>
                  </a:cubicBezTo>
                  <a:cubicBezTo>
                    <a:pt x="5478" y="2909"/>
                    <a:pt x="4962" y="3023"/>
                    <a:pt x="4962" y="3023"/>
                  </a:cubicBezTo>
                  <a:cubicBezTo>
                    <a:pt x="4734" y="3034"/>
                    <a:pt x="4380" y="3059"/>
                    <a:pt x="4036" y="3059"/>
                  </a:cubicBezTo>
                  <a:cubicBezTo>
                    <a:pt x="3323" y="3059"/>
                    <a:pt x="2656" y="2951"/>
                    <a:pt x="3241" y="2388"/>
                  </a:cubicBezTo>
                  <a:cubicBezTo>
                    <a:pt x="4110" y="1553"/>
                    <a:pt x="4461" y="583"/>
                    <a:pt x="4378" y="249"/>
                  </a:cubicBezTo>
                  <a:cubicBezTo>
                    <a:pt x="4336" y="84"/>
                    <a:pt x="4197" y="1"/>
                    <a:pt x="404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1977562" y="2569227"/>
              <a:ext cx="75038" cy="45247"/>
            </a:xfrm>
            <a:custGeom>
              <a:avLst/>
              <a:gdLst/>
              <a:ahLst/>
              <a:cxnLst/>
              <a:rect l="l" t="t" r="r" b="b"/>
              <a:pathLst>
                <a:path w="2340" h="1411" extrusionOk="0">
                  <a:moveTo>
                    <a:pt x="2005" y="0"/>
                  </a:moveTo>
                  <a:cubicBezTo>
                    <a:pt x="1788" y="50"/>
                    <a:pt x="1571" y="117"/>
                    <a:pt x="1354" y="217"/>
                  </a:cubicBezTo>
                  <a:lnTo>
                    <a:pt x="669" y="485"/>
                  </a:lnTo>
                  <a:cubicBezTo>
                    <a:pt x="518" y="535"/>
                    <a:pt x="385" y="602"/>
                    <a:pt x="251" y="685"/>
                  </a:cubicBezTo>
                  <a:cubicBezTo>
                    <a:pt x="84" y="786"/>
                    <a:pt x="0" y="986"/>
                    <a:pt x="50" y="1170"/>
                  </a:cubicBezTo>
                  <a:cubicBezTo>
                    <a:pt x="100" y="1270"/>
                    <a:pt x="184" y="1354"/>
                    <a:pt x="284" y="1370"/>
                  </a:cubicBezTo>
                  <a:cubicBezTo>
                    <a:pt x="345" y="1395"/>
                    <a:pt x="407" y="1410"/>
                    <a:pt x="468" y="1410"/>
                  </a:cubicBezTo>
                  <a:cubicBezTo>
                    <a:pt x="490" y="1410"/>
                    <a:pt x="513" y="1408"/>
                    <a:pt x="535" y="1404"/>
                  </a:cubicBezTo>
                  <a:cubicBezTo>
                    <a:pt x="685" y="1404"/>
                    <a:pt x="836" y="1387"/>
                    <a:pt x="986" y="1354"/>
                  </a:cubicBezTo>
                  <a:cubicBezTo>
                    <a:pt x="1220" y="1304"/>
                    <a:pt x="1471" y="1237"/>
                    <a:pt x="1704" y="1170"/>
                  </a:cubicBezTo>
                  <a:cubicBezTo>
                    <a:pt x="1922" y="1103"/>
                    <a:pt x="2139" y="1019"/>
                    <a:pt x="2339" y="903"/>
                  </a:cubicBezTo>
                  <a:lnTo>
                    <a:pt x="2339" y="903"/>
                  </a:lnTo>
                  <a:cubicBezTo>
                    <a:pt x="2122" y="936"/>
                    <a:pt x="1888" y="986"/>
                    <a:pt x="1671" y="1053"/>
                  </a:cubicBezTo>
                  <a:cubicBezTo>
                    <a:pt x="1471" y="1103"/>
                    <a:pt x="1220" y="1170"/>
                    <a:pt x="953" y="1203"/>
                  </a:cubicBezTo>
                  <a:cubicBezTo>
                    <a:pt x="819" y="1237"/>
                    <a:pt x="669" y="1253"/>
                    <a:pt x="535" y="1253"/>
                  </a:cubicBezTo>
                  <a:cubicBezTo>
                    <a:pt x="385" y="1253"/>
                    <a:pt x="234" y="1220"/>
                    <a:pt x="201" y="1120"/>
                  </a:cubicBezTo>
                  <a:cubicBezTo>
                    <a:pt x="184" y="1003"/>
                    <a:pt x="234" y="869"/>
                    <a:pt x="351" y="802"/>
                  </a:cubicBezTo>
                  <a:cubicBezTo>
                    <a:pt x="468" y="735"/>
                    <a:pt x="585" y="669"/>
                    <a:pt x="719" y="618"/>
                  </a:cubicBezTo>
                  <a:lnTo>
                    <a:pt x="1404" y="318"/>
                  </a:lnTo>
                  <a:cubicBezTo>
                    <a:pt x="1621" y="234"/>
                    <a:pt x="1821" y="134"/>
                    <a:pt x="200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0"/>
            <p:cNvSpPr/>
            <p:nvPr/>
          </p:nvSpPr>
          <p:spPr>
            <a:xfrm>
              <a:off x="1970604" y="2610466"/>
              <a:ext cx="61089" cy="34344"/>
            </a:xfrm>
            <a:custGeom>
              <a:avLst/>
              <a:gdLst/>
              <a:ahLst/>
              <a:cxnLst/>
              <a:rect l="l" t="t" r="r" b="b"/>
              <a:pathLst>
                <a:path w="1905" h="1071" extrusionOk="0">
                  <a:moveTo>
                    <a:pt x="1303" y="1"/>
                  </a:moveTo>
                  <a:cubicBezTo>
                    <a:pt x="1119" y="1"/>
                    <a:pt x="952" y="51"/>
                    <a:pt x="802" y="118"/>
                  </a:cubicBezTo>
                  <a:cubicBezTo>
                    <a:pt x="618" y="185"/>
                    <a:pt x="451" y="268"/>
                    <a:pt x="301" y="385"/>
                  </a:cubicBezTo>
                  <a:cubicBezTo>
                    <a:pt x="201" y="435"/>
                    <a:pt x="100" y="519"/>
                    <a:pt x="50" y="636"/>
                  </a:cubicBezTo>
                  <a:cubicBezTo>
                    <a:pt x="17" y="703"/>
                    <a:pt x="0" y="769"/>
                    <a:pt x="17" y="853"/>
                  </a:cubicBezTo>
                  <a:cubicBezTo>
                    <a:pt x="50" y="937"/>
                    <a:pt x="100" y="987"/>
                    <a:pt x="184" y="1020"/>
                  </a:cubicBezTo>
                  <a:cubicBezTo>
                    <a:pt x="259" y="1052"/>
                    <a:pt x="342" y="1071"/>
                    <a:pt x="427" y="1071"/>
                  </a:cubicBezTo>
                  <a:cubicBezTo>
                    <a:pt x="473" y="1071"/>
                    <a:pt x="521" y="1065"/>
                    <a:pt x="568" y="1053"/>
                  </a:cubicBezTo>
                  <a:lnTo>
                    <a:pt x="886" y="987"/>
                  </a:lnTo>
                  <a:lnTo>
                    <a:pt x="1420" y="853"/>
                  </a:lnTo>
                  <a:cubicBezTo>
                    <a:pt x="1587" y="820"/>
                    <a:pt x="1754" y="769"/>
                    <a:pt x="1905" y="686"/>
                  </a:cubicBezTo>
                  <a:cubicBezTo>
                    <a:pt x="1738" y="686"/>
                    <a:pt x="1571" y="703"/>
                    <a:pt x="1404" y="736"/>
                  </a:cubicBezTo>
                  <a:lnTo>
                    <a:pt x="852" y="836"/>
                  </a:lnTo>
                  <a:cubicBezTo>
                    <a:pt x="720" y="860"/>
                    <a:pt x="545" y="919"/>
                    <a:pt x="401" y="919"/>
                  </a:cubicBezTo>
                  <a:cubicBezTo>
                    <a:pt x="344" y="919"/>
                    <a:pt x="293" y="910"/>
                    <a:pt x="251" y="886"/>
                  </a:cubicBezTo>
                  <a:cubicBezTo>
                    <a:pt x="167" y="853"/>
                    <a:pt x="150" y="769"/>
                    <a:pt x="184" y="703"/>
                  </a:cubicBezTo>
                  <a:cubicBezTo>
                    <a:pt x="234" y="619"/>
                    <a:pt x="301" y="552"/>
                    <a:pt x="384" y="502"/>
                  </a:cubicBezTo>
                  <a:cubicBezTo>
                    <a:pt x="535" y="402"/>
                    <a:pt x="685" y="302"/>
                    <a:pt x="852" y="218"/>
                  </a:cubicBezTo>
                  <a:cubicBezTo>
                    <a:pt x="1003" y="168"/>
                    <a:pt x="1153" y="84"/>
                    <a:pt x="130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1960951" y="2632978"/>
              <a:ext cx="63237" cy="38834"/>
            </a:xfrm>
            <a:custGeom>
              <a:avLst/>
              <a:gdLst/>
              <a:ahLst/>
              <a:cxnLst/>
              <a:rect l="l" t="t" r="r" b="b"/>
              <a:pathLst>
                <a:path w="1972" h="1211" extrusionOk="0">
                  <a:moveTo>
                    <a:pt x="1972" y="1"/>
                  </a:moveTo>
                  <a:cubicBezTo>
                    <a:pt x="1788" y="1"/>
                    <a:pt x="1604" y="34"/>
                    <a:pt x="1420" y="84"/>
                  </a:cubicBezTo>
                  <a:cubicBezTo>
                    <a:pt x="1253" y="134"/>
                    <a:pt x="1053" y="184"/>
                    <a:pt x="819" y="251"/>
                  </a:cubicBezTo>
                  <a:cubicBezTo>
                    <a:pt x="719" y="301"/>
                    <a:pt x="602" y="335"/>
                    <a:pt x="485" y="385"/>
                  </a:cubicBezTo>
                  <a:cubicBezTo>
                    <a:pt x="351" y="418"/>
                    <a:pt x="217" y="485"/>
                    <a:pt x="117" y="569"/>
                  </a:cubicBezTo>
                  <a:cubicBezTo>
                    <a:pt x="50" y="636"/>
                    <a:pt x="17" y="719"/>
                    <a:pt x="0" y="803"/>
                  </a:cubicBezTo>
                  <a:cubicBezTo>
                    <a:pt x="0" y="886"/>
                    <a:pt x="34" y="970"/>
                    <a:pt x="84" y="1020"/>
                  </a:cubicBezTo>
                  <a:cubicBezTo>
                    <a:pt x="184" y="1137"/>
                    <a:pt x="318" y="1187"/>
                    <a:pt x="451" y="1204"/>
                  </a:cubicBezTo>
                  <a:cubicBezTo>
                    <a:pt x="510" y="1208"/>
                    <a:pt x="568" y="1210"/>
                    <a:pt x="626" y="1210"/>
                  </a:cubicBezTo>
                  <a:cubicBezTo>
                    <a:pt x="784" y="1210"/>
                    <a:pt x="940" y="1195"/>
                    <a:pt x="1086" y="1170"/>
                  </a:cubicBezTo>
                  <a:cubicBezTo>
                    <a:pt x="1270" y="1153"/>
                    <a:pt x="1454" y="1070"/>
                    <a:pt x="1621" y="970"/>
                  </a:cubicBezTo>
                  <a:cubicBezTo>
                    <a:pt x="1621" y="964"/>
                    <a:pt x="1615" y="962"/>
                    <a:pt x="1604" y="962"/>
                  </a:cubicBezTo>
                  <a:cubicBezTo>
                    <a:pt x="1548" y="962"/>
                    <a:pt x="1350" y="1025"/>
                    <a:pt x="1070" y="1053"/>
                  </a:cubicBezTo>
                  <a:cubicBezTo>
                    <a:pt x="969" y="1070"/>
                    <a:pt x="869" y="1078"/>
                    <a:pt x="771" y="1078"/>
                  </a:cubicBezTo>
                  <a:cubicBezTo>
                    <a:pt x="673" y="1078"/>
                    <a:pt x="577" y="1070"/>
                    <a:pt x="485" y="1053"/>
                  </a:cubicBezTo>
                  <a:cubicBezTo>
                    <a:pt x="368" y="1053"/>
                    <a:pt x="284" y="1003"/>
                    <a:pt x="217" y="936"/>
                  </a:cubicBezTo>
                  <a:cubicBezTo>
                    <a:pt x="151" y="853"/>
                    <a:pt x="151" y="752"/>
                    <a:pt x="217" y="686"/>
                  </a:cubicBezTo>
                  <a:cubicBezTo>
                    <a:pt x="318" y="619"/>
                    <a:pt x="418" y="552"/>
                    <a:pt x="535" y="519"/>
                  </a:cubicBezTo>
                  <a:lnTo>
                    <a:pt x="869" y="402"/>
                  </a:lnTo>
                  <a:cubicBezTo>
                    <a:pt x="1086" y="318"/>
                    <a:pt x="1287" y="251"/>
                    <a:pt x="1454" y="201"/>
                  </a:cubicBezTo>
                  <a:cubicBezTo>
                    <a:pt x="1638" y="151"/>
                    <a:pt x="1805" y="84"/>
                    <a:pt x="197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1956109" y="2665398"/>
              <a:ext cx="51468" cy="32260"/>
            </a:xfrm>
            <a:custGeom>
              <a:avLst/>
              <a:gdLst/>
              <a:ahLst/>
              <a:cxnLst/>
              <a:rect l="l" t="t" r="r" b="b"/>
              <a:pathLst>
                <a:path w="1605" h="1006" extrusionOk="0">
                  <a:moveTo>
                    <a:pt x="1546" y="1"/>
                  </a:moveTo>
                  <a:cubicBezTo>
                    <a:pt x="1420" y="1"/>
                    <a:pt x="1027" y="72"/>
                    <a:pt x="552" y="226"/>
                  </a:cubicBezTo>
                  <a:cubicBezTo>
                    <a:pt x="402" y="259"/>
                    <a:pt x="268" y="326"/>
                    <a:pt x="168" y="427"/>
                  </a:cubicBezTo>
                  <a:cubicBezTo>
                    <a:pt x="68" y="510"/>
                    <a:pt x="1" y="644"/>
                    <a:pt x="18" y="761"/>
                  </a:cubicBezTo>
                  <a:cubicBezTo>
                    <a:pt x="18" y="861"/>
                    <a:pt x="68" y="944"/>
                    <a:pt x="151" y="978"/>
                  </a:cubicBezTo>
                  <a:cubicBezTo>
                    <a:pt x="190" y="997"/>
                    <a:pt x="218" y="1006"/>
                    <a:pt x="234" y="1006"/>
                  </a:cubicBezTo>
                  <a:cubicBezTo>
                    <a:pt x="246" y="1006"/>
                    <a:pt x="252" y="1002"/>
                    <a:pt x="252" y="995"/>
                  </a:cubicBezTo>
                  <a:cubicBezTo>
                    <a:pt x="252" y="978"/>
                    <a:pt x="118" y="928"/>
                    <a:pt x="118" y="761"/>
                  </a:cubicBezTo>
                  <a:cubicBezTo>
                    <a:pt x="135" y="677"/>
                    <a:pt x="185" y="577"/>
                    <a:pt x="252" y="527"/>
                  </a:cubicBezTo>
                  <a:cubicBezTo>
                    <a:pt x="368" y="443"/>
                    <a:pt x="485" y="393"/>
                    <a:pt x="602" y="360"/>
                  </a:cubicBezTo>
                  <a:cubicBezTo>
                    <a:pt x="1154" y="193"/>
                    <a:pt x="1605" y="59"/>
                    <a:pt x="1588" y="9"/>
                  </a:cubicBezTo>
                  <a:cubicBezTo>
                    <a:pt x="1585" y="3"/>
                    <a:pt x="1571" y="1"/>
                    <a:pt x="154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1191524" y="2320063"/>
              <a:ext cx="748552" cy="477998"/>
            </a:xfrm>
            <a:custGeom>
              <a:avLst/>
              <a:gdLst/>
              <a:ahLst/>
              <a:cxnLst/>
              <a:rect l="l" t="t" r="r" b="b"/>
              <a:pathLst>
                <a:path w="23343" h="14906" extrusionOk="0">
                  <a:moveTo>
                    <a:pt x="6985" y="1"/>
                  </a:moveTo>
                  <a:lnTo>
                    <a:pt x="1" y="1337"/>
                  </a:lnTo>
                  <a:cubicBezTo>
                    <a:pt x="352" y="3610"/>
                    <a:pt x="2056" y="7536"/>
                    <a:pt x="3543" y="10962"/>
                  </a:cubicBezTo>
                  <a:cubicBezTo>
                    <a:pt x="5030" y="14370"/>
                    <a:pt x="6250" y="14855"/>
                    <a:pt x="10477" y="14905"/>
                  </a:cubicBezTo>
                  <a:cubicBezTo>
                    <a:pt x="10514" y="14905"/>
                    <a:pt x="10552" y="14905"/>
                    <a:pt x="10589" y="14905"/>
                  </a:cubicBezTo>
                  <a:cubicBezTo>
                    <a:pt x="15142" y="14905"/>
                    <a:pt x="23343" y="11931"/>
                    <a:pt x="23343" y="11931"/>
                  </a:cubicBezTo>
                  <a:lnTo>
                    <a:pt x="21755" y="6484"/>
                  </a:lnTo>
                  <a:cubicBezTo>
                    <a:pt x="21755" y="6484"/>
                    <a:pt x="12730" y="8321"/>
                    <a:pt x="10787" y="8321"/>
                  </a:cubicBezTo>
                  <a:cubicBezTo>
                    <a:pt x="10642" y="8321"/>
                    <a:pt x="10536" y="8310"/>
                    <a:pt x="10477" y="8288"/>
                  </a:cubicBezTo>
                  <a:cubicBezTo>
                    <a:pt x="9625" y="7971"/>
                    <a:pt x="8856" y="5331"/>
                    <a:pt x="8171" y="3526"/>
                  </a:cubicBezTo>
                  <a:cubicBezTo>
                    <a:pt x="8104" y="3343"/>
                    <a:pt x="6985" y="1"/>
                    <a:pt x="69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1246712" y="2533857"/>
              <a:ext cx="693909" cy="272766"/>
            </a:xfrm>
            <a:custGeom>
              <a:avLst/>
              <a:gdLst/>
              <a:ahLst/>
              <a:cxnLst/>
              <a:rect l="l" t="t" r="r" b="b"/>
              <a:pathLst>
                <a:path w="21639" h="8506" extrusionOk="0">
                  <a:moveTo>
                    <a:pt x="1" y="1"/>
                  </a:moveTo>
                  <a:lnTo>
                    <a:pt x="1" y="1"/>
                  </a:lnTo>
                  <a:cubicBezTo>
                    <a:pt x="34" y="84"/>
                    <a:pt x="68" y="168"/>
                    <a:pt x="101" y="251"/>
                  </a:cubicBezTo>
                  <a:cubicBezTo>
                    <a:pt x="168" y="402"/>
                    <a:pt x="251" y="652"/>
                    <a:pt x="385" y="953"/>
                  </a:cubicBezTo>
                  <a:cubicBezTo>
                    <a:pt x="652" y="1571"/>
                    <a:pt x="1037" y="2457"/>
                    <a:pt x="1605" y="3509"/>
                  </a:cubicBezTo>
                  <a:cubicBezTo>
                    <a:pt x="2173" y="4562"/>
                    <a:pt x="2925" y="5798"/>
                    <a:pt x="4094" y="6884"/>
                  </a:cubicBezTo>
                  <a:cubicBezTo>
                    <a:pt x="4713" y="7453"/>
                    <a:pt x="5431" y="7904"/>
                    <a:pt x="6216" y="8188"/>
                  </a:cubicBezTo>
                  <a:cubicBezTo>
                    <a:pt x="6634" y="8321"/>
                    <a:pt x="7068" y="8422"/>
                    <a:pt x="7503" y="8455"/>
                  </a:cubicBezTo>
                  <a:cubicBezTo>
                    <a:pt x="7794" y="8487"/>
                    <a:pt x="8092" y="8506"/>
                    <a:pt x="8389" y="8506"/>
                  </a:cubicBezTo>
                  <a:cubicBezTo>
                    <a:pt x="8551" y="8506"/>
                    <a:pt x="8713" y="8500"/>
                    <a:pt x="8873" y="8488"/>
                  </a:cubicBezTo>
                  <a:cubicBezTo>
                    <a:pt x="10694" y="8405"/>
                    <a:pt x="12398" y="7987"/>
                    <a:pt x="13936" y="7603"/>
                  </a:cubicBezTo>
                  <a:cubicBezTo>
                    <a:pt x="15456" y="7219"/>
                    <a:pt x="16843" y="6851"/>
                    <a:pt x="17979" y="6517"/>
                  </a:cubicBezTo>
                  <a:cubicBezTo>
                    <a:pt x="19132" y="6183"/>
                    <a:pt x="20051" y="5882"/>
                    <a:pt x="20669" y="5648"/>
                  </a:cubicBezTo>
                  <a:cubicBezTo>
                    <a:pt x="20987" y="5531"/>
                    <a:pt x="21221" y="5431"/>
                    <a:pt x="21388" y="5364"/>
                  </a:cubicBezTo>
                  <a:cubicBezTo>
                    <a:pt x="21471" y="5347"/>
                    <a:pt x="21555" y="5297"/>
                    <a:pt x="21638" y="5264"/>
                  </a:cubicBezTo>
                  <a:lnTo>
                    <a:pt x="21638" y="5264"/>
                  </a:lnTo>
                  <a:cubicBezTo>
                    <a:pt x="21555" y="5280"/>
                    <a:pt x="21455" y="5297"/>
                    <a:pt x="21388" y="5331"/>
                  </a:cubicBezTo>
                  <a:cubicBezTo>
                    <a:pt x="21204" y="5397"/>
                    <a:pt x="20953" y="5481"/>
                    <a:pt x="20653" y="5581"/>
                  </a:cubicBezTo>
                  <a:cubicBezTo>
                    <a:pt x="20018" y="5798"/>
                    <a:pt x="19099" y="6082"/>
                    <a:pt x="17946" y="6417"/>
                  </a:cubicBezTo>
                  <a:cubicBezTo>
                    <a:pt x="16810" y="6734"/>
                    <a:pt x="15423" y="7085"/>
                    <a:pt x="13902" y="7469"/>
                  </a:cubicBezTo>
                  <a:cubicBezTo>
                    <a:pt x="12365" y="7837"/>
                    <a:pt x="10678" y="8255"/>
                    <a:pt x="8856" y="8338"/>
                  </a:cubicBezTo>
                  <a:cubicBezTo>
                    <a:pt x="8740" y="8343"/>
                    <a:pt x="8622" y="8345"/>
                    <a:pt x="8504" y="8345"/>
                  </a:cubicBezTo>
                  <a:cubicBezTo>
                    <a:pt x="8180" y="8345"/>
                    <a:pt x="7850" y="8329"/>
                    <a:pt x="7520" y="8305"/>
                  </a:cubicBezTo>
                  <a:cubicBezTo>
                    <a:pt x="7102" y="8271"/>
                    <a:pt x="6667" y="8171"/>
                    <a:pt x="6266" y="8037"/>
                  </a:cubicBezTo>
                  <a:cubicBezTo>
                    <a:pt x="5498" y="7770"/>
                    <a:pt x="4796" y="7336"/>
                    <a:pt x="4195" y="6784"/>
                  </a:cubicBezTo>
                  <a:cubicBezTo>
                    <a:pt x="3025" y="5715"/>
                    <a:pt x="2273" y="4495"/>
                    <a:pt x="1688" y="3459"/>
                  </a:cubicBezTo>
                  <a:cubicBezTo>
                    <a:pt x="1120" y="2423"/>
                    <a:pt x="719" y="1538"/>
                    <a:pt x="452" y="936"/>
                  </a:cubicBezTo>
                  <a:cubicBezTo>
                    <a:pt x="318" y="635"/>
                    <a:pt x="201" y="402"/>
                    <a:pt x="134" y="234"/>
                  </a:cubicBezTo>
                  <a:cubicBezTo>
                    <a:pt x="101" y="151"/>
                    <a:pt x="51"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1357088" y="2401514"/>
              <a:ext cx="71286" cy="282386"/>
            </a:xfrm>
            <a:custGeom>
              <a:avLst/>
              <a:gdLst/>
              <a:ahLst/>
              <a:cxnLst/>
              <a:rect l="l" t="t" r="r" b="b"/>
              <a:pathLst>
                <a:path w="2223" h="8806" extrusionOk="0">
                  <a:moveTo>
                    <a:pt x="34" y="1"/>
                  </a:moveTo>
                  <a:lnTo>
                    <a:pt x="34" y="1"/>
                  </a:lnTo>
                  <a:cubicBezTo>
                    <a:pt x="1" y="34"/>
                    <a:pt x="418" y="385"/>
                    <a:pt x="986" y="1036"/>
                  </a:cubicBezTo>
                  <a:cubicBezTo>
                    <a:pt x="1321" y="1404"/>
                    <a:pt x="1588" y="1838"/>
                    <a:pt x="1789" y="2290"/>
                  </a:cubicBezTo>
                  <a:cubicBezTo>
                    <a:pt x="2006" y="2874"/>
                    <a:pt x="2073" y="3493"/>
                    <a:pt x="1972" y="4094"/>
                  </a:cubicBezTo>
                  <a:cubicBezTo>
                    <a:pt x="1889" y="4696"/>
                    <a:pt x="1738" y="5314"/>
                    <a:pt x="1571" y="5899"/>
                  </a:cubicBezTo>
                  <a:cubicBezTo>
                    <a:pt x="1421" y="6383"/>
                    <a:pt x="1321" y="6884"/>
                    <a:pt x="1237" y="7402"/>
                  </a:cubicBezTo>
                  <a:cubicBezTo>
                    <a:pt x="1204" y="7737"/>
                    <a:pt x="1204" y="8087"/>
                    <a:pt x="1237" y="8438"/>
                  </a:cubicBezTo>
                  <a:cubicBezTo>
                    <a:pt x="1254" y="8555"/>
                    <a:pt x="1287" y="8689"/>
                    <a:pt x="1337" y="8806"/>
                  </a:cubicBezTo>
                  <a:cubicBezTo>
                    <a:pt x="1337" y="8672"/>
                    <a:pt x="1321" y="8555"/>
                    <a:pt x="1304" y="8422"/>
                  </a:cubicBezTo>
                  <a:cubicBezTo>
                    <a:pt x="1287" y="8087"/>
                    <a:pt x="1304" y="7753"/>
                    <a:pt x="1354" y="7419"/>
                  </a:cubicBezTo>
                  <a:cubicBezTo>
                    <a:pt x="1438" y="6918"/>
                    <a:pt x="1555" y="6417"/>
                    <a:pt x="1705" y="5932"/>
                  </a:cubicBezTo>
                  <a:cubicBezTo>
                    <a:pt x="1889" y="5347"/>
                    <a:pt x="2039" y="4729"/>
                    <a:pt x="2139" y="4111"/>
                  </a:cubicBezTo>
                  <a:cubicBezTo>
                    <a:pt x="2223" y="3476"/>
                    <a:pt x="2156" y="2841"/>
                    <a:pt x="1922" y="2239"/>
                  </a:cubicBezTo>
                  <a:cubicBezTo>
                    <a:pt x="1705" y="1772"/>
                    <a:pt x="1421" y="1337"/>
                    <a:pt x="1070" y="953"/>
                  </a:cubicBezTo>
                  <a:cubicBezTo>
                    <a:pt x="836" y="702"/>
                    <a:pt x="585" y="468"/>
                    <a:pt x="318" y="234"/>
                  </a:cubicBezTo>
                  <a:cubicBezTo>
                    <a:pt x="235" y="151"/>
                    <a:pt x="134" y="67"/>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856694" y="2202890"/>
              <a:ext cx="579749" cy="784274"/>
            </a:xfrm>
            <a:custGeom>
              <a:avLst/>
              <a:gdLst/>
              <a:ahLst/>
              <a:cxnLst/>
              <a:rect l="l" t="t" r="r" b="b"/>
              <a:pathLst>
                <a:path w="19066" h="25180" extrusionOk="0">
                  <a:moveTo>
                    <a:pt x="5548" y="0"/>
                  </a:moveTo>
                  <a:cubicBezTo>
                    <a:pt x="5548" y="0"/>
                    <a:pt x="17" y="552"/>
                    <a:pt x="1" y="6968"/>
                  </a:cubicBezTo>
                  <a:cubicBezTo>
                    <a:pt x="1" y="9975"/>
                    <a:pt x="3326" y="15806"/>
                    <a:pt x="3894" y="17243"/>
                  </a:cubicBezTo>
                  <a:cubicBezTo>
                    <a:pt x="3326" y="19048"/>
                    <a:pt x="1655" y="21872"/>
                    <a:pt x="1287" y="24027"/>
                  </a:cubicBezTo>
                  <a:lnTo>
                    <a:pt x="17043" y="25180"/>
                  </a:lnTo>
                  <a:lnTo>
                    <a:pt x="17394" y="15723"/>
                  </a:lnTo>
                  <a:lnTo>
                    <a:pt x="18096" y="11128"/>
                  </a:lnTo>
                  <a:lnTo>
                    <a:pt x="19065" y="8137"/>
                  </a:lnTo>
                  <a:cubicBezTo>
                    <a:pt x="17489" y="1127"/>
                    <a:pt x="14797" y="711"/>
                    <a:pt x="14181" y="711"/>
                  </a:cubicBezTo>
                  <a:cubicBezTo>
                    <a:pt x="14098" y="711"/>
                    <a:pt x="14053" y="719"/>
                    <a:pt x="14053" y="719"/>
                  </a:cubicBezTo>
                  <a:lnTo>
                    <a:pt x="5548"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1270827" y="2275072"/>
              <a:ext cx="65931" cy="67566"/>
            </a:xfrm>
            <a:custGeom>
              <a:avLst/>
              <a:gdLst/>
              <a:ahLst/>
              <a:cxnLst/>
              <a:rect l="l" t="t" r="r" b="b"/>
              <a:pathLst>
                <a:path w="2056" h="2107" extrusionOk="0">
                  <a:moveTo>
                    <a:pt x="1120" y="0"/>
                  </a:moveTo>
                  <a:cubicBezTo>
                    <a:pt x="903" y="0"/>
                    <a:pt x="686" y="67"/>
                    <a:pt x="502" y="184"/>
                  </a:cubicBezTo>
                  <a:cubicBezTo>
                    <a:pt x="218" y="368"/>
                    <a:pt x="34" y="669"/>
                    <a:pt x="17" y="1020"/>
                  </a:cubicBezTo>
                  <a:cubicBezTo>
                    <a:pt x="1" y="1437"/>
                    <a:pt x="235" y="1838"/>
                    <a:pt x="619" y="2022"/>
                  </a:cubicBezTo>
                  <a:cubicBezTo>
                    <a:pt x="756" y="2079"/>
                    <a:pt x="898" y="2107"/>
                    <a:pt x="1039" y="2107"/>
                  </a:cubicBezTo>
                  <a:cubicBezTo>
                    <a:pt x="1310" y="2107"/>
                    <a:pt x="1574" y="2003"/>
                    <a:pt x="1772" y="1805"/>
                  </a:cubicBezTo>
                  <a:cubicBezTo>
                    <a:pt x="1905" y="1671"/>
                    <a:pt x="1989" y="1504"/>
                    <a:pt x="2022" y="1337"/>
                  </a:cubicBezTo>
                  <a:cubicBezTo>
                    <a:pt x="2056" y="1170"/>
                    <a:pt x="2039" y="1020"/>
                    <a:pt x="1989" y="869"/>
                  </a:cubicBezTo>
                  <a:cubicBezTo>
                    <a:pt x="1922" y="652"/>
                    <a:pt x="1772" y="468"/>
                    <a:pt x="1588" y="351"/>
                  </a:cubicBezTo>
                  <a:cubicBezTo>
                    <a:pt x="1521" y="301"/>
                    <a:pt x="1438" y="284"/>
                    <a:pt x="1354" y="284"/>
                  </a:cubicBezTo>
                  <a:cubicBezTo>
                    <a:pt x="1354" y="301"/>
                    <a:pt x="1438" y="318"/>
                    <a:pt x="1555" y="401"/>
                  </a:cubicBezTo>
                  <a:cubicBezTo>
                    <a:pt x="1722" y="535"/>
                    <a:pt x="1822" y="702"/>
                    <a:pt x="1889" y="903"/>
                  </a:cubicBezTo>
                  <a:cubicBezTo>
                    <a:pt x="1972" y="1187"/>
                    <a:pt x="1889" y="1504"/>
                    <a:pt x="1671" y="1705"/>
                  </a:cubicBezTo>
                  <a:cubicBezTo>
                    <a:pt x="1495" y="1870"/>
                    <a:pt x="1266" y="1956"/>
                    <a:pt x="1035" y="1956"/>
                  </a:cubicBezTo>
                  <a:cubicBezTo>
                    <a:pt x="917" y="1956"/>
                    <a:pt x="799" y="1934"/>
                    <a:pt x="686" y="1888"/>
                  </a:cubicBezTo>
                  <a:cubicBezTo>
                    <a:pt x="368" y="1721"/>
                    <a:pt x="151" y="1387"/>
                    <a:pt x="168" y="1020"/>
                  </a:cubicBezTo>
                  <a:cubicBezTo>
                    <a:pt x="168" y="719"/>
                    <a:pt x="318" y="435"/>
                    <a:pt x="569" y="268"/>
                  </a:cubicBezTo>
                  <a:cubicBezTo>
                    <a:pt x="736" y="151"/>
                    <a:pt x="920" y="84"/>
                    <a:pt x="1120" y="67"/>
                  </a:cubicBezTo>
                  <a:cubicBezTo>
                    <a:pt x="1204" y="67"/>
                    <a:pt x="1287" y="50"/>
                    <a:pt x="1354" y="50"/>
                  </a:cubicBezTo>
                  <a:cubicBezTo>
                    <a:pt x="1287"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1114914" y="2384358"/>
              <a:ext cx="65386" cy="67598"/>
            </a:xfrm>
            <a:custGeom>
              <a:avLst/>
              <a:gdLst/>
              <a:ahLst/>
              <a:cxnLst/>
              <a:rect l="l" t="t" r="r" b="b"/>
              <a:pathLst>
                <a:path w="2039" h="2108" extrusionOk="0">
                  <a:moveTo>
                    <a:pt x="1120" y="1"/>
                  </a:moveTo>
                  <a:cubicBezTo>
                    <a:pt x="886" y="1"/>
                    <a:pt x="669" y="51"/>
                    <a:pt x="485" y="185"/>
                  </a:cubicBezTo>
                  <a:cubicBezTo>
                    <a:pt x="201" y="368"/>
                    <a:pt x="17" y="669"/>
                    <a:pt x="17" y="1020"/>
                  </a:cubicBezTo>
                  <a:cubicBezTo>
                    <a:pt x="0" y="1438"/>
                    <a:pt x="234" y="1839"/>
                    <a:pt x="602" y="2023"/>
                  </a:cubicBezTo>
                  <a:cubicBezTo>
                    <a:pt x="739" y="2080"/>
                    <a:pt x="881" y="2107"/>
                    <a:pt x="1022" y="2107"/>
                  </a:cubicBezTo>
                  <a:cubicBezTo>
                    <a:pt x="1293" y="2107"/>
                    <a:pt x="1557" y="2004"/>
                    <a:pt x="1755" y="1805"/>
                  </a:cubicBezTo>
                  <a:cubicBezTo>
                    <a:pt x="1888" y="1672"/>
                    <a:pt x="1972" y="1505"/>
                    <a:pt x="2005" y="1338"/>
                  </a:cubicBezTo>
                  <a:cubicBezTo>
                    <a:pt x="2039" y="1170"/>
                    <a:pt x="2022" y="1020"/>
                    <a:pt x="1972" y="870"/>
                  </a:cubicBezTo>
                  <a:cubicBezTo>
                    <a:pt x="1905" y="652"/>
                    <a:pt x="1772" y="469"/>
                    <a:pt x="1571" y="352"/>
                  </a:cubicBezTo>
                  <a:cubicBezTo>
                    <a:pt x="1504" y="302"/>
                    <a:pt x="1437" y="285"/>
                    <a:pt x="1354" y="285"/>
                  </a:cubicBezTo>
                  <a:cubicBezTo>
                    <a:pt x="1337" y="285"/>
                    <a:pt x="1421" y="318"/>
                    <a:pt x="1538" y="402"/>
                  </a:cubicBezTo>
                  <a:cubicBezTo>
                    <a:pt x="1705" y="536"/>
                    <a:pt x="1822" y="703"/>
                    <a:pt x="1872" y="903"/>
                  </a:cubicBezTo>
                  <a:cubicBezTo>
                    <a:pt x="1955" y="1187"/>
                    <a:pt x="1872" y="1488"/>
                    <a:pt x="1655" y="1705"/>
                  </a:cubicBezTo>
                  <a:cubicBezTo>
                    <a:pt x="1489" y="1871"/>
                    <a:pt x="1257" y="1956"/>
                    <a:pt x="1022" y="1956"/>
                  </a:cubicBezTo>
                  <a:cubicBezTo>
                    <a:pt x="902" y="1956"/>
                    <a:pt x="782" y="1934"/>
                    <a:pt x="669" y="1889"/>
                  </a:cubicBezTo>
                  <a:cubicBezTo>
                    <a:pt x="351" y="1722"/>
                    <a:pt x="151" y="1388"/>
                    <a:pt x="151" y="1020"/>
                  </a:cubicBezTo>
                  <a:cubicBezTo>
                    <a:pt x="151" y="719"/>
                    <a:pt x="301" y="435"/>
                    <a:pt x="552" y="268"/>
                  </a:cubicBezTo>
                  <a:cubicBezTo>
                    <a:pt x="719" y="151"/>
                    <a:pt x="919" y="84"/>
                    <a:pt x="1120" y="51"/>
                  </a:cubicBezTo>
                  <a:cubicBezTo>
                    <a:pt x="1142" y="57"/>
                    <a:pt x="1166" y="58"/>
                    <a:pt x="1192" y="58"/>
                  </a:cubicBezTo>
                  <a:cubicBezTo>
                    <a:pt x="1242" y="58"/>
                    <a:pt x="1298" y="51"/>
                    <a:pt x="1354" y="51"/>
                  </a:cubicBezTo>
                  <a:cubicBezTo>
                    <a:pt x="1270" y="18"/>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1277272" y="2490470"/>
              <a:ext cx="65386" cy="67983"/>
            </a:xfrm>
            <a:custGeom>
              <a:avLst/>
              <a:gdLst/>
              <a:ahLst/>
              <a:cxnLst/>
              <a:rect l="l" t="t" r="r" b="b"/>
              <a:pathLst>
                <a:path w="2039" h="2120" extrusionOk="0">
                  <a:moveTo>
                    <a:pt x="1120" y="0"/>
                  </a:moveTo>
                  <a:cubicBezTo>
                    <a:pt x="902" y="0"/>
                    <a:pt x="685" y="67"/>
                    <a:pt x="501" y="184"/>
                  </a:cubicBezTo>
                  <a:cubicBezTo>
                    <a:pt x="201" y="368"/>
                    <a:pt x="34" y="685"/>
                    <a:pt x="17" y="1019"/>
                  </a:cubicBezTo>
                  <a:cubicBezTo>
                    <a:pt x="0" y="1454"/>
                    <a:pt x="234" y="1838"/>
                    <a:pt x="618" y="2039"/>
                  </a:cubicBezTo>
                  <a:cubicBezTo>
                    <a:pt x="749" y="2093"/>
                    <a:pt x="885" y="2119"/>
                    <a:pt x="1019" y="2119"/>
                  </a:cubicBezTo>
                  <a:cubicBezTo>
                    <a:pt x="1297" y="2119"/>
                    <a:pt x="1568" y="2007"/>
                    <a:pt x="1771" y="1805"/>
                  </a:cubicBezTo>
                  <a:cubicBezTo>
                    <a:pt x="1905" y="1688"/>
                    <a:pt x="1988" y="1521"/>
                    <a:pt x="2022" y="1337"/>
                  </a:cubicBezTo>
                  <a:cubicBezTo>
                    <a:pt x="2039" y="1186"/>
                    <a:pt x="2039" y="1019"/>
                    <a:pt x="1988" y="869"/>
                  </a:cubicBezTo>
                  <a:cubicBezTo>
                    <a:pt x="1922" y="668"/>
                    <a:pt x="1771" y="485"/>
                    <a:pt x="1587" y="368"/>
                  </a:cubicBezTo>
                  <a:cubicBezTo>
                    <a:pt x="1521" y="318"/>
                    <a:pt x="1437" y="284"/>
                    <a:pt x="1354" y="284"/>
                  </a:cubicBezTo>
                  <a:cubicBezTo>
                    <a:pt x="1354" y="301"/>
                    <a:pt x="1437" y="318"/>
                    <a:pt x="1554" y="418"/>
                  </a:cubicBezTo>
                  <a:cubicBezTo>
                    <a:pt x="1704" y="535"/>
                    <a:pt x="1821" y="719"/>
                    <a:pt x="1888" y="902"/>
                  </a:cubicBezTo>
                  <a:cubicBezTo>
                    <a:pt x="1972" y="1186"/>
                    <a:pt x="1888" y="1504"/>
                    <a:pt x="1671" y="1704"/>
                  </a:cubicBezTo>
                  <a:cubicBezTo>
                    <a:pt x="1494" y="1870"/>
                    <a:pt x="1266" y="1963"/>
                    <a:pt x="1034" y="1963"/>
                  </a:cubicBezTo>
                  <a:cubicBezTo>
                    <a:pt x="917" y="1963"/>
                    <a:pt x="798" y="1939"/>
                    <a:pt x="685" y="1888"/>
                  </a:cubicBezTo>
                  <a:cubicBezTo>
                    <a:pt x="351" y="1721"/>
                    <a:pt x="150" y="1387"/>
                    <a:pt x="167" y="1019"/>
                  </a:cubicBezTo>
                  <a:cubicBezTo>
                    <a:pt x="167" y="719"/>
                    <a:pt x="318" y="451"/>
                    <a:pt x="568" y="284"/>
                  </a:cubicBezTo>
                  <a:cubicBezTo>
                    <a:pt x="719" y="150"/>
                    <a:pt x="919" y="84"/>
                    <a:pt x="1120" y="67"/>
                  </a:cubicBezTo>
                  <a:cubicBezTo>
                    <a:pt x="1203" y="67"/>
                    <a:pt x="1287"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1431036" y="2585293"/>
              <a:ext cx="65386" cy="67598"/>
            </a:xfrm>
            <a:custGeom>
              <a:avLst/>
              <a:gdLst/>
              <a:ahLst/>
              <a:cxnLst/>
              <a:rect l="l" t="t" r="r" b="b"/>
              <a:pathLst>
                <a:path w="2039" h="2108" extrusionOk="0">
                  <a:moveTo>
                    <a:pt x="1120" y="1"/>
                  </a:moveTo>
                  <a:cubicBezTo>
                    <a:pt x="903" y="1"/>
                    <a:pt x="686" y="67"/>
                    <a:pt x="502" y="184"/>
                  </a:cubicBezTo>
                  <a:cubicBezTo>
                    <a:pt x="201" y="368"/>
                    <a:pt x="34" y="669"/>
                    <a:pt x="17" y="1020"/>
                  </a:cubicBezTo>
                  <a:cubicBezTo>
                    <a:pt x="0" y="1437"/>
                    <a:pt x="234" y="1838"/>
                    <a:pt x="619" y="2022"/>
                  </a:cubicBezTo>
                  <a:cubicBezTo>
                    <a:pt x="750" y="2079"/>
                    <a:pt x="891" y="2107"/>
                    <a:pt x="1031" y="2107"/>
                  </a:cubicBezTo>
                  <a:cubicBezTo>
                    <a:pt x="1303" y="2107"/>
                    <a:pt x="1573" y="2003"/>
                    <a:pt x="1772" y="1805"/>
                  </a:cubicBezTo>
                  <a:cubicBezTo>
                    <a:pt x="1905" y="1671"/>
                    <a:pt x="1989" y="1504"/>
                    <a:pt x="2022" y="1337"/>
                  </a:cubicBezTo>
                  <a:cubicBezTo>
                    <a:pt x="2039" y="1170"/>
                    <a:pt x="2039" y="1020"/>
                    <a:pt x="1989" y="869"/>
                  </a:cubicBezTo>
                  <a:cubicBezTo>
                    <a:pt x="1922" y="652"/>
                    <a:pt x="1772" y="468"/>
                    <a:pt x="1588" y="351"/>
                  </a:cubicBezTo>
                  <a:cubicBezTo>
                    <a:pt x="1521" y="301"/>
                    <a:pt x="1437" y="285"/>
                    <a:pt x="1354" y="285"/>
                  </a:cubicBezTo>
                  <a:cubicBezTo>
                    <a:pt x="1354" y="285"/>
                    <a:pt x="1437" y="318"/>
                    <a:pt x="1554" y="402"/>
                  </a:cubicBezTo>
                  <a:cubicBezTo>
                    <a:pt x="1705" y="535"/>
                    <a:pt x="1822" y="702"/>
                    <a:pt x="1872" y="903"/>
                  </a:cubicBezTo>
                  <a:cubicBezTo>
                    <a:pt x="1972" y="1187"/>
                    <a:pt x="1889" y="1504"/>
                    <a:pt x="1671" y="1705"/>
                  </a:cubicBezTo>
                  <a:cubicBezTo>
                    <a:pt x="1494" y="1871"/>
                    <a:pt x="1266" y="1956"/>
                    <a:pt x="1035" y="1956"/>
                  </a:cubicBezTo>
                  <a:cubicBezTo>
                    <a:pt x="917" y="1956"/>
                    <a:pt x="799" y="1934"/>
                    <a:pt x="686" y="1889"/>
                  </a:cubicBezTo>
                  <a:cubicBezTo>
                    <a:pt x="351" y="1722"/>
                    <a:pt x="151" y="1387"/>
                    <a:pt x="151" y="1020"/>
                  </a:cubicBezTo>
                  <a:cubicBezTo>
                    <a:pt x="168" y="719"/>
                    <a:pt x="318" y="435"/>
                    <a:pt x="552" y="268"/>
                  </a:cubicBezTo>
                  <a:cubicBezTo>
                    <a:pt x="719" y="151"/>
                    <a:pt x="919" y="84"/>
                    <a:pt x="1120" y="67"/>
                  </a:cubicBezTo>
                  <a:cubicBezTo>
                    <a:pt x="1203" y="67"/>
                    <a:pt x="1270" y="51"/>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955250" y="2851582"/>
              <a:ext cx="65386" cy="67983"/>
            </a:xfrm>
            <a:custGeom>
              <a:avLst/>
              <a:gdLst/>
              <a:ahLst/>
              <a:cxnLst/>
              <a:rect l="l" t="t" r="r" b="b"/>
              <a:pathLst>
                <a:path w="2039" h="2120" extrusionOk="0">
                  <a:moveTo>
                    <a:pt x="1120" y="1"/>
                  </a:moveTo>
                  <a:cubicBezTo>
                    <a:pt x="903" y="1"/>
                    <a:pt x="685" y="67"/>
                    <a:pt x="502" y="184"/>
                  </a:cubicBezTo>
                  <a:cubicBezTo>
                    <a:pt x="201" y="368"/>
                    <a:pt x="17" y="686"/>
                    <a:pt x="17" y="1020"/>
                  </a:cubicBezTo>
                  <a:cubicBezTo>
                    <a:pt x="0" y="1454"/>
                    <a:pt x="234" y="1839"/>
                    <a:pt x="618" y="2039"/>
                  </a:cubicBezTo>
                  <a:cubicBezTo>
                    <a:pt x="744" y="2094"/>
                    <a:pt x="876" y="2120"/>
                    <a:pt x="1008" y="2120"/>
                  </a:cubicBezTo>
                  <a:cubicBezTo>
                    <a:pt x="1283" y="2120"/>
                    <a:pt x="1557" y="2008"/>
                    <a:pt x="1771" y="1805"/>
                  </a:cubicBezTo>
                  <a:cubicBezTo>
                    <a:pt x="1888" y="1688"/>
                    <a:pt x="1989" y="1521"/>
                    <a:pt x="2022" y="1337"/>
                  </a:cubicBezTo>
                  <a:cubicBezTo>
                    <a:pt x="2039" y="1187"/>
                    <a:pt x="2022" y="1020"/>
                    <a:pt x="1972" y="870"/>
                  </a:cubicBezTo>
                  <a:cubicBezTo>
                    <a:pt x="1905" y="669"/>
                    <a:pt x="1771" y="485"/>
                    <a:pt x="1571" y="368"/>
                  </a:cubicBezTo>
                  <a:cubicBezTo>
                    <a:pt x="1521" y="318"/>
                    <a:pt x="1437" y="285"/>
                    <a:pt x="1354" y="285"/>
                  </a:cubicBezTo>
                  <a:cubicBezTo>
                    <a:pt x="1354" y="301"/>
                    <a:pt x="1437" y="318"/>
                    <a:pt x="1554" y="418"/>
                  </a:cubicBezTo>
                  <a:cubicBezTo>
                    <a:pt x="1705" y="535"/>
                    <a:pt x="1821" y="719"/>
                    <a:pt x="1872" y="903"/>
                  </a:cubicBezTo>
                  <a:cubicBezTo>
                    <a:pt x="1972" y="1187"/>
                    <a:pt x="1888" y="1504"/>
                    <a:pt x="1671" y="1705"/>
                  </a:cubicBezTo>
                  <a:cubicBezTo>
                    <a:pt x="1494" y="1871"/>
                    <a:pt x="1266" y="1964"/>
                    <a:pt x="1035" y="1964"/>
                  </a:cubicBezTo>
                  <a:cubicBezTo>
                    <a:pt x="917" y="1964"/>
                    <a:pt x="798" y="1940"/>
                    <a:pt x="685" y="1889"/>
                  </a:cubicBezTo>
                  <a:cubicBezTo>
                    <a:pt x="351" y="1722"/>
                    <a:pt x="151" y="1387"/>
                    <a:pt x="151" y="1020"/>
                  </a:cubicBezTo>
                  <a:cubicBezTo>
                    <a:pt x="151" y="719"/>
                    <a:pt x="301" y="452"/>
                    <a:pt x="552" y="285"/>
                  </a:cubicBezTo>
                  <a:cubicBezTo>
                    <a:pt x="719" y="151"/>
                    <a:pt x="919" y="84"/>
                    <a:pt x="1120" y="67"/>
                  </a:cubicBezTo>
                  <a:cubicBezTo>
                    <a:pt x="1203" y="67"/>
                    <a:pt x="1270" y="67"/>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0"/>
            <p:cNvSpPr/>
            <p:nvPr/>
          </p:nvSpPr>
          <p:spPr>
            <a:xfrm>
              <a:off x="1631426" y="2641027"/>
              <a:ext cx="65386" cy="67566"/>
            </a:xfrm>
            <a:custGeom>
              <a:avLst/>
              <a:gdLst/>
              <a:ahLst/>
              <a:cxnLst/>
              <a:rect l="l" t="t" r="r" b="b"/>
              <a:pathLst>
                <a:path w="2039" h="2107" extrusionOk="0">
                  <a:moveTo>
                    <a:pt x="1120" y="0"/>
                  </a:moveTo>
                  <a:cubicBezTo>
                    <a:pt x="903" y="0"/>
                    <a:pt x="686" y="67"/>
                    <a:pt x="502" y="184"/>
                  </a:cubicBezTo>
                  <a:cubicBezTo>
                    <a:pt x="201" y="368"/>
                    <a:pt x="34" y="685"/>
                    <a:pt x="17" y="1019"/>
                  </a:cubicBezTo>
                  <a:cubicBezTo>
                    <a:pt x="0" y="1437"/>
                    <a:pt x="234" y="1838"/>
                    <a:pt x="619" y="2022"/>
                  </a:cubicBezTo>
                  <a:cubicBezTo>
                    <a:pt x="750" y="2079"/>
                    <a:pt x="891" y="2107"/>
                    <a:pt x="1031" y="2107"/>
                  </a:cubicBezTo>
                  <a:cubicBezTo>
                    <a:pt x="1303" y="2107"/>
                    <a:pt x="1573" y="2003"/>
                    <a:pt x="1772" y="1805"/>
                  </a:cubicBezTo>
                  <a:cubicBezTo>
                    <a:pt x="1905" y="1671"/>
                    <a:pt x="1989" y="1521"/>
                    <a:pt x="2022" y="1337"/>
                  </a:cubicBezTo>
                  <a:cubicBezTo>
                    <a:pt x="2039" y="1170"/>
                    <a:pt x="2022" y="1019"/>
                    <a:pt x="1972" y="869"/>
                  </a:cubicBezTo>
                  <a:cubicBezTo>
                    <a:pt x="1905" y="652"/>
                    <a:pt x="1772" y="468"/>
                    <a:pt x="1588" y="351"/>
                  </a:cubicBezTo>
                  <a:cubicBezTo>
                    <a:pt x="1521" y="301"/>
                    <a:pt x="1437" y="284"/>
                    <a:pt x="1354" y="284"/>
                  </a:cubicBezTo>
                  <a:cubicBezTo>
                    <a:pt x="1354" y="301"/>
                    <a:pt x="1437" y="318"/>
                    <a:pt x="1554" y="401"/>
                  </a:cubicBezTo>
                  <a:cubicBezTo>
                    <a:pt x="1705" y="535"/>
                    <a:pt x="1822" y="702"/>
                    <a:pt x="1872" y="902"/>
                  </a:cubicBezTo>
                  <a:cubicBezTo>
                    <a:pt x="1972" y="1187"/>
                    <a:pt x="1889" y="1504"/>
                    <a:pt x="1671" y="1704"/>
                  </a:cubicBezTo>
                  <a:cubicBezTo>
                    <a:pt x="1494" y="1870"/>
                    <a:pt x="1266" y="1956"/>
                    <a:pt x="1035" y="1956"/>
                  </a:cubicBezTo>
                  <a:cubicBezTo>
                    <a:pt x="917" y="1956"/>
                    <a:pt x="799" y="1933"/>
                    <a:pt x="686" y="1888"/>
                  </a:cubicBezTo>
                  <a:cubicBezTo>
                    <a:pt x="351" y="1721"/>
                    <a:pt x="151" y="1387"/>
                    <a:pt x="151" y="1019"/>
                  </a:cubicBezTo>
                  <a:cubicBezTo>
                    <a:pt x="168" y="719"/>
                    <a:pt x="318" y="435"/>
                    <a:pt x="552" y="268"/>
                  </a:cubicBezTo>
                  <a:cubicBezTo>
                    <a:pt x="719" y="151"/>
                    <a:pt x="919" y="84"/>
                    <a:pt x="1120" y="67"/>
                  </a:cubicBezTo>
                  <a:cubicBezTo>
                    <a:pt x="1203" y="67"/>
                    <a:pt x="1270"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0"/>
            <p:cNvSpPr/>
            <p:nvPr/>
          </p:nvSpPr>
          <p:spPr>
            <a:xfrm>
              <a:off x="1199573" y="2602449"/>
              <a:ext cx="65386" cy="67566"/>
            </a:xfrm>
            <a:custGeom>
              <a:avLst/>
              <a:gdLst/>
              <a:ahLst/>
              <a:cxnLst/>
              <a:rect l="l" t="t" r="r" b="b"/>
              <a:pathLst>
                <a:path w="2039" h="2107" extrusionOk="0">
                  <a:moveTo>
                    <a:pt x="1120" y="0"/>
                  </a:moveTo>
                  <a:cubicBezTo>
                    <a:pt x="903" y="0"/>
                    <a:pt x="685" y="67"/>
                    <a:pt x="502" y="184"/>
                  </a:cubicBezTo>
                  <a:cubicBezTo>
                    <a:pt x="201" y="368"/>
                    <a:pt x="34" y="669"/>
                    <a:pt x="17" y="1019"/>
                  </a:cubicBezTo>
                  <a:cubicBezTo>
                    <a:pt x="0" y="1437"/>
                    <a:pt x="234" y="1838"/>
                    <a:pt x="619" y="2022"/>
                  </a:cubicBezTo>
                  <a:cubicBezTo>
                    <a:pt x="755" y="2079"/>
                    <a:pt x="898" y="2107"/>
                    <a:pt x="1038" y="2107"/>
                  </a:cubicBezTo>
                  <a:cubicBezTo>
                    <a:pt x="1310" y="2107"/>
                    <a:pt x="1573" y="2003"/>
                    <a:pt x="1771" y="1805"/>
                  </a:cubicBezTo>
                  <a:cubicBezTo>
                    <a:pt x="1905" y="1671"/>
                    <a:pt x="1989" y="1504"/>
                    <a:pt x="2022" y="1337"/>
                  </a:cubicBezTo>
                  <a:cubicBezTo>
                    <a:pt x="2039" y="1170"/>
                    <a:pt x="2039" y="1019"/>
                    <a:pt x="1989" y="869"/>
                  </a:cubicBezTo>
                  <a:cubicBezTo>
                    <a:pt x="1922" y="652"/>
                    <a:pt x="1771" y="468"/>
                    <a:pt x="1588" y="351"/>
                  </a:cubicBezTo>
                  <a:cubicBezTo>
                    <a:pt x="1521" y="301"/>
                    <a:pt x="1437" y="284"/>
                    <a:pt x="1354" y="284"/>
                  </a:cubicBezTo>
                  <a:cubicBezTo>
                    <a:pt x="1354" y="301"/>
                    <a:pt x="1437" y="318"/>
                    <a:pt x="1554" y="401"/>
                  </a:cubicBezTo>
                  <a:cubicBezTo>
                    <a:pt x="1705" y="535"/>
                    <a:pt x="1822" y="702"/>
                    <a:pt x="1888" y="902"/>
                  </a:cubicBezTo>
                  <a:cubicBezTo>
                    <a:pt x="1972" y="1187"/>
                    <a:pt x="1888" y="1504"/>
                    <a:pt x="1671" y="1704"/>
                  </a:cubicBezTo>
                  <a:cubicBezTo>
                    <a:pt x="1494" y="1870"/>
                    <a:pt x="1266" y="1956"/>
                    <a:pt x="1035" y="1956"/>
                  </a:cubicBezTo>
                  <a:cubicBezTo>
                    <a:pt x="917" y="1956"/>
                    <a:pt x="798" y="1933"/>
                    <a:pt x="685" y="1888"/>
                  </a:cubicBezTo>
                  <a:cubicBezTo>
                    <a:pt x="351" y="1721"/>
                    <a:pt x="151" y="1387"/>
                    <a:pt x="167" y="1019"/>
                  </a:cubicBezTo>
                  <a:cubicBezTo>
                    <a:pt x="167" y="719"/>
                    <a:pt x="318" y="435"/>
                    <a:pt x="552" y="268"/>
                  </a:cubicBezTo>
                  <a:cubicBezTo>
                    <a:pt x="719" y="151"/>
                    <a:pt x="919" y="84"/>
                    <a:pt x="1120" y="67"/>
                  </a:cubicBezTo>
                  <a:cubicBezTo>
                    <a:pt x="1203" y="67"/>
                    <a:pt x="1287" y="50"/>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0"/>
            <p:cNvSpPr/>
            <p:nvPr/>
          </p:nvSpPr>
          <p:spPr>
            <a:xfrm>
              <a:off x="1279389" y="2890704"/>
              <a:ext cx="65418" cy="67983"/>
            </a:xfrm>
            <a:custGeom>
              <a:avLst/>
              <a:gdLst/>
              <a:ahLst/>
              <a:cxnLst/>
              <a:rect l="l" t="t" r="r" b="b"/>
              <a:pathLst>
                <a:path w="2040" h="2120" extrusionOk="0">
                  <a:moveTo>
                    <a:pt x="1120" y="0"/>
                  </a:moveTo>
                  <a:cubicBezTo>
                    <a:pt x="903" y="0"/>
                    <a:pt x="686" y="67"/>
                    <a:pt x="502" y="184"/>
                  </a:cubicBezTo>
                  <a:cubicBezTo>
                    <a:pt x="201" y="368"/>
                    <a:pt x="34" y="685"/>
                    <a:pt x="18" y="1020"/>
                  </a:cubicBezTo>
                  <a:cubicBezTo>
                    <a:pt x="1" y="1454"/>
                    <a:pt x="235" y="1838"/>
                    <a:pt x="619" y="2039"/>
                  </a:cubicBezTo>
                  <a:cubicBezTo>
                    <a:pt x="744" y="2093"/>
                    <a:pt x="878" y="2119"/>
                    <a:pt x="1013" y="2119"/>
                  </a:cubicBezTo>
                  <a:cubicBezTo>
                    <a:pt x="1291" y="2119"/>
                    <a:pt x="1569" y="2008"/>
                    <a:pt x="1772" y="1805"/>
                  </a:cubicBezTo>
                  <a:cubicBezTo>
                    <a:pt x="1906" y="1688"/>
                    <a:pt x="1989" y="1521"/>
                    <a:pt x="2023" y="1337"/>
                  </a:cubicBezTo>
                  <a:cubicBezTo>
                    <a:pt x="2039" y="1187"/>
                    <a:pt x="2039" y="1020"/>
                    <a:pt x="1973" y="869"/>
                  </a:cubicBezTo>
                  <a:cubicBezTo>
                    <a:pt x="1906" y="669"/>
                    <a:pt x="1772" y="485"/>
                    <a:pt x="1588" y="368"/>
                  </a:cubicBezTo>
                  <a:cubicBezTo>
                    <a:pt x="1521" y="318"/>
                    <a:pt x="1438" y="284"/>
                    <a:pt x="1354" y="284"/>
                  </a:cubicBezTo>
                  <a:cubicBezTo>
                    <a:pt x="1354" y="301"/>
                    <a:pt x="1438" y="318"/>
                    <a:pt x="1555" y="418"/>
                  </a:cubicBezTo>
                  <a:cubicBezTo>
                    <a:pt x="1705" y="535"/>
                    <a:pt x="1822" y="702"/>
                    <a:pt x="1872" y="903"/>
                  </a:cubicBezTo>
                  <a:cubicBezTo>
                    <a:pt x="1973" y="1187"/>
                    <a:pt x="1889" y="1504"/>
                    <a:pt x="1672" y="1705"/>
                  </a:cubicBezTo>
                  <a:cubicBezTo>
                    <a:pt x="1495" y="1871"/>
                    <a:pt x="1266" y="1963"/>
                    <a:pt x="1035" y="1963"/>
                  </a:cubicBezTo>
                  <a:cubicBezTo>
                    <a:pt x="917" y="1963"/>
                    <a:pt x="799" y="1939"/>
                    <a:pt x="686" y="1888"/>
                  </a:cubicBezTo>
                  <a:cubicBezTo>
                    <a:pt x="352" y="1721"/>
                    <a:pt x="151" y="1387"/>
                    <a:pt x="151" y="1020"/>
                  </a:cubicBezTo>
                  <a:cubicBezTo>
                    <a:pt x="168" y="719"/>
                    <a:pt x="318" y="452"/>
                    <a:pt x="552" y="284"/>
                  </a:cubicBezTo>
                  <a:cubicBezTo>
                    <a:pt x="719" y="151"/>
                    <a:pt x="920" y="84"/>
                    <a:pt x="1120" y="67"/>
                  </a:cubicBezTo>
                  <a:cubicBezTo>
                    <a:pt x="1204" y="67"/>
                    <a:pt x="1271" y="67"/>
                    <a:pt x="1354" y="51"/>
                  </a:cubicBezTo>
                  <a:cubicBezTo>
                    <a:pt x="1288"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0"/>
            <p:cNvSpPr/>
            <p:nvPr/>
          </p:nvSpPr>
          <p:spPr>
            <a:xfrm>
              <a:off x="1797535" y="2579938"/>
              <a:ext cx="65386" cy="67566"/>
            </a:xfrm>
            <a:custGeom>
              <a:avLst/>
              <a:gdLst/>
              <a:ahLst/>
              <a:cxnLst/>
              <a:rect l="l" t="t" r="r" b="b"/>
              <a:pathLst>
                <a:path w="2039" h="2107" extrusionOk="0">
                  <a:moveTo>
                    <a:pt x="1120" y="0"/>
                  </a:moveTo>
                  <a:cubicBezTo>
                    <a:pt x="902" y="0"/>
                    <a:pt x="685" y="67"/>
                    <a:pt x="501" y="184"/>
                  </a:cubicBezTo>
                  <a:cubicBezTo>
                    <a:pt x="201" y="368"/>
                    <a:pt x="17" y="685"/>
                    <a:pt x="17" y="1020"/>
                  </a:cubicBezTo>
                  <a:cubicBezTo>
                    <a:pt x="0" y="1437"/>
                    <a:pt x="234" y="1838"/>
                    <a:pt x="618" y="2022"/>
                  </a:cubicBezTo>
                  <a:cubicBezTo>
                    <a:pt x="749" y="2079"/>
                    <a:pt x="888" y="2107"/>
                    <a:pt x="1027" y="2107"/>
                  </a:cubicBezTo>
                  <a:cubicBezTo>
                    <a:pt x="1295" y="2107"/>
                    <a:pt x="1562" y="2003"/>
                    <a:pt x="1771" y="1805"/>
                  </a:cubicBezTo>
                  <a:cubicBezTo>
                    <a:pt x="1905" y="1688"/>
                    <a:pt x="1988" y="1521"/>
                    <a:pt x="2022" y="1337"/>
                  </a:cubicBezTo>
                  <a:cubicBezTo>
                    <a:pt x="2039" y="1187"/>
                    <a:pt x="2022" y="1020"/>
                    <a:pt x="1972" y="869"/>
                  </a:cubicBezTo>
                  <a:cubicBezTo>
                    <a:pt x="1905" y="652"/>
                    <a:pt x="1771" y="485"/>
                    <a:pt x="1571" y="351"/>
                  </a:cubicBezTo>
                  <a:cubicBezTo>
                    <a:pt x="1521" y="318"/>
                    <a:pt x="1437" y="284"/>
                    <a:pt x="1354" y="284"/>
                  </a:cubicBezTo>
                  <a:cubicBezTo>
                    <a:pt x="1354" y="301"/>
                    <a:pt x="1437" y="318"/>
                    <a:pt x="1554" y="401"/>
                  </a:cubicBezTo>
                  <a:cubicBezTo>
                    <a:pt x="1704" y="535"/>
                    <a:pt x="1821" y="702"/>
                    <a:pt x="1871" y="903"/>
                  </a:cubicBezTo>
                  <a:cubicBezTo>
                    <a:pt x="1972" y="1187"/>
                    <a:pt x="1888" y="1504"/>
                    <a:pt x="1671" y="1705"/>
                  </a:cubicBezTo>
                  <a:cubicBezTo>
                    <a:pt x="1494" y="1871"/>
                    <a:pt x="1266" y="1963"/>
                    <a:pt x="1034" y="1963"/>
                  </a:cubicBezTo>
                  <a:cubicBezTo>
                    <a:pt x="917" y="1963"/>
                    <a:pt x="798" y="1939"/>
                    <a:pt x="685" y="1889"/>
                  </a:cubicBezTo>
                  <a:cubicBezTo>
                    <a:pt x="351" y="1721"/>
                    <a:pt x="151" y="1387"/>
                    <a:pt x="151" y="1020"/>
                  </a:cubicBezTo>
                  <a:cubicBezTo>
                    <a:pt x="151" y="719"/>
                    <a:pt x="301" y="452"/>
                    <a:pt x="552" y="268"/>
                  </a:cubicBezTo>
                  <a:cubicBezTo>
                    <a:pt x="719" y="151"/>
                    <a:pt x="919" y="84"/>
                    <a:pt x="1120" y="67"/>
                  </a:cubicBezTo>
                  <a:cubicBezTo>
                    <a:pt x="1203" y="67"/>
                    <a:pt x="1270" y="67"/>
                    <a:pt x="1354" y="51"/>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0"/>
            <p:cNvSpPr/>
            <p:nvPr/>
          </p:nvSpPr>
          <p:spPr>
            <a:xfrm>
              <a:off x="1175459" y="1831964"/>
              <a:ext cx="193784" cy="421688"/>
            </a:xfrm>
            <a:custGeom>
              <a:avLst/>
              <a:gdLst/>
              <a:ahLst/>
              <a:cxnLst/>
              <a:rect l="l" t="t" r="r" b="b"/>
              <a:pathLst>
                <a:path w="7570" h="9541" extrusionOk="0">
                  <a:moveTo>
                    <a:pt x="4295" y="0"/>
                  </a:moveTo>
                  <a:lnTo>
                    <a:pt x="0" y="9541"/>
                  </a:lnTo>
                  <a:lnTo>
                    <a:pt x="0" y="9541"/>
                  </a:lnTo>
                  <a:lnTo>
                    <a:pt x="6634" y="9274"/>
                  </a:lnTo>
                  <a:cubicBezTo>
                    <a:pt x="6658" y="9275"/>
                    <a:pt x="6682" y="9276"/>
                    <a:pt x="6705" y="9276"/>
                  </a:cubicBezTo>
                  <a:cubicBezTo>
                    <a:pt x="6915" y="9276"/>
                    <a:pt x="7122" y="9212"/>
                    <a:pt x="7302" y="9106"/>
                  </a:cubicBezTo>
                  <a:cubicBezTo>
                    <a:pt x="7536" y="8906"/>
                    <a:pt x="7553" y="8555"/>
                    <a:pt x="7553" y="8254"/>
                  </a:cubicBezTo>
                  <a:cubicBezTo>
                    <a:pt x="7569" y="7235"/>
                    <a:pt x="7519" y="6082"/>
                    <a:pt x="6751" y="5431"/>
                  </a:cubicBezTo>
                  <a:cubicBezTo>
                    <a:pt x="6383" y="5130"/>
                    <a:pt x="5915" y="4979"/>
                    <a:pt x="5598" y="4645"/>
                  </a:cubicBezTo>
                  <a:cubicBezTo>
                    <a:pt x="5214" y="4228"/>
                    <a:pt x="5130" y="3609"/>
                    <a:pt x="5147" y="3041"/>
                  </a:cubicBezTo>
                  <a:cubicBezTo>
                    <a:pt x="5180" y="2473"/>
                    <a:pt x="5297" y="1905"/>
                    <a:pt x="5230" y="1337"/>
                  </a:cubicBezTo>
                  <a:cubicBezTo>
                    <a:pt x="5147" y="769"/>
                    <a:pt x="4846" y="184"/>
                    <a:pt x="4295" y="0"/>
                  </a:cubicBez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0"/>
            <p:cNvSpPr/>
            <p:nvPr/>
          </p:nvSpPr>
          <p:spPr>
            <a:xfrm>
              <a:off x="1045264" y="1753719"/>
              <a:ext cx="272221" cy="547713"/>
            </a:xfrm>
            <a:custGeom>
              <a:avLst/>
              <a:gdLst/>
              <a:ahLst/>
              <a:cxnLst/>
              <a:rect l="l" t="t" r="r" b="b"/>
              <a:pathLst>
                <a:path w="8489" h="17080" extrusionOk="0">
                  <a:moveTo>
                    <a:pt x="4378" y="1"/>
                  </a:moveTo>
                  <a:lnTo>
                    <a:pt x="0" y="3326"/>
                  </a:lnTo>
                  <a:lnTo>
                    <a:pt x="468" y="14354"/>
                  </a:lnTo>
                  <a:cubicBezTo>
                    <a:pt x="533" y="15883"/>
                    <a:pt x="1787" y="17080"/>
                    <a:pt x="3303" y="17080"/>
                  </a:cubicBezTo>
                  <a:cubicBezTo>
                    <a:pt x="3343" y="17080"/>
                    <a:pt x="3384" y="17079"/>
                    <a:pt x="3426" y="17077"/>
                  </a:cubicBezTo>
                  <a:cubicBezTo>
                    <a:pt x="4996" y="17010"/>
                    <a:pt x="6199" y="15690"/>
                    <a:pt x="6149" y="14136"/>
                  </a:cubicBezTo>
                  <a:cubicBezTo>
                    <a:pt x="6099" y="12800"/>
                    <a:pt x="6049" y="11530"/>
                    <a:pt x="6049" y="11530"/>
                  </a:cubicBezTo>
                  <a:cubicBezTo>
                    <a:pt x="6049" y="11530"/>
                    <a:pt x="8221" y="11296"/>
                    <a:pt x="8355" y="9124"/>
                  </a:cubicBezTo>
                  <a:cubicBezTo>
                    <a:pt x="8488" y="6952"/>
                    <a:pt x="8355" y="1956"/>
                    <a:pt x="8355" y="1956"/>
                  </a:cubicBezTo>
                  <a:lnTo>
                    <a:pt x="43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0"/>
            <p:cNvSpPr/>
            <p:nvPr/>
          </p:nvSpPr>
          <p:spPr>
            <a:xfrm>
              <a:off x="1278876" y="1924126"/>
              <a:ext cx="20908" cy="18054"/>
            </a:xfrm>
            <a:custGeom>
              <a:avLst/>
              <a:gdLst/>
              <a:ahLst/>
              <a:cxnLst/>
              <a:rect l="l" t="t" r="r" b="b"/>
              <a:pathLst>
                <a:path w="652" h="563" extrusionOk="0">
                  <a:moveTo>
                    <a:pt x="368" y="0"/>
                  </a:moveTo>
                  <a:cubicBezTo>
                    <a:pt x="117" y="0"/>
                    <a:pt x="0" y="301"/>
                    <a:pt x="167" y="485"/>
                  </a:cubicBezTo>
                  <a:cubicBezTo>
                    <a:pt x="226" y="538"/>
                    <a:pt x="296" y="563"/>
                    <a:pt x="363" y="563"/>
                  </a:cubicBezTo>
                  <a:cubicBezTo>
                    <a:pt x="506" y="563"/>
                    <a:pt x="641"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0"/>
            <p:cNvSpPr/>
            <p:nvPr/>
          </p:nvSpPr>
          <p:spPr>
            <a:xfrm>
              <a:off x="1272430" y="1912549"/>
              <a:ext cx="36461" cy="11192"/>
            </a:xfrm>
            <a:custGeom>
              <a:avLst/>
              <a:gdLst/>
              <a:ahLst/>
              <a:cxnLst/>
              <a:rect l="l" t="t" r="r" b="b"/>
              <a:pathLst>
                <a:path w="1137" h="349" extrusionOk="0">
                  <a:moveTo>
                    <a:pt x="544" y="1"/>
                  </a:moveTo>
                  <a:cubicBezTo>
                    <a:pt x="401" y="1"/>
                    <a:pt x="257" y="43"/>
                    <a:pt x="134" y="127"/>
                  </a:cubicBezTo>
                  <a:cubicBezTo>
                    <a:pt x="34" y="194"/>
                    <a:pt x="1" y="261"/>
                    <a:pt x="17" y="278"/>
                  </a:cubicBezTo>
                  <a:cubicBezTo>
                    <a:pt x="21" y="281"/>
                    <a:pt x="26" y="283"/>
                    <a:pt x="33" y="283"/>
                  </a:cubicBezTo>
                  <a:cubicBezTo>
                    <a:pt x="92" y="283"/>
                    <a:pt x="275" y="176"/>
                    <a:pt x="522" y="176"/>
                  </a:cubicBezTo>
                  <a:cubicBezTo>
                    <a:pt x="537" y="176"/>
                    <a:pt x="553" y="177"/>
                    <a:pt x="569" y="177"/>
                  </a:cubicBezTo>
                  <a:cubicBezTo>
                    <a:pt x="845" y="193"/>
                    <a:pt x="1036" y="349"/>
                    <a:pt x="1105" y="349"/>
                  </a:cubicBezTo>
                  <a:cubicBezTo>
                    <a:pt x="1111" y="349"/>
                    <a:pt x="1116" y="347"/>
                    <a:pt x="1120" y="345"/>
                  </a:cubicBezTo>
                  <a:cubicBezTo>
                    <a:pt x="1137" y="328"/>
                    <a:pt x="1104" y="261"/>
                    <a:pt x="1020" y="177"/>
                  </a:cubicBezTo>
                  <a:cubicBezTo>
                    <a:pt x="884" y="60"/>
                    <a:pt x="714" y="1"/>
                    <a:pt x="5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0"/>
            <p:cNvSpPr/>
            <p:nvPr/>
          </p:nvSpPr>
          <p:spPr>
            <a:xfrm>
              <a:off x="1175458" y="1924126"/>
              <a:ext cx="20940" cy="18054"/>
            </a:xfrm>
            <a:custGeom>
              <a:avLst/>
              <a:gdLst/>
              <a:ahLst/>
              <a:cxnLst/>
              <a:rect l="l" t="t" r="r" b="b"/>
              <a:pathLst>
                <a:path w="653" h="563" extrusionOk="0">
                  <a:moveTo>
                    <a:pt x="368" y="0"/>
                  </a:moveTo>
                  <a:cubicBezTo>
                    <a:pt x="117" y="0"/>
                    <a:pt x="0" y="301"/>
                    <a:pt x="184" y="485"/>
                  </a:cubicBezTo>
                  <a:cubicBezTo>
                    <a:pt x="238" y="538"/>
                    <a:pt x="306" y="563"/>
                    <a:pt x="372" y="563"/>
                  </a:cubicBezTo>
                  <a:cubicBezTo>
                    <a:pt x="514" y="563"/>
                    <a:pt x="652"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0"/>
            <p:cNvSpPr/>
            <p:nvPr/>
          </p:nvSpPr>
          <p:spPr>
            <a:xfrm>
              <a:off x="1166351" y="1912549"/>
              <a:ext cx="35916" cy="11192"/>
            </a:xfrm>
            <a:custGeom>
              <a:avLst/>
              <a:gdLst/>
              <a:ahLst/>
              <a:cxnLst/>
              <a:rect l="l" t="t" r="r" b="b"/>
              <a:pathLst>
                <a:path w="1120" h="349" extrusionOk="0">
                  <a:moveTo>
                    <a:pt x="537" y="1"/>
                  </a:moveTo>
                  <a:cubicBezTo>
                    <a:pt x="397" y="1"/>
                    <a:pt x="257" y="43"/>
                    <a:pt x="134" y="127"/>
                  </a:cubicBezTo>
                  <a:cubicBezTo>
                    <a:pt x="34" y="194"/>
                    <a:pt x="0" y="261"/>
                    <a:pt x="17" y="278"/>
                  </a:cubicBezTo>
                  <a:cubicBezTo>
                    <a:pt x="21" y="281"/>
                    <a:pt x="26" y="283"/>
                    <a:pt x="33" y="283"/>
                  </a:cubicBezTo>
                  <a:cubicBezTo>
                    <a:pt x="91" y="283"/>
                    <a:pt x="275" y="176"/>
                    <a:pt x="521" y="176"/>
                  </a:cubicBezTo>
                  <a:cubicBezTo>
                    <a:pt x="537" y="176"/>
                    <a:pt x="553" y="177"/>
                    <a:pt x="569" y="177"/>
                  </a:cubicBezTo>
                  <a:cubicBezTo>
                    <a:pt x="844" y="193"/>
                    <a:pt x="1036" y="349"/>
                    <a:pt x="1091" y="349"/>
                  </a:cubicBezTo>
                  <a:cubicBezTo>
                    <a:pt x="1097" y="349"/>
                    <a:pt x="1100" y="347"/>
                    <a:pt x="1103" y="345"/>
                  </a:cubicBezTo>
                  <a:cubicBezTo>
                    <a:pt x="1120" y="328"/>
                    <a:pt x="1086" y="261"/>
                    <a:pt x="1003" y="177"/>
                  </a:cubicBezTo>
                  <a:cubicBezTo>
                    <a:pt x="867" y="60"/>
                    <a:pt x="702" y="1"/>
                    <a:pt x="5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0"/>
            <p:cNvSpPr/>
            <p:nvPr/>
          </p:nvSpPr>
          <p:spPr>
            <a:xfrm>
              <a:off x="1147046" y="2091807"/>
              <a:ext cx="92739" cy="49480"/>
            </a:xfrm>
            <a:custGeom>
              <a:avLst/>
              <a:gdLst/>
              <a:ahLst/>
              <a:cxnLst/>
              <a:rect l="l" t="t" r="r" b="b"/>
              <a:pathLst>
                <a:path w="2892" h="1543" extrusionOk="0">
                  <a:moveTo>
                    <a:pt x="1" y="1"/>
                  </a:moveTo>
                  <a:cubicBezTo>
                    <a:pt x="1" y="1"/>
                    <a:pt x="677" y="1543"/>
                    <a:pt x="2702" y="1543"/>
                  </a:cubicBezTo>
                  <a:cubicBezTo>
                    <a:pt x="2764" y="1543"/>
                    <a:pt x="2827" y="1541"/>
                    <a:pt x="2892" y="1538"/>
                  </a:cubicBezTo>
                  <a:lnTo>
                    <a:pt x="2875" y="987"/>
                  </a:lnTo>
                  <a:cubicBezTo>
                    <a:pt x="1839" y="937"/>
                    <a:pt x="836" y="602"/>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0"/>
            <p:cNvSpPr/>
            <p:nvPr/>
          </p:nvSpPr>
          <p:spPr>
            <a:xfrm>
              <a:off x="1234943" y="1920887"/>
              <a:ext cx="26263" cy="84530"/>
            </a:xfrm>
            <a:custGeom>
              <a:avLst/>
              <a:gdLst/>
              <a:ahLst/>
              <a:cxnLst/>
              <a:rect l="l" t="t" r="r" b="b"/>
              <a:pathLst>
                <a:path w="819" h="2636" extrusionOk="0">
                  <a:moveTo>
                    <a:pt x="0" y="1"/>
                  </a:moveTo>
                  <a:lnTo>
                    <a:pt x="0" y="1"/>
                  </a:lnTo>
                  <a:cubicBezTo>
                    <a:pt x="17" y="168"/>
                    <a:pt x="50" y="318"/>
                    <a:pt x="100" y="469"/>
                  </a:cubicBezTo>
                  <a:cubicBezTo>
                    <a:pt x="184" y="770"/>
                    <a:pt x="318" y="1171"/>
                    <a:pt x="451" y="1605"/>
                  </a:cubicBezTo>
                  <a:cubicBezTo>
                    <a:pt x="535" y="1822"/>
                    <a:pt x="602" y="2039"/>
                    <a:pt x="668" y="2223"/>
                  </a:cubicBezTo>
                  <a:cubicBezTo>
                    <a:pt x="702" y="2307"/>
                    <a:pt x="719" y="2390"/>
                    <a:pt x="702" y="2474"/>
                  </a:cubicBezTo>
                  <a:cubicBezTo>
                    <a:pt x="685" y="2524"/>
                    <a:pt x="618" y="2541"/>
                    <a:pt x="535" y="2541"/>
                  </a:cubicBezTo>
                  <a:cubicBezTo>
                    <a:pt x="368" y="2541"/>
                    <a:pt x="201" y="2557"/>
                    <a:pt x="50" y="2607"/>
                  </a:cubicBezTo>
                  <a:cubicBezTo>
                    <a:pt x="148" y="2627"/>
                    <a:pt x="240" y="2635"/>
                    <a:pt x="333" y="2635"/>
                  </a:cubicBezTo>
                  <a:cubicBezTo>
                    <a:pt x="399" y="2635"/>
                    <a:pt x="466" y="2631"/>
                    <a:pt x="535" y="2624"/>
                  </a:cubicBezTo>
                  <a:lnTo>
                    <a:pt x="668" y="2624"/>
                  </a:lnTo>
                  <a:cubicBezTo>
                    <a:pt x="719" y="2607"/>
                    <a:pt x="769" y="2557"/>
                    <a:pt x="802" y="2507"/>
                  </a:cubicBezTo>
                  <a:cubicBezTo>
                    <a:pt x="819" y="2407"/>
                    <a:pt x="819" y="2290"/>
                    <a:pt x="769" y="2190"/>
                  </a:cubicBezTo>
                  <a:cubicBezTo>
                    <a:pt x="702" y="2006"/>
                    <a:pt x="635" y="1789"/>
                    <a:pt x="568" y="1572"/>
                  </a:cubicBezTo>
                  <a:cubicBezTo>
                    <a:pt x="435" y="1137"/>
                    <a:pt x="301" y="736"/>
                    <a:pt x="184" y="452"/>
                  </a:cubicBezTo>
                  <a:cubicBezTo>
                    <a:pt x="151" y="285"/>
                    <a:pt x="84" y="13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0"/>
            <p:cNvSpPr/>
            <p:nvPr/>
          </p:nvSpPr>
          <p:spPr>
            <a:xfrm>
              <a:off x="1216184" y="2012536"/>
              <a:ext cx="23602" cy="21710"/>
            </a:xfrm>
            <a:custGeom>
              <a:avLst/>
              <a:gdLst/>
              <a:ahLst/>
              <a:cxnLst/>
              <a:rect l="l" t="t" r="r" b="b"/>
              <a:pathLst>
                <a:path w="736" h="677" extrusionOk="0">
                  <a:moveTo>
                    <a:pt x="418" y="0"/>
                  </a:moveTo>
                  <a:lnTo>
                    <a:pt x="418" y="0"/>
                  </a:lnTo>
                  <a:cubicBezTo>
                    <a:pt x="301" y="34"/>
                    <a:pt x="201" y="100"/>
                    <a:pt x="117" y="184"/>
                  </a:cubicBezTo>
                  <a:cubicBezTo>
                    <a:pt x="34" y="267"/>
                    <a:pt x="0" y="384"/>
                    <a:pt x="34" y="501"/>
                  </a:cubicBezTo>
                  <a:cubicBezTo>
                    <a:pt x="103" y="612"/>
                    <a:pt x="218" y="677"/>
                    <a:pt x="341" y="677"/>
                  </a:cubicBezTo>
                  <a:cubicBezTo>
                    <a:pt x="366" y="677"/>
                    <a:pt x="392" y="674"/>
                    <a:pt x="418" y="668"/>
                  </a:cubicBezTo>
                  <a:cubicBezTo>
                    <a:pt x="535" y="635"/>
                    <a:pt x="635" y="568"/>
                    <a:pt x="685" y="451"/>
                  </a:cubicBezTo>
                  <a:cubicBezTo>
                    <a:pt x="736" y="351"/>
                    <a:pt x="736" y="217"/>
                    <a:pt x="652" y="117"/>
                  </a:cubicBezTo>
                  <a:cubicBezTo>
                    <a:pt x="600" y="65"/>
                    <a:pt x="528" y="39"/>
                    <a:pt x="457" y="39"/>
                  </a:cubicBezTo>
                  <a:cubicBezTo>
                    <a:pt x="414" y="39"/>
                    <a:pt x="372" y="48"/>
                    <a:pt x="335" y="67"/>
                  </a:cubicBezTo>
                  <a:lnTo>
                    <a:pt x="418" y="0"/>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0"/>
            <p:cNvSpPr/>
            <p:nvPr/>
          </p:nvSpPr>
          <p:spPr>
            <a:xfrm>
              <a:off x="1214580" y="2011958"/>
              <a:ext cx="27354" cy="16419"/>
            </a:xfrm>
            <a:custGeom>
              <a:avLst/>
              <a:gdLst/>
              <a:ahLst/>
              <a:cxnLst/>
              <a:rect l="l" t="t" r="r" b="b"/>
              <a:pathLst>
                <a:path w="853" h="512" extrusionOk="0">
                  <a:moveTo>
                    <a:pt x="41" y="0"/>
                  </a:moveTo>
                  <a:cubicBezTo>
                    <a:pt x="38" y="0"/>
                    <a:pt x="36" y="1"/>
                    <a:pt x="34" y="1"/>
                  </a:cubicBezTo>
                  <a:cubicBezTo>
                    <a:pt x="0" y="1"/>
                    <a:pt x="67" y="269"/>
                    <a:pt x="334" y="419"/>
                  </a:cubicBezTo>
                  <a:cubicBezTo>
                    <a:pt x="457" y="488"/>
                    <a:pt x="577" y="512"/>
                    <a:pt x="670" y="512"/>
                  </a:cubicBezTo>
                  <a:cubicBezTo>
                    <a:pt x="779" y="512"/>
                    <a:pt x="852" y="480"/>
                    <a:pt x="852" y="453"/>
                  </a:cubicBezTo>
                  <a:cubicBezTo>
                    <a:pt x="836" y="419"/>
                    <a:pt x="635" y="402"/>
                    <a:pt x="418" y="285"/>
                  </a:cubicBezTo>
                  <a:cubicBezTo>
                    <a:pt x="211" y="158"/>
                    <a:pt x="95"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0"/>
            <p:cNvSpPr/>
            <p:nvPr/>
          </p:nvSpPr>
          <p:spPr>
            <a:xfrm>
              <a:off x="1084386" y="1734895"/>
              <a:ext cx="249710" cy="174030"/>
            </a:xfrm>
            <a:custGeom>
              <a:avLst/>
              <a:gdLst/>
              <a:ahLst/>
              <a:cxnLst/>
              <a:rect l="l" t="t" r="r" b="b"/>
              <a:pathLst>
                <a:path w="7787" h="5427" extrusionOk="0">
                  <a:moveTo>
                    <a:pt x="3835" y="0"/>
                  </a:moveTo>
                  <a:cubicBezTo>
                    <a:pt x="3527" y="0"/>
                    <a:pt x="3219" y="40"/>
                    <a:pt x="2924" y="120"/>
                  </a:cubicBezTo>
                  <a:cubicBezTo>
                    <a:pt x="1688" y="471"/>
                    <a:pt x="735" y="1457"/>
                    <a:pt x="418" y="2710"/>
                  </a:cubicBezTo>
                  <a:lnTo>
                    <a:pt x="568" y="2576"/>
                  </a:lnTo>
                  <a:lnTo>
                    <a:pt x="568" y="2576"/>
                  </a:lnTo>
                  <a:cubicBezTo>
                    <a:pt x="551" y="3044"/>
                    <a:pt x="284" y="3462"/>
                    <a:pt x="150" y="3913"/>
                  </a:cubicBezTo>
                  <a:cubicBezTo>
                    <a:pt x="0" y="4364"/>
                    <a:pt x="17" y="4932"/>
                    <a:pt x="434" y="5199"/>
                  </a:cubicBezTo>
                  <a:cubicBezTo>
                    <a:pt x="551" y="5283"/>
                    <a:pt x="668" y="5333"/>
                    <a:pt x="802" y="5350"/>
                  </a:cubicBezTo>
                  <a:cubicBezTo>
                    <a:pt x="992" y="5405"/>
                    <a:pt x="1190" y="5427"/>
                    <a:pt x="1390" y="5427"/>
                  </a:cubicBezTo>
                  <a:cubicBezTo>
                    <a:pt x="1735" y="5427"/>
                    <a:pt x="2091" y="5363"/>
                    <a:pt x="2439" y="5300"/>
                  </a:cubicBezTo>
                  <a:lnTo>
                    <a:pt x="2506" y="4063"/>
                  </a:lnTo>
                  <a:cubicBezTo>
                    <a:pt x="2590" y="4448"/>
                    <a:pt x="2790" y="4798"/>
                    <a:pt x="3108" y="5032"/>
                  </a:cubicBezTo>
                  <a:cubicBezTo>
                    <a:pt x="3325" y="5206"/>
                    <a:pt x="3584" y="5295"/>
                    <a:pt x="3849" y="5295"/>
                  </a:cubicBezTo>
                  <a:cubicBezTo>
                    <a:pt x="3992" y="5295"/>
                    <a:pt x="4137" y="5269"/>
                    <a:pt x="4277" y="5216"/>
                  </a:cubicBezTo>
                  <a:cubicBezTo>
                    <a:pt x="4600" y="5069"/>
                    <a:pt x="4820" y="4716"/>
                    <a:pt x="4744" y="4395"/>
                  </a:cubicBezTo>
                  <a:lnTo>
                    <a:pt x="4744" y="4395"/>
                  </a:lnTo>
                  <a:cubicBezTo>
                    <a:pt x="4929" y="4791"/>
                    <a:pt x="5397" y="5060"/>
                    <a:pt x="5865" y="5166"/>
                  </a:cubicBezTo>
                  <a:cubicBezTo>
                    <a:pt x="6098" y="5196"/>
                    <a:pt x="6334" y="5213"/>
                    <a:pt x="6572" y="5213"/>
                  </a:cubicBezTo>
                  <a:cubicBezTo>
                    <a:pt x="6863" y="5213"/>
                    <a:pt x="7158" y="5188"/>
                    <a:pt x="7452" y="5133"/>
                  </a:cubicBezTo>
                  <a:cubicBezTo>
                    <a:pt x="7185" y="4715"/>
                    <a:pt x="7369" y="4214"/>
                    <a:pt x="7519" y="3763"/>
                  </a:cubicBezTo>
                  <a:cubicBezTo>
                    <a:pt x="7669" y="3311"/>
                    <a:pt x="7786" y="2760"/>
                    <a:pt x="7452" y="2409"/>
                  </a:cubicBezTo>
                  <a:cubicBezTo>
                    <a:pt x="7318" y="2292"/>
                    <a:pt x="7201" y="2192"/>
                    <a:pt x="7068" y="2108"/>
                  </a:cubicBezTo>
                  <a:cubicBezTo>
                    <a:pt x="6784" y="1858"/>
                    <a:pt x="6650" y="1524"/>
                    <a:pt x="6450" y="1240"/>
                  </a:cubicBezTo>
                  <a:cubicBezTo>
                    <a:pt x="5896" y="441"/>
                    <a:pt x="4866" y="0"/>
                    <a:pt x="3835" y="0"/>
                  </a:cubicBez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0"/>
            <p:cNvSpPr/>
            <p:nvPr/>
          </p:nvSpPr>
          <p:spPr>
            <a:xfrm>
              <a:off x="883451" y="1753751"/>
              <a:ext cx="275973" cy="887275"/>
            </a:xfrm>
            <a:custGeom>
              <a:avLst/>
              <a:gdLst/>
              <a:ahLst/>
              <a:cxnLst/>
              <a:rect l="l" t="t" r="r" b="b"/>
              <a:pathLst>
                <a:path w="7938" h="12782" extrusionOk="0">
                  <a:moveTo>
                    <a:pt x="6153" y="0"/>
                  </a:moveTo>
                  <a:cubicBezTo>
                    <a:pt x="5878" y="0"/>
                    <a:pt x="5604" y="20"/>
                    <a:pt x="5331" y="67"/>
                  </a:cubicBezTo>
                  <a:cubicBezTo>
                    <a:pt x="4479" y="234"/>
                    <a:pt x="3626" y="752"/>
                    <a:pt x="3309" y="1554"/>
                  </a:cubicBezTo>
                  <a:cubicBezTo>
                    <a:pt x="2958" y="2473"/>
                    <a:pt x="3309" y="3592"/>
                    <a:pt x="2791" y="4444"/>
                  </a:cubicBezTo>
                  <a:cubicBezTo>
                    <a:pt x="2457" y="5012"/>
                    <a:pt x="1788" y="5297"/>
                    <a:pt x="1287" y="5748"/>
                  </a:cubicBezTo>
                  <a:cubicBezTo>
                    <a:pt x="435" y="6483"/>
                    <a:pt x="51" y="7669"/>
                    <a:pt x="17" y="8805"/>
                  </a:cubicBezTo>
                  <a:cubicBezTo>
                    <a:pt x="1" y="9925"/>
                    <a:pt x="435" y="11679"/>
                    <a:pt x="736" y="12782"/>
                  </a:cubicBezTo>
                  <a:cubicBezTo>
                    <a:pt x="2791" y="12598"/>
                    <a:pt x="4896" y="12732"/>
                    <a:pt x="6951" y="12548"/>
                  </a:cubicBezTo>
                  <a:cubicBezTo>
                    <a:pt x="6484" y="12331"/>
                    <a:pt x="6250" y="10977"/>
                    <a:pt x="6333" y="10459"/>
                  </a:cubicBezTo>
                  <a:cubicBezTo>
                    <a:pt x="6417" y="9958"/>
                    <a:pt x="6701" y="9507"/>
                    <a:pt x="6918" y="9056"/>
                  </a:cubicBezTo>
                  <a:cubicBezTo>
                    <a:pt x="7135" y="8588"/>
                    <a:pt x="7302" y="8053"/>
                    <a:pt x="7135" y="7569"/>
                  </a:cubicBezTo>
                  <a:cubicBezTo>
                    <a:pt x="6968" y="7051"/>
                    <a:pt x="6450" y="6683"/>
                    <a:pt x="6266" y="6165"/>
                  </a:cubicBezTo>
                  <a:cubicBezTo>
                    <a:pt x="6066" y="5614"/>
                    <a:pt x="6266" y="4996"/>
                    <a:pt x="6450" y="4444"/>
                  </a:cubicBezTo>
                  <a:cubicBezTo>
                    <a:pt x="6951" y="3024"/>
                    <a:pt x="7453" y="1604"/>
                    <a:pt x="7937" y="184"/>
                  </a:cubicBezTo>
                  <a:cubicBezTo>
                    <a:pt x="7353" y="92"/>
                    <a:pt x="6752" y="0"/>
                    <a:pt x="6153" y="0"/>
                  </a:cubicBez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0"/>
            <p:cNvSpPr/>
            <p:nvPr/>
          </p:nvSpPr>
          <p:spPr>
            <a:xfrm>
              <a:off x="932739" y="1746151"/>
              <a:ext cx="213281" cy="190545"/>
            </a:xfrm>
            <a:custGeom>
              <a:avLst/>
              <a:gdLst/>
              <a:ahLst/>
              <a:cxnLst/>
              <a:rect l="l" t="t" r="r" b="b"/>
              <a:pathLst>
                <a:path w="6651" h="5942" extrusionOk="0">
                  <a:moveTo>
                    <a:pt x="5026" y="1"/>
                  </a:moveTo>
                  <a:cubicBezTo>
                    <a:pt x="4988" y="1"/>
                    <a:pt x="4950" y="2"/>
                    <a:pt x="4913" y="3"/>
                  </a:cubicBezTo>
                  <a:cubicBezTo>
                    <a:pt x="4595" y="3"/>
                    <a:pt x="4295" y="53"/>
                    <a:pt x="3994" y="120"/>
                  </a:cubicBezTo>
                  <a:cubicBezTo>
                    <a:pt x="3626" y="203"/>
                    <a:pt x="3292" y="337"/>
                    <a:pt x="2991" y="521"/>
                  </a:cubicBezTo>
                  <a:cubicBezTo>
                    <a:pt x="2640" y="738"/>
                    <a:pt x="2373" y="1056"/>
                    <a:pt x="2223" y="1440"/>
                  </a:cubicBezTo>
                  <a:cubicBezTo>
                    <a:pt x="2072" y="1841"/>
                    <a:pt x="2006" y="2275"/>
                    <a:pt x="2022" y="2693"/>
                  </a:cubicBezTo>
                  <a:cubicBezTo>
                    <a:pt x="2022" y="3144"/>
                    <a:pt x="2072" y="3562"/>
                    <a:pt x="2072" y="3963"/>
                  </a:cubicBezTo>
                  <a:cubicBezTo>
                    <a:pt x="2106" y="4347"/>
                    <a:pt x="2039" y="4715"/>
                    <a:pt x="1905" y="5082"/>
                  </a:cubicBezTo>
                  <a:cubicBezTo>
                    <a:pt x="1772" y="5383"/>
                    <a:pt x="1521" y="5634"/>
                    <a:pt x="1204" y="5767"/>
                  </a:cubicBezTo>
                  <a:cubicBezTo>
                    <a:pt x="1113" y="5801"/>
                    <a:pt x="1016" y="5818"/>
                    <a:pt x="919" y="5818"/>
                  </a:cubicBezTo>
                  <a:cubicBezTo>
                    <a:pt x="730" y="5818"/>
                    <a:pt x="539" y="5755"/>
                    <a:pt x="385" y="5634"/>
                  </a:cubicBezTo>
                  <a:cubicBezTo>
                    <a:pt x="201" y="5500"/>
                    <a:pt x="101" y="5249"/>
                    <a:pt x="151" y="5016"/>
                  </a:cubicBezTo>
                  <a:cubicBezTo>
                    <a:pt x="184" y="4832"/>
                    <a:pt x="318" y="4681"/>
                    <a:pt x="502" y="4648"/>
                  </a:cubicBezTo>
                  <a:cubicBezTo>
                    <a:pt x="529" y="4644"/>
                    <a:pt x="557" y="4642"/>
                    <a:pt x="584" y="4642"/>
                  </a:cubicBezTo>
                  <a:cubicBezTo>
                    <a:pt x="673" y="4642"/>
                    <a:pt x="759" y="4664"/>
                    <a:pt x="836" y="4715"/>
                  </a:cubicBezTo>
                  <a:cubicBezTo>
                    <a:pt x="903" y="4765"/>
                    <a:pt x="919" y="4798"/>
                    <a:pt x="936" y="4798"/>
                  </a:cubicBezTo>
                  <a:cubicBezTo>
                    <a:pt x="936" y="4798"/>
                    <a:pt x="919" y="4748"/>
                    <a:pt x="853" y="4698"/>
                  </a:cubicBezTo>
                  <a:cubicBezTo>
                    <a:pt x="774" y="4632"/>
                    <a:pt x="674" y="4587"/>
                    <a:pt x="579" y="4587"/>
                  </a:cubicBezTo>
                  <a:cubicBezTo>
                    <a:pt x="553" y="4587"/>
                    <a:pt x="527" y="4591"/>
                    <a:pt x="502" y="4598"/>
                  </a:cubicBezTo>
                  <a:cubicBezTo>
                    <a:pt x="285" y="4631"/>
                    <a:pt x="117" y="4782"/>
                    <a:pt x="67" y="4999"/>
                  </a:cubicBezTo>
                  <a:cubicBezTo>
                    <a:pt x="1" y="5266"/>
                    <a:pt x="101" y="5550"/>
                    <a:pt x="318" y="5717"/>
                  </a:cubicBezTo>
                  <a:cubicBezTo>
                    <a:pt x="498" y="5863"/>
                    <a:pt x="715" y="5941"/>
                    <a:pt x="935" y="5941"/>
                  </a:cubicBezTo>
                  <a:cubicBezTo>
                    <a:pt x="1042" y="5941"/>
                    <a:pt x="1150" y="5923"/>
                    <a:pt x="1254" y="5884"/>
                  </a:cubicBezTo>
                  <a:cubicBezTo>
                    <a:pt x="1605" y="5751"/>
                    <a:pt x="1872" y="5483"/>
                    <a:pt x="2022" y="5132"/>
                  </a:cubicBezTo>
                  <a:cubicBezTo>
                    <a:pt x="2173" y="4765"/>
                    <a:pt x="2239" y="4364"/>
                    <a:pt x="2223" y="3963"/>
                  </a:cubicBezTo>
                  <a:cubicBezTo>
                    <a:pt x="2223" y="3545"/>
                    <a:pt x="2173" y="3127"/>
                    <a:pt x="2173" y="2693"/>
                  </a:cubicBezTo>
                  <a:cubicBezTo>
                    <a:pt x="2156" y="2292"/>
                    <a:pt x="2223" y="1874"/>
                    <a:pt x="2356" y="1490"/>
                  </a:cubicBezTo>
                  <a:cubicBezTo>
                    <a:pt x="2490" y="1139"/>
                    <a:pt x="2741" y="838"/>
                    <a:pt x="3058" y="638"/>
                  </a:cubicBezTo>
                  <a:cubicBezTo>
                    <a:pt x="3359" y="454"/>
                    <a:pt x="3676" y="320"/>
                    <a:pt x="4011" y="237"/>
                  </a:cubicBezTo>
                  <a:cubicBezTo>
                    <a:pt x="4311" y="170"/>
                    <a:pt x="4612" y="120"/>
                    <a:pt x="4913" y="103"/>
                  </a:cubicBezTo>
                  <a:cubicBezTo>
                    <a:pt x="4958" y="102"/>
                    <a:pt x="5003" y="101"/>
                    <a:pt x="5048" y="101"/>
                  </a:cubicBezTo>
                  <a:cubicBezTo>
                    <a:pt x="5451" y="101"/>
                    <a:pt x="5840" y="168"/>
                    <a:pt x="6216" y="304"/>
                  </a:cubicBezTo>
                  <a:cubicBezTo>
                    <a:pt x="6482" y="413"/>
                    <a:pt x="6631" y="523"/>
                    <a:pt x="6649" y="523"/>
                  </a:cubicBezTo>
                  <a:cubicBezTo>
                    <a:pt x="6650" y="523"/>
                    <a:pt x="6651" y="522"/>
                    <a:pt x="6651" y="521"/>
                  </a:cubicBezTo>
                  <a:cubicBezTo>
                    <a:pt x="6651" y="521"/>
                    <a:pt x="6617" y="488"/>
                    <a:pt x="6550" y="437"/>
                  </a:cubicBezTo>
                  <a:cubicBezTo>
                    <a:pt x="6450" y="371"/>
                    <a:pt x="6350" y="304"/>
                    <a:pt x="6233" y="254"/>
                  </a:cubicBezTo>
                  <a:cubicBezTo>
                    <a:pt x="5850" y="85"/>
                    <a:pt x="5439" y="1"/>
                    <a:pt x="50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0"/>
            <p:cNvSpPr/>
            <p:nvPr/>
          </p:nvSpPr>
          <p:spPr>
            <a:xfrm>
              <a:off x="1316363" y="1831964"/>
              <a:ext cx="98640" cy="183137"/>
            </a:xfrm>
            <a:custGeom>
              <a:avLst/>
              <a:gdLst/>
              <a:ahLst/>
              <a:cxnLst/>
              <a:rect l="l" t="t" r="r" b="b"/>
              <a:pathLst>
                <a:path w="3076" h="5711" extrusionOk="0">
                  <a:moveTo>
                    <a:pt x="1" y="0"/>
                  </a:moveTo>
                  <a:lnTo>
                    <a:pt x="1" y="0"/>
                  </a:lnTo>
                  <a:cubicBezTo>
                    <a:pt x="84" y="67"/>
                    <a:pt x="168" y="134"/>
                    <a:pt x="268" y="184"/>
                  </a:cubicBezTo>
                  <a:cubicBezTo>
                    <a:pt x="519" y="351"/>
                    <a:pt x="753" y="535"/>
                    <a:pt x="970" y="736"/>
                  </a:cubicBezTo>
                  <a:cubicBezTo>
                    <a:pt x="1287" y="1020"/>
                    <a:pt x="1488" y="1404"/>
                    <a:pt x="1555" y="1822"/>
                  </a:cubicBezTo>
                  <a:cubicBezTo>
                    <a:pt x="1622" y="2306"/>
                    <a:pt x="1488" y="2841"/>
                    <a:pt x="1388" y="3409"/>
                  </a:cubicBezTo>
                  <a:cubicBezTo>
                    <a:pt x="1271" y="3960"/>
                    <a:pt x="1221" y="4562"/>
                    <a:pt x="1471" y="5030"/>
                  </a:cubicBezTo>
                  <a:cubicBezTo>
                    <a:pt x="1588" y="5247"/>
                    <a:pt x="1755" y="5447"/>
                    <a:pt x="1972" y="5581"/>
                  </a:cubicBezTo>
                  <a:cubicBezTo>
                    <a:pt x="2112" y="5670"/>
                    <a:pt x="2270" y="5710"/>
                    <a:pt x="2433" y="5710"/>
                  </a:cubicBezTo>
                  <a:cubicBezTo>
                    <a:pt x="2485" y="5710"/>
                    <a:pt x="2538" y="5706"/>
                    <a:pt x="2591" y="5698"/>
                  </a:cubicBezTo>
                  <a:cubicBezTo>
                    <a:pt x="2774" y="5681"/>
                    <a:pt x="2942" y="5564"/>
                    <a:pt x="3025" y="5397"/>
                  </a:cubicBezTo>
                  <a:cubicBezTo>
                    <a:pt x="3075" y="5264"/>
                    <a:pt x="3059" y="5113"/>
                    <a:pt x="2958" y="4996"/>
                  </a:cubicBezTo>
                  <a:cubicBezTo>
                    <a:pt x="2908" y="4929"/>
                    <a:pt x="2825" y="4896"/>
                    <a:pt x="2724" y="4879"/>
                  </a:cubicBezTo>
                  <a:cubicBezTo>
                    <a:pt x="2674" y="4896"/>
                    <a:pt x="2641" y="4913"/>
                    <a:pt x="2641" y="4913"/>
                  </a:cubicBezTo>
                  <a:cubicBezTo>
                    <a:pt x="2656" y="4910"/>
                    <a:pt x="2671" y="4909"/>
                    <a:pt x="2685" y="4909"/>
                  </a:cubicBezTo>
                  <a:cubicBezTo>
                    <a:pt x="2783" y="4909"/>
                    <a:pt x="2864" y="4957"/>
                    <a:pt x="2908" y="5030"/>
                  </a:cubicBezTo>
                  <a:cubicBezTo>
                    <a:pt x="2975" y="5130"/>
                    <a:pt x="2992" y="5247"/>
                    <a:pt x="2942" y="5364"/>
                  </a:cubicBezTo>
                  <a:cubicBezTo>
                    <a:pt x="2875" y="5497"/>
                    <a:pt x="2724" y="5581"/>
                    <a:pt x="2574" y="5598"/>
                  </a:cubicBezTo>
                  <a:cubicBezTo>
                    <a:pt x="2544" y="5602"/>
                    <a:pt x="2514" y="5604"/>
                    <a:pt x="2484" y="5604"/>
                  </a:cubicBezTo>
                  <a:cubicBezTo>
                    <a:pt x="2154" y="5604"/>
                    <a:pt x="1788" y="5360"/>
                    <a:pt x="1605" y="4963"/>
                  </a:cubicBezTo>
                  <a:cubicBezTo>
                    <a:pt x="1388" y="4545"/>
                    <a:pt x="1421" y="3994"/>
                    <a:pt x="1538" y="3426"/>
                  </a:cubicBezTo>
                  <a:cubicBezTo>
                    <a:pt x="1638" y="2874"/>
                    <a:pt x="1772" y="2323"/>
                    <a:pt x="1688" y="1805"/>
                  </a:cubicBezTo>
                  <a:cubicBezTo>
                    <a:pt x="1622" y="1354"/>
                    <a:pt x="1388" y="953"/>
                    <a:pt x="1037" y="652"/>
                  </a:cubicBezTo>
                  <a:cubicBezTo>
                    <a:pt x="803" y="451"/>
                    <a:pt x="569" y="284"/>
                    <a:pt x="302" y="134"/>
                  </a:cubicBezTo>
                  <a:cubicBezTo>
                    <a:pt x="218" y="84"/>
                    <a:pt x="118"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0"/>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0"/>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000000">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0"/>
            <p:cNvSpPr/>
            <p:nvPr/>
          </p:nvSpPr>
          <p:spPr>
            <a:xfrm>
              <a:off x="1401021" y="2447595"/>
              <a:ext cx="719082" cy="357937"/>
            </a:xfrm>
            <a:custGeom>
              <a:avLst/>
              <a:gdLst/>
              <a:ahLst/>
              <a:cxnLst/>
              <a:rect l="l" t="t" r="r" b="b"/>
              <a:pathLst>
                <a:path w="22424" h="11162" extrusionOk="0">
                  <a:moveTo>
                    <a:pt x="6784" y="0"/>
                  </a:moveTo>
                  <a:cubicBezTo>
                    <a:pt x="6651" y="0"/>
                    <a:pt x="6517" y="67"/>
                    <a:pt x="6434" y="184"/>
                  </a:cubicBezTo>
                  <a:lnTo>
                    <a:pt x="1" y="11162"/>
                  </a:lnTo>
                  <a:lnTo>
                    <a:pt x="15941" y="11162"/>
                  </a:lnTo>
                  <a:lnTo>
                    <a:pt x="22290" y="485"/>
                  </a:lnTo>
                  <a:cubicBezTo>
                    <a:pt x="22424" y="268"/>
                    <a:pt x="22240" y="0"/>
                    <a:pt x="2195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0"/>
            <p:cNvSpPr/>
            <p:nvPr/>
          </p:nvSpPr>
          <p:spPr>
            <a:xfrm>
              <a:off x="1537660" y="2605688"/>
              <a:ext cx="217033" cy="201448"/>
            </a:xfrm>
            <a:custGeom>
              <a:avLst/>
              <a:gdLst/>
              <a:ahLst/>
              <a:cxnLst/>
              <a:rect l="l" t="t" r="r" b="b"/>
              <a:pathLst>
                <a:path w="6768" h="6282" extrusionOk="0">
                  <a:moveTo>
                    <a:pt x="1201" y="0"/>
                  </a:moveTo>
                  <a:cubicBezTo>
                    <a:pt x="1036" y="0"/>
                    <a:pt x="880" y="140"/>
                    <a:pt x="903" y="334"/>
                  </a:cubicBezTo>
                  <a:cubicBezTo>
                    <a:pt x="869" y="668"/>
                    <a:pt x="802" y="1002"/>
                    <a:pt x="686" y="1303"/>
                  </a:cubicBezTo>
                  <a:cubicBezTo>
                    <a:pt x="602" y="1570"/>
                    <a:pt x="468" y="1804"/>
                    <a:pt x="318" y="2021"/>
                  </a:cubicBezTo>
                  <a:cubicBezTo>
                    <a:pt x="204" y="2152"/>
                    <a:pt x="106" y="2282"/>
                    <a:pt x="8" y="2397"/>
                  </a:cubicBezTo>
                  <a:lnTo>
                    <a:pt x="8" y="2397"/>
                  </a:lnTo>
                  <a:lnTo>
                    <a:pt x="0" y="2372"/>
                  </a:lnTo>
                  <a:lnTo>
                    <a:pt x="0" y="2405"/>
                  </a:lnTo>
                  <a:cubicBezTo>
                    <a:pt x="3" y="2403"/>
                    <a:pt x="5" y="2400"/>
                    <a:pt x="8" y="2397"/>
                  </a:cubicBezTo>
                  <a:lnTo>
                    <a:pt x="8" y="2397"/>
                  </a:lnTo>
                  <a:lnTo>
                    <a:pt x="1153" y="6282"/>
                  </a:lnTo>
                  <a:cubicBezTo>
                    <a:pt x="2407" y="6015"/>
                    <a:pt x="3977" y="5664"/>
                    <a:pt x="4746" y="5396"/>
                  </a:cubicBezTo>
                  <a:cubicBezTo>
                    <a:pt x="6133" y="4895"/>
                    <a:pt x="6082" y="4778"/>
                    <a:pt x="5999" y="4628"/>
                  </a:cubicBezTo>
                  <a:cubicBezTo>
                    <a:pt x="5963" y="4563"/>
                    <a:pt x="5878" y="4537"/>
                    <a:pt x="5763" y="4537"/>
                  </a:cubicBezTo>
                  <a:cubicBezTo>
                    <a:pt x="5278" y="4537"/>
                    <a:pt x="4243" y="5003"/>
                    <a:pt x="3933" y="5003"/>
                  </a:cubicBezTo>
                  <a:cubicBezTo>
                    <a:pt x="3842" y="5003"/>
                    <a:pt x="3813" y="4963"/>
                    <a:pt x="3877" y="4862"/>
                  </a:cubicBezTo>
                  <a:cubicBezTo>
                    <a:pt x="4211" y="4344"/>
                    <a:pt x="6767" y="3742"/>
                    <a:pt x="6517" y="3324"/>
                  </a:cubicBezTo>
                  <a:cubicBezTo>
                    <a:pt x="6459" y="3232"/>
                    <a:pt x="6342" y="3194"/>
                    <a:pt x="6187" y="3194"/>
                  </a:cubicBezTo>
                  <a:cubicBezTo>
                    <a:pt x="5444" y="3194"/>
                    <a:pt x="3826" y="4077"/>
                    <a:pt x="3660" y="4160"/>
                  </a:cubicBezTo>
                  <a:cubicBezTo>
                    <a:pt x="3631" y="4174"/>
                    <a:pt x="3604" y="4180"/>
                    <a:pt x="3579" y="4180"/>
                  </a:cubicBezTo>
                  <a:cubicBezTo>
                    <a:pt x="3424" y="4180"/>
                    <a:pt x="3337" y="3950"/>
                    <a:pt x="3509" y="3893"/>
                  </a:cubicBezTo>
                  <a:cubicBezTo>
                    <a:pt x="3777" y="3776"/>
                    <a:pt x="6600" y="2573"/>
                    <a:pt x="6266" y="2038"/>
                  </a:cubicBezTo>
                  <a:cubicBezTo>
                    <a:pt x="6220" y="1959"/>
                    <a:pt x="6147" y="1930"/>
                    <a:pt x="6067" y="1930"/>
                  </a:cubicBezTo>
                  <a:cubicBezTo>
                    <a:pt x="5859" y="1930"/>
                    <a:pt x="5598" y="2121"/>
                    <a:pt x="5598" y="2121"/>
                  </a:cubicBezTo>
                  <a:cubicBezTo>
                    <a:pt x="5598" y="2121"/>
                    <a:pt x="3466" y="3222"/>
                    <a:pt x="2981" y="3222"/>
                  </a:cubicBezTo>
                  <a:cubicBezTo>
                    <a:pt x="2935" y="3222"/>
                    <a:pt x="2904" y="3213"/>
                    <a:pt x="2891" y="3191"/>
                  </a:cubicBezTo>
                  <a:cubicBezTo>
                    <a:pt x="2741" y="2923"/>
                    <a:pt x="4228" y="2088"/>
                    <a:pt x="4746" y="1854"/>
                  </a:cubicBezTo>
                  <a:cubicBezTo>
                    <a:pt x="5247" y="1603"/>
                    <a:pt x="5347" y="1269"/>
                    <a:pt x="5046" y="1136"/>
                  </a:cubicBezTo>
                  <a:cubicBezTo>
                    <a:pt x="5034" y="1129"/>
                    <a:pt x="5015" y="1126"/>
                    <a:pt x="4991" y="1126"/>
                  </a:cubicBezTo>
                  <a:cubicBezTo>
                    <a:pt x="4644" y="1126"/>
                    <a:pt x="3210" y="1770"/>
                    <a:pt x="2741" y="2004"/>
                  </a:cubicBezTo>
                  <a:cubicBezTo>
                    <a:pt x="2422" y="2164"/>
                    <a:pt x="1744" y="2513"/>
                    <a:pt x="1397" y="2513"/>
                  </a:cubicBezTo>
                  <a:cubicBezTo>
                    <a:pt x="1198" y="2513"/>
                    <a:pt x="1108" y="2399"/>
                    <a:pt x="1254" y="2071"/>
                  </a:cubicBezTo>
                  <a:cubicBezTo>
                    <a:pt x="1638" y="1152"/>
                    <a:pt x="1605" y="317"/>
                    <a:pt x="1421" y="100"/>
                  </a:cubicBezTo>
                  <a:cubicBezTo>
                    <a:pt x="1357" y="31"/>
                    <a:pt x="1278" y="0"/>
                    <a:pt x="12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0"/>
            <p:cNvSpPr/>
            <p:nvPr/>
          </p:nvSpPr>
          <p:spPr>
            <a:xfrm>
              <a:off x="805751" y="2202890"/>
              <a:ext cx="773212" cy="717862"/>
            </a:xfrm>
            <a:custGeom>
              <a:avLst/>
              <a:gdLst/>
              <a:ahLst/>
              <a:cxnLst/>
              <a:rect l="l" t="t" r="r" b="b"/>
              <a:pathLst>
                <a:path w="25532" h="23119" extrusionOk="0">
                  <a:moveTo>
                    <a:pt x="7810" y="1"/>
                  </a:moveTo>
                  <a:cubicBezTo>
                    <a:pt x="1" y="1"/>
                    <a:pt x="2189" y="9551"/>
                    <a:pt x="2189" y="9551"/>
                  </a:cubicBezTo>
                  <a:cubicBezTo>
                    <a:pt x="2557" y="11806"/>
                    <a:pt x="4244" y="15733"/>
                    <a:pt x="5731" y="19158"/>
                  </a:cubicBezTo>
                  <a:cubicBezTo>
                    <a:pt x="7218" y="22583"/>
                    <a:pt x="8438" y="23068"/>
                    <a:pt x="12665" y="23118"/>
                  </a:cubicBezTo>
                  <a:cubicBezTo>
                    <a:pt x="12702" y="23118"/>
                    <a:pt x="12740" y="23119"/>
                    <a:pt x="12777" y="23119"/>
                  </a:cubicBezTo>
                  <a:cubicBezTo>
                    <a:pt x="17329" y="23119"/>
                    <a:pt x="25531" y="20127"/>
                    <a:pt x="25531" y="20127"/>
                  </a:cubicBezTo>
                  <a:lnTo>
                    <a:pt x="23944" y="14697"/>
                  </a:lnTo>
                  <a:cubicBezTo>
                    <a:pt x="23944" y="14697"/>
                    <a:pt x="14918" y="16534"/>
                    <a:pt x="12976" y="16534"/>
                  </a:cubicBezTo>
                  <a:cubicBezTo>
                    <a:pt x="12830" y="16534"/>
                    <a:pt x="12725" y="16524"/>
                    <a:pt x="12665" y="16501"/>
                  </a:cubicBezTo>
                  <a:cubicBezTo>
                    <a:pt x="11813" y="16184"/>
                    <a:pt x="10928" y="13544"/>
                    <a:pt x="10259" y="11740"/>
                  </a:cubicBezTo>
                  <a:cubicBezTo>
                    <a:pt x="10176" y="11539"/>
                    <a:pt x="9173" y="8214"/>
                    <a:pt x="9173" y="8214"/>
                  </a:cubicBezTo>
                  <a:lnTo>
                    <a:pt x="8923" y="60"/>
                  </a:lnTo>
                  <a:cubicBezTo>
                    <a:pt x="8531" y="20"/>
                    <a:pt x="8160" y="1"/>
                    <a:pt x="7810"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800"/>
                </a:solidFill>
              </a:endParaRPr>
            </a:p>
          </p:txBody>
        </p:sp>
        <p:sp>
          <p:nvSpPr>
            <p:cNvPr id="1806" name="Google Shape;1806;p40"/>
            <p:cNvSpPr/>
            <p:nvPr/>
          </p:nvSpPr>
          <p:spPr>
            <a:xfrm>
              <a:off x="917795" y="2270230"/>
              <a:ext cx="664887" cy="658250"/>
            </a:xfrm>
            <a:custGeom>
              <a:avLst/>
              <a:gdLst/>
              <a:ahLst/>
              <a:cxnLst/>
              <a:rect l="l" t="t" r="r" b="b"/>
              <a:pathLst>
                <a:path w="21722" h="20527" extrusionOk="0">
                  <a:moveTo>
                    <a:pt x="4078" y="1"/>
                  </a:moveTo>
                  <a:cubicBezTo>
                    <a:pt x="4078" y="34"/>
                    <a:pt x="4078" y="51"/>
                    <a:pt x="4094" y="68"/>
                  </a:cubicBezTo>
                  <a:cubicBezTo>
                    <a:pt x="4094" y="51"/>
                    <a:pt x="4078" y="34"/>
                    <a:pt x="4078" y="1"/>
                  </a:cubicBezTo>
                  <a:close/>
                  <a:moveTo>
                    <a:pt x="4094" y="68"/>
                  </a:moveTo>
                  <a:cubicBezTo>
                    <a:pt x="4111" y="118"/>
                    <a:pt x="4128" y="185"/>
                    <a:pt x="4161" y="252"/>
                  </a:cubicBezTo>
                  <a:cubicBezTo>
                    <a:pt x="4211" y="435"/>
                    <a:pt x="4312" y="669"/>
                    <a:pt x="4412" y="987"/>
                  </a:cubicBezTo>
                  <a:cubicBezTo>
                    <a:pt x="4646" y="1622"/>
                    <a:pt x="4963" y="2557"/>
                    <a:pt x="5364" y="3760"/>
                  </a:cubicBezTo>
                  <a:cubicBezTo>
                    <a:pt x="5749" y="4963"/>
                    <a:pt x="6216" y="6434"/>
                    <a:pt x="6751" y="8105"/>
                  </a:cubicBezTo>
                  <a:cubicBezTo>
                    <a:pt x="7303" y="9775"/>
                    <a:pt x="7904" y="11663"/>
                    <a:pt x="8689" y="13685"/>
                  </a:cubicBezTo>
                  <a:lnTo>
                    <a:pt x="8689" y="13735"/>
                  </a:lnTo>
                  <a:lnTo>
                    <a:pt x="8739" y="13735"/>
                  </a:lnTo>
                  <a:cubicBezTo>
                    <a:pt x="8810" y="13736"/>
                    <a:pt x="8880" y="13736"/>
                    <a:pt x="8950" y="13736"/>
                  </a:cubicBezTo>
                  <a:cubicBezTo>
                    <a:pt x="10701" y="13736"/>
                    <a:pt x="12450" y="13537"/>
                    <a:pt x="14153" y="13167"/>
                  </a:cubicBezTo>
                  <a:cubicBezTo>
                    <a:pt x="16004" y="12787"/>
                    <a:pt x="17938" y="12292"/>
                    <a:pt x="19969" y="11942"/>
                  </a:cubicBezTo>
                  <a:lnTo>
                    <a:pt x="19969" y="11942"/>
                  </a:lnTo>
                  <a:cubicBezTo>
                    <a:pt x="20247" y="12891"/>
                    <a:pt x="20525" y="13857"/>
                    <a:pt x="20820" y="14838"/>
                  </a:cubicBezTo>
                  <a:cubicBezTo>
                    <a:pt x="21063" y="15664"/>
                    <a:pt x="21306" y="16475"/>
                    <a:pt x="21518" y="17254"/>
                  </a:cubicBezTo>
                  <a:lnTo>
                    <a:pt x="21518" y="17254"/>
                  </a:lnTo>
                  <a:cubicBezTo>
                    <a:pt x="19869" y="17877"/>
                    <a:pt x="18172" y="18403"/>
                    <a:pt x="16459" y="18831"/>
                  </a:cubicBezTo>
                  <a:cubicBezTo>
                    <a:pt x="14788" y="19283"/>
                    <a:pt x="13184" y="19717"/>
                    <a:pt x="11630" y="20018"/>
                  </a:cubicBezTo>
                  <a:cubicBezTo>
                    <a:pt x="10522" y="20234"/>
                    <a:pt x="9423" y="20399"/>
                    <a:pt x="8382" y="20399"/>
                  </a:cubicBezTo>
                  <a:cubicBezTo>
                    <a:pt x="7979" y="20399"/>
                    <a:pt x="7585" y="20374"/>
                    <a:pt x="7202" y="20318"/>
                  </a:cubicBezTo>
                  <a:cubicBezTo>
                    <a:pt x="6868" y="20268"/>
                    <a:pt x="6534" y="20202"/>
                    <a:pt x="6216" y="20085"/>
                  </a:cubicBezTo>
                  <a:cubicBezTo>
                    <a:pt x="6049" y="20034"/>
                    <a:pt x="5899" y="19968"/>
                    <a:pt x="5749" y="19901"/>
                  </a:cubicBezTo>
                  <a:cubicBezTo>
                    <a:pt x="5598" y="19834"/>
                    <a:pt x="5465" y="19767"/>
                    <a:pt x="5314" y="19667"/>
                  </a:cubicBezTo>
                  <a:cubicBezTo>
                    <a:pt x="4780" y="19366"/>
                    <a:pt x="4295" y="18982"/>
                    <a:pt x="3861" y="18547"/>
                  </a:cubicBezTo>
                  <a:cubicBezTo>
                    <a:pt x="3125" y="17795"/>
                    <a:pt x="2474" y="16943"/>
                    <a:pt x="1956" y="16008"/>
                  </a:cubicBezTo>
                  <a:cubicBezTo>
                    <a:pt x="1471" y="15206"/>
                    <a:pt x="1120" y="14487"/>
                    <a:pt x="836" y="13886"/>
                  </a:cubicBezTo>
                  <a:cubicBezTo>
                    <a:pt x="552" y="13301"/>
                    <a:pt x="352" y="12833"/>
                    <a:pt x="218" y="12516"/>
                  </a:cubicBezTo>
                  <a:cubicBezTo>
                    <a:pt x="151" y="12365"/>
                    <a:pt x="84" y="12232"/>
                    <a:pt x="51" y="12148"/>
                  </a:cubicBezTo>
                  <a:cubicBezTo>
                    <a:pt x="18" y="12064"/>
                    <a:pt x="1" y="12031"/>
                    <a:pt x="1" y="12031"/>
                  </a:cubicBezTo>
                  <a:lnTo>
                    <a:pt x="1" y="12031"/>
                  </a:lnTo>
                  <a:cubicBezTo>
                    <a:pt x="1" y="12031"/>
                    <a:pt x="1" y="12081"/>
                    <a:pt x="34" y="12165"/>
                  </a:cubicBezTo>
                  <a:cubicBezTo>
                    <a:pt x="68" y="12248"/>
                    <a:pt x="118" y="12365"/>
                    <a:pt x="185" y="12516"/>
                  </a:cubicBezTo>
                  <a:cubicBezTo>
                    <a:pt x="318" y="12850"/>
                    <a:pt x="519" y="13318"/>
                    <a:pt x="786" y="13919"/>
                  </a:cubicBezTo>
                  <a:cubicBezTo>
                    <a:pt x="1053" y="14504"/>
                    <a:pt x="1404" y="15239"/>
                    <a:pt x="1872" y="16058"/>
                  </a:cubicBezTo>
                  <a:cubicBezTo>
                    <a:pt x="2407" y="16993"/>
                    <a:pt x="3042" y="17846"/>
                    <a:pt x="3777" y="18631"/>
                  </a:cubicBezTo>
                  <a:cubicBezTo>
                    <a:pt x="4228" y="19065"/>
                    <a:pt x="4713" y="19466"/>
                    <a:pt x="5264" y="19767"/>
                  </a:cubicBezTo>
                  <a:cubicBezTo>
                    <a:pt x="5398" y="19867"/>
                    <a:pt x="5548" y="19934"/>
                    <a:pt x="5698" y="20001"/>
                  </a:cubicBezTo>
                  <a:cubicBezTo>
                    <a:pt x="5849" y="20085"/>
                    <a:pt x="6016" y="20151"/>
                    <a:pt x="6166" y="20202"/>
                  </a:cubicBezTo>
                  <a:cubicBezTo>
                    <a:pt x="6500" y="20318"/>
                    <a:pt x="6835" y="20385"/>
                    <a:pt x="7186" y="20435"/>
                  </a:cubicBezTo>
                  <a:cubicBezTo>
                    <a:pt x="7596" y="20499"/>
                    <a:pt x="8017" y="20527"/>
                    <a:pt x="8445" y="20527"/>
                  </a:cubicBezTo>
                  <a:cubicBezTo>
                    <a:pt x="9481" y="20527"/>
                    <a:pt x="10564" y="20364"/>
                    <a:pt x="11663" y="20151"/>
                  </a:cubicBezTo>
                  <a:cubicBezTo>
                    <a:pt x="13217" y="19851"/>
                    <a:pt x="14821" y="19416"/>
                    <a:pt x="16509" y="18982"/>
                  </a:cubicBezTo>
                  <a:cubicBezTo>
                    <a:pt x="18247" y="18531"/>
                    <a:pt x="19968" y="17996"/>
                    <a:pt x="21655" y="17378"/>
                  </a:cubicBezTo>
                  <a:lnTo>
                    <a:pt x="21722" y="17344"/>
                  </a:lnTo>
                  <a:lnTo>
                    <a:pt x="21689" y="17278"/>
                  </a:lnTo>
                  <a:cubicBezTo>
                    <a:pt x="21455" y="16492"/>
                    <a:pt x="21221" y="15640"/>
                    <a:pt x="20970" y="14788"/>
                  </a:cubicBezTo>
                  <a:cubicBezTo>
                    <a:pt x="20669" y="13785"/>
                    <a:pt x="20385" y="12800"/>
                    <a:pt x="20085" y="11831"/>
                  </a:cubicBezTo>
                  <a:lnTo>
                    <a:pt x="20068" y="11764"/>
                  </a:lnTo>
                  <a:lnTo>
                    <a:pt x="20001" y="11780"/>
                  </a:lnTo>
                  <a:cubicBezTo>
                    <a:pt x="17946" y="12131"/>
                    <a:pt x="15991" y="12633"/>
                    <a:pt x="14120" y="13017"/>
                  </a:cubicBezTo>
                  <a:cubicBezTo>
                    <a:pt x="12366" y="13414"/>
                    <a:pt x="10580" y="13598"/>
                    <a:pt x="8793" y="13602"/>
                  </a:cubicBezTo>
                  <a:lnTo>
                    <a:pt x="8793" y="13602"/>
                  </a:lnTo>
                  <a:cubicBezTo>
                    <a:pt x="8014" y="11609"/>
                    <a:pt x="7416" y="9733"/>
                    <a:pt x="6868" y="8071"/>
                  </a:cubicBezTo>
                  <a:cubicBezTo>
                    <a:pt x="6317" y="6384"/>
                    <a:pt x="5849" y="4930"/>
                    <a:pt x="5448" y="3727"/>
                  </a:cubicBezTo>
                  <a:cubicBezTo>
                    <a:pt x="5030" y="2541"/>
                    <a:pt x="4696" y="1605"/>
                    <a:pt x="4462" y="970"/>
                  </a:cubicBezTo>
                  <a:cubicBezTo>
                    <a:pt x="4345" y="653"/>
                    <a:pt x="4245" y="419"/>
                    <a:pt x="4178" y="252"/>
                  </a:cubicBezTo>
                  <a:lnTo>
                    <a:pt x="4094" y="6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0"/>
            <p:cNvSpPr/>
            <p:nvPr/>
          </p:nvSpPr>
          <p:spPr>
            <a:xfrm>
              <a:off x="847536" y="2430247"/>
              <a:ext cx="65418" cy="67662"/>
            </a:xfrm>
            <a:custGeom>
              <a:avLst/>
              <a:gdLst/>
              <a:ahLst/>
              <a:cxnLst/>
              <a:rect l="l" t="t" r="r" b="b"/>
              <a:pathLst>
                <a:path w="2040" h="2110" extrusionOk="0">
                  <a:moveTo>
                    <a:pt x="1185" y="0"/>
                  </a:moveTo>
                  <a:cubicBezTo>
                    <a:pt x="1164" y="0"/>
                    <a:pt x="1143" y="2"/>
                    <a:pt x="1120" y="7"/>
                  </a:cubicBezTo>
                  <a:cubicBezTo>
                    <a:pt x="1098" y="5"/>
                    <a:pt x="1076" y="4"/>
                    <a:pt x="1053" y="4"/>
                  </a:cubicBezTo>
                  <a:cubicBezTo>
                    <a:pt x="856" y="4"/>
                    <a:pt x="650" y="69"/>
                    <a:pt x="485" y="174"/>
                  </a:cubicBezTo>
                  <a:cubicBezTo>
                    <a:pt x="201" y="358"/>
                    <a:pt x="18" y="675"/>
                    <a:pt x="18" y="1009"/>
                  </a:cubicBezTo>
                  <a:cubicBezTo>
                    <a:pt x="1" y="1444"/>
                    <a:pt x="235" y="1828"/>
                    <a:pt x="619" y="2028"/>
                  </a:cubicBezTo>
                  <a:cubicBezTo>
                    <a:pt x="746" y="2084"/>
                    <a:pt x="880" y="2110"/>
                    <a:pt x="1013" y="2110"/>
                  </a:cubicBezTo>
                  <a:cubicBezTo>
                    <a:pt x="1284" y="2110"/>
                    <a:pt x="1554" y="2002"/>
                    <a:pt x="1755" y="1811"/>
                  </a:cubicBezTo>
                  <a:cubicBezTo>
                    <a:pt x="1889" y="1678"/>
                    <a:pt x="1989" y="1511"/>
                    <a:pt x="2006" y="1327"/>
                  </a:cubicBezTo>
                  <a:cubicBezTo>
                    <a:pt x="2039" y="1176"/>
                    <a:pt x="2023" y="1009"/>
                    <a:pt x="1972" y="876"/>
                  </a:cubicBezTo>
                  <a:cubicBezTo>
                    <a:pt x="1906" y="658"/>
                    <a:pt x="1772" y="475"/>
                    <a:pt x="1571" y="358"/>
                  </a:cubicBezTo>
                  <a:cubicBezTo>
                    <a:pt x="1505" y="308"/>
                    <a:pt x="1438" y="274"/>
                    <a:pt x="1354" y="274"/>
                  </a:cubicBezTo>
                  <a:cubicBezTo>
                    <a:pt x="1354" y="291"/>
                    <a:pt x="1421" y="324"/>
                    <a:pt x="1538" y="408"/>
                  </a:cubicBezTo>
                  <a:cubicBezTo>
                    <a:pt x="1705" y="525"/>
                    <a:pt x="1822" y="709"/>
                    <a:pt x="1872" y="892"/>
                  </a:cubicBezTo>
                  <a:cubicBezTo>
                    <a:pt x="1956" y="1193"/>
                    <a:pt x="1889" y="1494"/>
                    <a:pt x="1672" y="1694"/>
                  </a:cubicBezTo>
                  <a:cubicBezTo>
                    <a:pt x="1495" y="1860"/>
                    <a:pt x="1266" y="1953"/>
                    <a:pt x="1030" y="1953"/>
                  </a:cubicBezTo>
                  <a:cubicBezTo>
                    <a:pt x="910" y="1953"/>
                    <a:pt x="788" y="1929"/>
                    <a:pt x="669" y="1878"/>
                  </a:cubicBezTo>
                  <a:cubicBezTo>
                    <a:pt x="352" y="1711"/>
                    <a:pt x="151" y="1377"/>
                    <a:pt x="151" y="1009"/>
                  </a:cubicBezTo>
                  <a:cubicBezTo>
                    <a:pt x="151" y="725"/>
                    <a:pt x="302" y="441"/>
                    <a:pt x="552" y="274"/>
                  </a:cubicBezTo>
                  <a:cubicBezTo>
                    <a:pt x="719" y="157"/>
                    <a:pt x="920" y="74"/>
                    <a:pt x="1120" y="57"/>
                  </a:cubicBezTo>
                  <a:cubicBezTo>
                    <a:pt x="1204" y="57"/>
                    <a:pt x="1271" y="57"/>
                    <a:pt x="1354" y="40"/>
                  </a:cubicBezTo>
                  <a:cubicBezTo>
                    <a:pt x="1293" y="16"/>
                    <a:pt x="1241" y="0"/>
                    <a:pt x="11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0"/>
            <p:cNvSpPr/>
            <p:nvPr/>
          </p:nvSpPr>
          <p:spPr>
            <a:xfrm>
              <a:off x="1444953" y="2739057"/>
              <a:ext cx="65418" cy="67598"/>
            </a:xfrm>
            <a:custGeom>
              <a:avLst/>
              <a:gdLst/>
              <a:ahLst/>
              <a:cxnLst/>
              <a:rect l="l" t="t" r="r" b="b"/>
              <a:pathLst>
                <a:path w="2040" h="2108" extrusionOk="0">
                  <a:moveTo>
                    <a:pt x="1104" y="1"/>
                  </a:moveTo>
                  <a:cubicBezTo>
                    <a:pt x="886" y="1"/>
                    <a:pt x="669" y="68"/>
                    <a:pt x="485" y="185"/>
                  </a:cubicBezTo>
                  <a:cubicBezTo>
                    <a:pt x="201" y="368"/>
                    <a:pt x="18" y="686"/>
                    <a:pt x="1" y="1020"/>
                  </a:cubicBezTo>
                  <a:cubicBezTo>
                    <a:pt x="1" y="1438"/>
                    <a:pt x="235" y="1839"/>
                    <a:pt x="602" y="2023"/>
                  </a:cubicBezTo>
                  <a:cubicBezTo>
                    <a:pt x="739" y="2080"/>
                    <a:pt x="882" y="2107"/>
                    <a:pt x="1022" y="2107"/>
                  </a:cubicBezTo>
                  <a:cubicBezTo>
                    <a:pt x="1294" y="2107"/>
                    <a:pt x="1557" y="2004"/>
                    <a:pt x="1755" y="1805"/>
                  </a:cubicBezTo>
                  <a:cubicBezTo>
                    <a:pt x="1889" y="1688"/>
                    <a:pt x="1973" y="1521"/>
                    <a:pt x="2006" y="1338"/>
                  </a:cubicBezTo>
                  <a:cubicBezTo>
                    <a:pt x="2039" y="1187"/>
                    <a:pt x="2023" y="1020"/>
                    <a:pt x="1973" y="870"/>
                  </a:cubicBezTo>
                  <a:cubicBezTo>
                    <a:pt x="1906" y="653"/>
                    <a:pt x="1755" y="485"/>
                    <a:pt x="1572" y="352"/>
                  </a:cubicBezTo>
                  <a:cubicBezTo>
                    <a:pt x="1505" y="318"/>
                    <a:pt x="1421" y="285"/>
                    <a:pt x="1338" y="285"/>
                  </a:cubicBezTo>
                  <a:cubicBezTo>
                    <a:pt x="1338" y="302"/>
                    <a:pt x="1421" y="318"/>
                    <a:pt x="1538" y="402"/>
                  </a:cubicBezTo>
                  <a:cubicBezTo>
                    <a:pt x="1705" y="536"/>
                    <a:pt x="1822" y="703"/>
                    <a:pt x="1872" y="903"/>
                  </a:cubicBezTo>
                  <a:cubicBezTo>
                    <a:pt x="1956" y="1187"/>
                    <a:pt x="1872" y="1505"/>
                    <a:pt x="1655" y="1705"/>
                  </a:cubicBezTo>
                  <a:cubicBezTo>
                    <a:pt x="1478" y="1871"/>
                    <a:pt x="1250" y="1956"/>
                    <a:pt x="1019" y="1956"/>
                  </a:cubicBezTo>
                  <a:cubicBezTo>
                    <a:pt x="901" y="1956"/>
                    <a:pt x="782" y="1934"/>
                    <a:pt x="669" y="1889"/>
                  </a:cubicBezTo>
                  <a:cubicBezTo>
                    <a:pt x="352" y="1722"/>
                    <a:pt x="135" y="1388"/>
                    <a:pt x="151" y="1020"/>
                  </a:cubicBezTo>
                  <a:cubicBezTo>
                    <a:pt x="151" y="719"/>
                    <a:pt x="302" y="452"/>
                    <a:pt x="552" y="268"/>
                  </a:cubicBezTo>
                  <a:cubicBezTo>
                    <a:pt x="719" y="151"/>
                    <a:pt x="903" y="84"/>
                    <a:pt x="1120" y="68"/>
                  </a:cubicBezTo>
                  <a:cubicBezTo>
                    <a:pt x="1187" y="68"/>
                    <a:pt x="1271" y="68"/>
                    <a:pt x="1338" y="51"/>
                  </a:cubicBezTo>
                  <a:cubicBezTo>
                    <a:pt x="1271" y="18"/>
                    <a:pt x="1187" y="1"/>
                    <a:pt x="11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0"/>
            <p:cNvSpPr/>
            <p:nvPr/>
          </p:nvSpPr>
          <p:spPr>
            <a:xfrm>
              <a:off x="1231704" y="2717091"/>
              <a:ext cx="65418" cy="67983"/>
            </a:xfrm>
            <a:custGeom>
              <a:avLst/>
              <a:gdLst/>
              <a:ahLst/>
              <a:cxnLst/>
              <a:rect l="l" t="t" r="r" b="b"/>
              <a:pathLst>
                <a:path w="2040" h="2120" extrusionOk="0">
                  <a:moveTo>
                    <a:pt x="1120" y="1"/>
                  </a:moveTo>
                  <a:cubicBezTo>
                    <a:pt x="903" y="1"/>
                    <a:pt x="686" y="68"/>
                    <a:pt x="502" y="185"/>
                  </a:cubicBezTo>
                  <a:cubicBezTo>
                    <a:pt x="201" y="368"/>
                    <a:pt x="34" y="686"/>
                    <a:pt x="18" y="1020"/>
                  </a:cubicBezTo>
                  <a:cubicBezTo>
                    <a:pt x="1" y="1454"/>
                    <a:pt x="235" y="1839"/>
                    <a:pt x="619" y="2039"/>
                  </a:cubicBezTo>
                  <a:cubicBezTo>
                    <a:pt x="750" y="2094"/>
                    <a:pt x="886" y="2120"/>
                    <a:pt x="1020" y="2120"/>
                  </a:cubicBezTo>
                  <a:cubicBezTo>
                    <a:pt x="1298" y="2120"/>
                    <a:pt x="1569" y="2008"/>
                    <a:pt x="1772" y="1805"/>
                  </a:cubicBezTo>
                  <a:cubicBezTo>
                    <a:pt x="1906" y="1688"/>
                    <a:pt x="1989" y="1521"/>
                    <a:pt x="2023" y="1338"/>
                  </a:cubicBezTo>
                  <a:cubicBezTo>
                    <a:pt x="2039" y="1187"/>
                    <a:pt x="2039" y="1020"/>
                    <a:pt x="1989" y="870"/>
                  </a:cubicBezTo>
                  <a:cubicBezTo>
                    <a:pt x="1922" y="669"/>
                    <a:pt x="1772" y="485"/>
                    <a:pt x="1588" y="368"/>
                  </a:cubicBezTo>
                  <a:cubicBezTo>
                    <a:pt x="1521" y="318"/>
                    <a:pt x="1438" y="285"/>
                    <a:pt x="1354" y="285"/>
                  </a:cubicBezTo>
                  <a:cubicBezTo>
                    <a:pt x="1354" y="302"/>
                    <a:pt x="1438" y="318"/>
                    <a:pt x="1555" y="419"/>
                  </a:cubicBezTo>
                  <a:cubicBezTo>
                    <a:pt x="1705" y="535"/>
                    <a:pt x="1822" y="703"/>
                    <a:pt x="1872" y="903"/>
                  </a:cubicBezTo>
                  <a:cubicBezTo>
                    <a:pt x="1972" y="1187"/>
                    <a:pt x="1889" y="1505"/>
                    <a:pt x="1672" y="1705"/>
                  </a:cubicBezTo>
                  <a:cubicBezTo>
                    <a:pt x="1495" y="1871"/>
                    <a:pt x="1266" y="1964"/>
                    <a:pt x="1035" y="1964"/>
                  </a:cubicBezTo>
                  <a:cubicBezTo>
                    <a:pt x="917" y="1964"/>
                    <a:pt x="799" y="1940"/>
                    <a:pt x="686" y="1889"/>
                  </a:cubicBezTo>
                  <a:cubicBezTo>
                    <a:pt x="352" y="1722"/>
                    <a:pt x="151" y="1388"/>
                    <a:pt x="151" y="1020"/>
                  </a:cubicBezTo>
                  <a:cubicBezTo>
                    <a:pt x="168" y="719"/>
                    <a:pt x="318" y="452"/>
                    <a:pt x="552" y="285"/>
                  </a:cubicBezTo>
                  <a:cubicBezTo>
                    <a:pt x="719" y="151"/>
                    <a:pt x="920" y="84"/>
                    <a:pt x="1120" y="68"/>
                  </a:cubicBezTo>
                  <a:cubicBezTo>
                    <a:pt x="1204" y="68"/>
                    <a:pt x="1287" y="68"/>
                    <a:pt x="1354" y="51"/>
                  </a:cubicBezTo>
                  <a:cubicBezTo>
                    <a:pt x="1287" y="18"/>
                    <a:pt x="1204"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0"/>
            <p:cNvSpPr/>
            <p:nvPr/>
          </p:nvSpPr>
          <p:spPr>
            <a:xfrm>
              <a:off x="1036157" y="2787286"/>
              <a:ext cx="65386" cy="67598"/>
            </a:xfrm>
            <a:custGeom>
              <a:avLst/>
              <a:gdLst/>
              <a:ahLst/>
              <a:cxnLst/>
              <a:rect l="l" t="t" r="r" b="b"/>
              <a:pathLst>
                <a:path w="2039" h="2108" extrusionOk="0">
                  <a:moveTo>
                    <a:pt x="1103" y="1"/>
                  </a:moveTo>
                  <a:cubicBezTo>
                    <a:pt x="886" y="1"/>
                    <a:pt x="669" y="67"/>
                    <a:pt x="485" y="184"/>
                  </a:cubicBezTo>
                  <a:cubicBezTo>
                    <a:pt x="201" y="368"/>
                    <a:pt x="17" y="686"/>
                    <a:pt x="0" y="1020"/>
                  </a:cubicBezTo>
                  <a:cubicBezTo>
                    <a:pt x="0" y="1438"/>
                    <a:pt x="234" y="1839"/>
                    <a:pt x="602" y="2022"/>
                  </a:cubicBezTo>
                  <a:cubicBezTo>
                    <a:pt x="739" y="2079"/>
                    <a:pt x="881" y="2107"/>
                    <a:pt x="1022" y="2107"/>
                  </a:cubicBezTo>
                  <a:cubicBezTo>
                    <a:pt x="1293" y="2107"/>
                    <a:pt x="1556" y="2003"/>
                    <a:pt x="1755" y="1805"/>
                  </a:cubicBezTo>
                  <a:cubicBezTo>
                    <a:pt x="1888" y="1671"/>
                    <a:pt x="1972" y="1521"/>
                    <a:pt x="2005" y="1337"/>
                  </a:cubicBezTo>
                  <a:cubicBezTo>
                    <a:pt x="2039" y="1170"/>
                    <a:pt x="2022" y="1020"/>
                    <a:pt x="1972" y="869"/>
                  </a:cubicBezTo>
                  <a:cubicBezTo>
                    <a:pt x="1905" y="652"/>
                    <a:pt x="1755" y="468"/>
                    <a:pt x="1571" y="352"/>
                  </a:cubicBezTo>
                  <a:cubicBezTo>
                    <a:pt x="1504" y="301"/>
                    <a:pt x="1420" y="285"/>
                    <a:pt x="1337" y="285"/>
                  </a:cubicBezTo>
                  <a:cubicBezTo>
                    <a:pt x="1337" y="301"/>
                    <a:pt x="1420" y="318"/>
                    <a:pt x="1537" y="402"/>
                  </a:cubicBezTo>
                  <a:cubicBezTo>
                    <a:pt x="1705" y="535"/>
                    <a:pt x="1805" y="702"/>
                    <a:pt x="1872" y="903"/>
                  </a:cubicBezTo>
                  <a:cubicBezTo>
                    <a:pt x="1955" y="1187"/>
                    <a:pt x="1872" y="1504"/>
                    <a:pt x="1654" y="1705"/>
                  </a:cubicBezTo>
                  <a:cubicBezTo>
                    <a:pt x="1477" y="1871"/>
                    <a:pt x="1249" y="1956"/>
                    <a:pt x="1018" y="1956"/>
                  </a:cubicBezTo>
                  <a:cubicBezTo>
                    <a:pt x="900" y="1956"/>
                    <a:pt x="782" y="1934"/>
                    <a:pt x="669" y="1889"/>
                  </a:cubicBezTo>
                  <a:cubicBezTo>
                    <a:pt x="351" y="1722"/>
                    <a:pt x="134" y="1387"/>
                    <a:pt x="151" y="1020"/>
                  </a:cubicBezTo>
                  <a:cubicBezTo>
                    <a:pt x="151" y="719"/>
                    <a:pt x="301" y="435"/>
                    <a:pt x="552" y="268"/>
                  </a:cubicBezTo>
                  <a:cubicBezTo>
                    <a:pt x="719" y="151"/>
                    <a:pt x="903" y="84"/>
                    <a:pt x="1120" y="67"/>
                  </a:cubicBezTo>
                  <a:cubicBezTo>
                    <a:pt x="1187" y="67"/>
                    <a:pt x="1270" y="67"/>
                    <a:pt x="1337" y="51"/>
                  </a:cubicBezTo>
                  <a:cubicBezTo>
                    <a:pt x="1270" y="17"/>
                    <a:pt x="1187" y="1"/>
                    <a:pt x="11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0"/>
            <p:cNvSpPr/>
            <p:nvPr/>
          </p:nvSpPr>
          <p:spPr>
            <a:xfrm>
              <a:off x="1005596" y="2575449"/>
              <a:ext cx="65418" cy="67791"/>
            </a:xfrm>
            <a:custGeom>
              <a:avLst/>
              <a:gdLst/>
              <a:ahLst/>
              <a:cxnLst/>
              <a:rect l="l" t="t" r="r" b="b"/>
              <a:pathLst>
                <a:path w="2040" h="2114" extrusionOk="0">
                  <a:moveTo>
                    <a:pt x="1183" y="1"/>
                  </a:moveTo>
                  <a:cubicBezTo>
                    <a:pt x="1162" y="1"/>
                    <a:pt x="1141" y="3"/>
                    <a:pt x="1120" y="7"/>
                  </a:cubicBezTo>
                  <a:cubicBezTo>
                    <a:pt x="903" y="7"/>
                    <a:pt x="686" y="57"/>
                    <a:pt x="502" y="191"/>
                  </a:cubicBezTo>
                  <a:cubicBezTo>
                    <a:pt x="201" y="358"/>
                    <a:pt x="18" y="675"/>
                    <a:pt x="18" y="1026"/>
                  </a:cubicBezTo>
                  <a:cubicBezTo>
                    <a:pt x="1" y="1444"/>
                    <a:pt x="235" y="1845"/>
                    <a:pt x="619" y="2029"/>
                  </a:cubicBezTo>
                  <a:cubicBezTo>
                    <a:pt x="750" y="2085"/>
                    <a:pt x="891" y="2113"/>
                    <a:pt x="1032" y="2113"/>
                  </a:cubicBezTo>
                  <a:cubicBezTo>
                    <a:pt x="1303" y="2113"/>
                    <a:pt x="1574" y="2009"/>
                    <a:pt x="1772" y="1811"/>
                  </a:cubicBezTo>
                  <a:cubicBezTo>
                    <a:pt x="1906" y="1678"/>
                    <a:pt x="1989" y="1511"/>
                    <a:pt x="2023" y="1327"/>
                  </a:cubicBezTo>
                  <a:cubicBezTo>
                    <a:pt x="2039" y="1176"/>
                    <a:pt x="2023" y="1026"/>
                    <a:pt x="1972" y="876"/>
                  </a:cubicBezTo>
                  <a:cubicBezTo>
                    <a:pt x="1906" y="658"/>
                    <a:pt x="1772" y="475"/>
                    <a:pt x="1588" y="358"/>
                  </a:cubicBezTo>
                  <a:cubicBezTo>
                    <a:pt x="1521" y="308"/>
                    <a:pt x="1438" y="291"/>
                    <a:pt x="1354" y="274"/>
                  </a:cubicBezTo>
                  <a:lnTo>
                    <a:pt x="1354" y="274"/>
                  </a:lnTo>
                  <a:cubicBezTo>
                    <a:pt x="1354" y="291"/>
                    <a:pt x="1438" y="324"/>
                    <a:pt x="1555" y="408"/>
                  </a:cubicBezTo>
                  <a:cubicBezTo>
                    <a:pt x="1705" y="525"/>
                    <a:pt x="1822" y="709"/>
                    <a:pt x="1872" y="909"/>
                  </a:cubicBezTo>
                  <a:cubicBezTo>
                    <a:pt x="1972" y="1193"/>
                    <a:pt x="1889" y="1494"/>
                    <a:pt x="1672" y="1711"/>
                  </a:cubicBezTo>
                  <a:cubicBezTo>
                    <a:pt x="1495" y="1877"/>
                    <a:pt x="1267" y="1962"/>
                    <a:pt x="1036" y="1962"/>
                  </a:cubicBezTo>
                  <a:cubicBezTo>
                    <a:pt x="918" y="1962"/>
                    <a:pt x="799" y="1940"/>
                    <a:pt x="686" y="1895"/>
                  </a:cubicBezTo>
                  <a:cubicBezTo>
                    <a:pt x="352" y="1728"/>
                    <a:pt x="151" y="1394"/>
                    <a:pt x="151" y="1026"/>
                  </a:cubicBezTo>
                  <a:cubicBezTo>
                    <a:pt x="168" y="725"/>
                    <a:pt x="302" y="441"/>
                    <a:pt x="552" y="274"/>
                  </a:cubicBezTo>
                  <a:cubicBezTo>
                    <a:pt x="719" y="157"/>
                    <a:pt x="920" y="74"/>
                    <a:pt x="1120" y="57"/>
                  </a:cubicBezTo>
                  <a:lnTo>
                    <a:pt x="1354" y="57"/>
                  </a:lnTo>
                  <a:cubicBezTo>
                    <a:pt x="1304" y="19"/>
                    <a:pt x="1245" y="1"/>
                    <a:pt x="1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0"/>
            <p:cNvSpPr/>
            <p:nvPr/>
          </p:nvSpPr>
          <p:spPr>
            <a:xfrm>
              <a:off x="911831" y="2258461"/>
              <a:ext cx="65418" cy="67566"/>
            </a:xfrm>
            <a:custGeom>
              <a:avLst/>
              <a:gdLst/>
              <a:ahLst/>
              <a:cxnLst/>
              <a:rect l="l" t="t" r="r" b="b"/>
              <a:pathLst>
                <a:path w="2040" h="2107" extrusionOk="0">
                  <a:moveTo>
                    <a:pt x="1120" y="0"/>
                  </a:moveTo>
                  <a:cubicBezTo>
                    <a:pt x="886" y="0"/>
                    <a:pt x="669" y="67"/>
                    <a:pt x="485" y="184"/>
                  </a:cubicBezTo>
                  <a:cubicBezTo>
                    <a:pt x="201" y="368"/>
                    <a:pt x="18" y="685"/>
                    <a:pt x="18" y="1020"/>
                  </a:cubicBezTo>
                  <a:cubicBezTo>
                    <a:pt x="1" y="1437"/>
                    <a:pt x="235" y="1838"/>
                    <a:pt x="619" y="2022"/>
                  </a:cubicBezTo>
                  <a:cubicBezTo>
                    <a:pt x="750" y="2079"/>
                    <a:pt x="889" y="2107"/>
                    <a:pt x="1027" y="2107"/>
                  </a:cubicBezTo>
                  <a:cubicBezTo>
                    <a:pt x="1294" y="2107"/>
                    <a:pt x="1557" y="2003"/>
                    <a:pt x="1755" y="1805"/>
                  </a:cubicBezTo>
                  <a:cubicBezTo>
                    <a:pt x="1889" y="1688"/>
                    <a:pt x="1989" y="1521"/>
                    <a:pt x="2006" y="1337"/>
                  </a:cubicBezTo>
                  <a:cubicBezTo>
                    <a:pt x="2039" y="1187"/>
                    <a:pt x="2023" y="1020"/>
                    <a:pt x="1972" y="869"/>
                  </a:cubicBezTo>
                  <a:cubicBezTo>
                    <a:pt x="1906" y="652"/>
                    <a:pt x="1772" y="468"/>
                    <a:pt x="1571" y="351"/>
                  </a:cubicBezTo>
                  <a:cubicBezTo>
                    <a:pt x="1505" y="318"/>
                    <a:pt x="1438" y="284"/>
                    <a:pt x="1354" y="284"/>
                  </a:cubicBezTo>
                  <a:cubicBezTo>
                    <a:pt x="1354" y="301"/>
                    <a:pt x="1421" y="318"/>
                    <a:pt x="1538" y="401"/>
                  </a:cubicBezTo>
                  <a:cubicBezTo>
                    <a:pt x="1705" y="535"/>
                    <a:pt x="1822" y="702"/>
                    <a:pt x="1872" y="903"/>
                  </a:cubicBezTo>
                  <a:cubicBezTo>
                    <a:pt x="1956" y="1187"/>
                    <a:pt x="1872" y="1504"/>
                    <a:pt x="1672" y="1705"/>
                  </a:cubicBezTo>
                  <a:cubicBezTo>
                    <a:pt x="1495" y="1870"/>
                    <a:pt x="1267" y="1956"/>
                    <a:pt x="1031" y="1956"/>
                  </a:cubicBezTo>
                  <a:cubicBezTo>
                    <a:pt x="910" y="1956"/>
                    <a:pt x="788" y="1934"/>
                    <a:pt x="669" y="1888"/>
                  </a:cubicBezTo>
                  <a:cubicBezTo>
                    <a:pt x="352" y="1721"/>
                    <a:pt x="151" y="1387"/>
                    <a:pt x="151" y="1020"/>
                  </a:cubicBezTo>
                  <a:cubicBezTo>
                    <a:pt x="151" y="719"/>
                    <a:pt x="302" y="435"/>
                    <a:pt x="552" y="268"/>
                  </a:cubicBezTo>
                  <a:cubicBezTo>
                    <a:pt x="719" y="151"/>
                    <a:pt x="920" y="84"/>
                    <a:pt x="1120" y="67"/>
                  </a:cubicBezTo>
                  <a:cubicBezTo>
                    <a:pt x="1187" y="67"/>
                    <a:pt x="1271" y="67"/>
                    <a:pt x="1354" y="50"/>
                  </a:cubicBezTo>
                  <a:cubicBezTo>
                    <a:pt x="1271"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44496770"/>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169;p57">
            <a:extLst>
              <a:ext uri="{FF2B5EF4-FFF2-40B4-BE49-F238E27FC236}">
                <a16:creationId xmlns:a16="http://schemas.microsoft.com/office/drawing/2014/main" id="{C084E33E-DB18-4D42-9239-88214F26F761}"/>
              </a:ext>
            </a:extLst>
          </p:cNvPr>
          <p:cNvSpPr txBox="1">
            <a:spLocks/>
          </p:cNvSpPr>
          <p:nvPr/>
        </p:nvSpPr>
        <p:spPr>
          <a:xfrm>
            <a:off x="5205408" y="969984"/>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endParaRPr lang="en-US">
              <a:latin typeface="Josefin Sans" panose="020B0604020202020204" charset="0"/>
            </a:endParaRPr>
          </a:p>
        </p:txBody>
      </p:sp>
      <p:sp>
        <p:nvSpPr>
          <p:cNvPr id="95" name="Google Shape;3169;p57">
            <a:extLst>
              <a:ext uri="{FF2B5EF4-FFF2-40B4-BE49-F238E27FC236}">
                <a16:creationId xmlns:a16="http://schemas.microsoft.com/office/drawing/2014/main" id="{6285A244-5220-49B2-A5CC-4BFD7199595C}"/>
              </a:ext>
            </a:extLst>
          </p:cNvPr>
          <p:cNvSpPr txBox="1">
            <a:spLocks/>
          </p:cNvSpPr>
          <p:nvPr/>
        </p:nvSpPr>
        <p:spPr>
          <a:xfrm>
            <a:off x="5205408" y="959773"/>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endParaRPr lang="en-US">
              <a:latin typeface="Josefin Sans" panose="020B0604020202020204" charset="0"/>
            </a:endParaRPr>
          </a:p>
        </p:txBody>
      </p:sp>
      <p:sp>
        <p:nvSpPr>
          <p:cNvPr id="137" name="Google Shape;9635;p70">
            <a:extLst>
              <a:ext uri="{FF2B5EF4-FFF2-40B4-BE49-F238E27FC236}">
                <a16:creationId xmlns:a16="http://schemas.microsoft.com/office/drawing/2014/main" id="{1A31ACCC-67E5-4E58-80A7-088C065150C0}"/>
              </a:ext>
            </a:extLst>
          </p:cNvPr>
          <p:cNvSpPr/>
          <p:nvPr/>
        </p:nvSpPr>
        <p:spPr>
          <a:xfrm>
            <a:off x="7930505" y="2949541"/>
            <a:ext cx="223633" cy="19483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91425" tIns="91425" rIns="91425" bIns="91425" anchor="ctr" anchorCtr="0">
            <a:noAutofit/>
          </a:bodyPr>
          <a:lstStyle/>
          <a:p>
            <a:pPr defTabSz="914378"/>
            <a:endParaRPr/>
          </a:p>
        </p:txBody>
      </p:sp>
      <p:sp>
        <p:nvSpPr>
          <p:cNvPr id="183" name="TextBox 4">
            <a:extLst>
              <a:ext uri="{FF2B5EF4-FFF2-40B4-BE49-F238E27FC236}">
                <a16:creationId xmlns:a16="http://schemas.microsoft.com/office/drawing/2014/main" id="{09657A60-3F14-4D67-AE58-D0EBFCE35212}"/>
              </a:ext>
            </a:extLst>
          </p:cNvPr>
          <p:cNvSpPr txBox="1"/>
          <p:nvPr/>
        </p:nvSpPr>
        <p:spPr>
          <a:xfrm>
            <a:off x="377688" y="204835"/>
            <a:ext cx="8398565" cy="507831"/>
          </a:xfrm>
          <a:prstGeom prst="rect">
            <a:avLst/>
          </a:prstGeom>
          <a:noFill/>
        </p:spPr>
        <p:txBody>
          <a:bodyPr wrap="square" rtlCol="0">
            <a:spAutoFit/>
          </a:bodyPr>
          <a:lstStyle/>
          <a:p>
            <a:pPr lvl="0" algn="ctr">
              <a:defRPr/>
            </a:pPr>
            <a:r>
              <a:rPr lang="en-US" sz="2700" b="1" err="1">
                <a:latin typeface="Lilita One" panose="020B0604020202020204" charset="0"/>
                <a:ea typeface="Noto Sans" panose="020B0502040504020204" pitchFamily="34"/>
                <a:cs typeface="Noto Sans" panose="020B0502040504020204" pitchFamily="34"/>
              </a:rPr>
              <a:t>Valutazione</a:t>
            </a:r>
            <a:r>
              <a:rPr lang="en-US" sz="2700" b="1">
                <a:latin typeface="Lilita One" panose="020B0604020202020204" charset="0"/>
                <a:ea typeface="Noto Sans" panose="020B0502040504020204" pitchFamily="34"/>
                <a:cs typeface="Noto Sans" panose="020B0502040504020204" pitchFamily="34"/>
              </a:rPr>
              <a:t> </a:t>
            </a:r>
            <a:r>
              <a:rPr lang="en-US" sz="2700" b="1" err="1">
                <a:latin typeface="Lilita One" panose="020B0604020202020204" charset="0"/>
                <a:ea typeface="Noto Sans" panose="020B0502040504020204" pitchFamily="34"/>
                <a:cs typeface="Noto Sans" panose="020B0502040504020204" pitchFamily="34"/>
              </a:rPr>
              <a:t>euristica</a:t>
            </a:r>
            <a:r>
              <a:rPr lang="en-US" sz="2700" b="1">
                <a:latin typeface="Lilita One" panose="020B0604020202020204" charset="0"/>
                <a:ea typeface="Noto Sans" panose="020B0502040504020204" pitchFamily="34"/>
                <a:cs typeface="Noto Sans" panose="020B0502040504020204" pitchFamily="34"/>
              </a:rPr>
              <a:t> </a:t>
            </a:r>
          </a:p>
        </p:txBody>
      </p:sp>
      <p:sp>
        <p:nvSpPr>
          <p:cNvPr id="184" name="Sottotitolo 2">
            <a:extLst>
              <a:ext uri="{FF2B5EF4-FFF2-40B4-BE49-F238E27FC236}">
                <a16:creationId xmlns:a16="http://schemas.microsoft.com/office/drawing/2014/main" id="{D52E0F1F-DA75-4F11-A5CF-A0BBC2B445CA}"/>
              </a:ext>
            </a:extLst>
          </p:cNvPr>
          <p:cNvSpPr txBox="1">
            <a:spLocks/>
          </p:cNvSpPr>
          <p:nvPr/>
        </p:nvSpPr>
        <p:spPr>
          <a:xfrm>
            <a:off x="515945" y="844826"/>
            <a:ext cx="8141037" cy="3767739"/>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defRPr/>
            </a:pPr>
            <a:r>
              <a:rPr lang="it-IT" sz="1350" b="1">
                <a:solidFill>
                  <a:sysClr val="windowText" lastClr="000000"/>
                </a:solidFill>
                <a:latin typeface="Josefin Sans" panose="020B0604020202020204" charset="0"/>
              </a:rPr>
              <a:t>Aiutare gli utenti a riconoscere, diagnosticare e recuperare dagli errori</a:t>
            </a:r>
          </a:p>
          <a:p>
            <a:pPr marL="214313" indent="-214313" algn="l">
              <a:buFont typeface="Arial" panose="020B0604020202020204" pitchFamily="34" charset="0"/>
              <a:buChar char="•"/>
              <a:defRPr/>
            </a:pPr>
            <a:r>
              <a:rPr lang="it-IT" sz="1350">
                <a:solidFill>
                  <a:sysClr val="windowText" lastClr="000000"/>
                </a:solidFill>
                <a:latin typeface="Josefin Sans" panose="020B0604020202020204" charset="0"/>
              </a:rPr>
              <a:t>Sono previsti messaggi di errore</a:t>
            </a:r>
          </a:p>
          <a:p>
            <a:pPr marL="214313" indent="-214313" algn="l">
              <a:buFont typeface="Arial" panose="020B0604020202020204" pitchFamily="34" charset="0"/>
              <a:buChar char="•"/>
              <a:defRPr/>
            </a:pPr>
            <a:endParaRPr lang="it-IT" sz="1350">
              <a:solidFill>
                <a:sysClr val="windowText" lastClr="000000"/>
              </a:solidFill>
              <a:latin typeface="Josefin Sans" panose="020B0604020202020204" charset="0"/>
            </a:endParaRPr>
          </a:p>
          <a:p>
            <a:pPr lvl="0" algn="l">
              <a:defRPr/>
            </a:pPr>
            <a:r>
              <a:rPr lang="it-IT" sz="1350" b="1">
                <a:solidFill>
                  <a:sysClr val="windowText" lastClr="000000"/>
                </a:solidFill>
                <a:latin typeface="Josefin Sans" panose="020B0604020202020204" charset="0"/>
              </a:rPr>
              <a:t>Aiuto e documentazione</a:t>
            </a:r>
          </a:p>
          <a:p>
            <a:pPr marL="214313" indent="-214313" algn="l">
              <a:buFont typeface="Arial" panose="020B0604020202020204" pitchFamily="34" charset="0"/>
              <a:buChar char="•"/>
              <a:defRPr/>
            </a:pPr>
            <a:r>
              <a:rPr lang="it-IT" sz="1350">
                <a:solidFill>
                  <a:sysClr val="windowText" lastClr="000000"/>
                </a:solidFill>
                <a:latin typeface="Josefin Sans" panose="020B0604020202020204" charset="0"/>
              </a:rPr>
              <a:t>Realizzazione del documento </a:t>
            </a:r>
            <a:r>
              <a:rPr lang="it-IT" sz="1350" err="1">
                <a:solidFill>
                  <a:sysClr val="windowText" lastClr="000000"/>
                </a:solidFill>
                <a:latin typeface="Josefin Sans" panose="020B0604020202020204" charset="0"/>
              </a:rPr>
              <a:t>SmartHive</a:t>
            </a:r>
            <a:r>
              <a:rPr lang="it-IT" sz="1350">
                <a:solidFill>
                  <a:sysClr val="windowText" lastClr="000000"/>
                </a:solidFill>
                <a:latin typeface="Josefin Sans" panose="020B0604020202020204" charset="0"/>
              </a:rPr>
              <a:t> – Manuale utente</a:t>
            </a:r>
          </a:p>
        </p:txBody>
      </p:sp>
      <p:sp>
        <p:nvSpPr>
          <p:cNvPr id="227" name="Google Shape;9635;p70">
            <a:extLst>
              <a:ext uri="{FF2B5EF4-FFF2-40B4-BE49-F238E27FC236}">
                <a16:creationId xmlns:a16="http://schemas.microsoft.com/office/drawing/2014/main" id="{6364B938-8E1C-4F75-90E6-D99FD7B6C1B9}"/>
              </a:ext>
            </a:extLst>
          </p:cNvPr>
          <p:cNvSpPr/>
          <p:nvPr/>
        </p:nvSpPr>
        <p:spPr>
          <a:xfrm>
            <a:off x="7996005" y="3127183"/>
            <a:ext cx="167725" cy="146126"/>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68569" tIns="68569" rIns="68569" bIns="68569" anchor="ctr" anchorCtr="0">
            <a:noAutofit/>
          </a:bodyPr>
          <a:lstStyle/>
          <a:p>
            <a:endParaRPr sz="1050"/>
          </a:p>
        </p:txBody>
      </p:sp>
      <p:pic>
        <p:nvPicPr>
          <p:cNvPr id="2" name="Immagine 1">
            <a:extLst>
              <a:ext uri="{FF2B5EF4-FFF2-40B4-BE49-F238E27FC236}">
                <a16:creationId xmlns:a16="http://schemas.microsoft.com/office/drawing/2014/main" id="{5A2A0E68-8A34-4124-B7C3-7BE3981E21E2}"/>
              </a:ext>
            </a:extLst>
          </p:cNvPr>
          <p:cNvPicPr>
            <a:picLocks noChangeAspect="1"/>
          </p:cNvPicPr>
          <p:nvPr/>
        </p:nvPicPr>
        <p:blipFill>
          <a:blip r:embed="rId3"/>
          <a:stretch>
            <a:fillRect/>
          </a:stretch>
        </p:blipFill>
        <p:spPr>
          <a:xfrm>
            <a:off x="6443330" y="1110770"/>
            <a:ext cx="2478054" cy="3515818"/>
          </a:xfrm>
          <a:prstGeom prst="rect">
            <a:avLst/>
          </a:prstGeom>
          <a:effectLst>
            <a:softEdge rad="0"/>
          </a:effectLst>
        </p:spPr>
      </p:pic>
    </p:spTree>
    <p:extLst>
      <p:ext uri="{BB962C8B-B14F-4D97-AF65-F5344CB8AC3E}">
        <p14:creationId xmlns:p14="http://schemas.microsoft.com/office/powerpoint/2010/main" val="22943444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169;p57">
            <a:extLst>
              <a:ext uri="{FF2B5EF4-FFF2-40B4-BE49-F238E27FC236}">
                <a16:creationId xmlns:a16="http://schemas.microsoft.com/office/drawing/2014/main" id="{C084E33E-DB18-4D42-9239-88214F26F761}"/>
              </a:ext>
            </a:extLst>
          </p:cNvPr>
          <p:cNvSpPr txBox="1">
            <a:spLocks/>
          </p:cNvSpPr>
          <p:nvPr/>
        </p:nvSpPr>
        <p:spPr>
          <a:xfrm>
            <a:off x="5205408" y="969984"/>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endParaRPr lang="en-US">
              <a:latin typeface="Josefin Sans" panose="020B0604020202020204" charset="0"/>
            </a:endParaRPr>
          </a:p>
        </p:txBody>
      </p:sp>
      <p:sp>
        <p:nvSpPr>
          <p:cNvPr id="95" name="Google Shape;3169;p57">
            <a:extLst>
              <a:ext uri="{FF2B5EF4-FFF2-40B4-BE49-F238E27FC236}">
                <a16:creationId xmlns:a16="http://schemas.microsoft.com/office/drawing/2014/main" id="{6285A244-5220-49B2-A5CC-4BFD7199595C}"/>
              </a:ext>
            </a:extLst>
          </p:cNvPr>
          <p:cNvSpPr txBox="1">
            <a:spLocks/>
          </p:cNvSpPr>
          <p:nvPr/>
        </p:nvSpPr>
        <p:spPr>
          <a:xfrm>
            <a:off x="5205408" y="959773"/>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endParaRPr lang="en-US">
              <a:latin typeface="Josefin Sans" panose="020B0604020202020204" charset="0"/>
            </a:endParaRPr>
          </a:p>
        </p:txBody>
      </p:sp>
      <p:sp>
        <p:nvSpPr>
          <p:cNvPr id="137" name="Google Shape;9635;p70">
            <a:extLst>
              <a:ext uri="{FF2B5EF4-FFF2-40B4-BE49-F238E27FC236}">
                <a16:creationId xmlns:a16="http://schemas.microsoft.com/office/drawing/2014/main" id="{1A31ACCC-67E5-4E58-80A7-088C065150C0}"/>
              </a:ext>
            </a:extLst>
          </p:cNvPr>
          <p:cNvSpPr/>
          <p:nvPr/>
        </p:nvSpPr>
        <p:spPr>
          <a:xfrm>
            <a:off x="7930505" y="2949541"/>
            <a:ext cx="223633" cy="19483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91425" tIns="91425" rIns="91425" bIns="91425" anchor="ctr" anchorCtr="0">
            <a:noAutofit/>
          </a:bodyPr>
          <a:lstStyle/>
          <a:p>
            <a:pPr defTabSz="914378"/>
            <a:endParaRPr/>
          </a:p>
        </p:txBody>
      </p:sp>
      <p:sp>
        <p:nvSpPr>
          <p:cNvPr id="183" name="TextBox 4">
            <a:extLst>
              <a:ext uri="{FF2B5EF4-FFF2-40B4-BE49-F238E27FC236}">
                <a16:creationId xmlns:a16="http://schemas.microsoft.com/office/drawing/2014/main" id="{09657A60-3F14-4D67-AE58-D0EBFCE35212}"/>
              </a:ext>
            </a:extLst>
          </p:cNvPr>
          <p:cNvSpPr txBox="1"/>
          <p:nvPr/>
        </p:nvSpPr>
        <p:spPr>
          <a:xfrm>
            <a:off x="377688" y="204835"/>
            <a:ext cx="8398565" cy="507831"/>
          </a:xfrm>
          <a:prstGeom prst="rect">
            <a:avLst/>
          </a:prstGeom>
          <a:noFill/>
        </p:spPr>
        <p:txBody>
          <a:bodyPr wrap="square" rtlCol="0">
            <a:spAutoFit/>
          </a:bodyPr>
          <a:lstStyle/>
          <a:p>
            <a:pPr lvl="0" algn="ctr">
              <a:defRPr/>
            </a:pPr>
            <a:r>
              <a:rPr lang="en-US" sz="2700" b="1">
                <a:latin typeface="Lilita One" panose="020B0604020202020204" charset="0"/>
                <a:ea typeface="Noto Sans" panose="020B0502040504020204" pitchFamily="34"/>
                <a:cs typeface="Noto Sans" panose="020B0502040504020204" pitchFamily="34"/>
              </a:rPr>
              <a:t>Cognitive walkthrough</a:t>
            </a:r>
          </a:p>
        </p:txBody>
      </p:sp>
      <p:sp>
        <p:nvSpPr>
          <p:cNvPr id="184" name="Sottotitolo 2">
            <a:extLst>
              <a:ext uri="{FF2B5EF4-FFF2-40B4-BE49-F238E27FC236}">
                <a16:creationId xmlns:a16="http://schemas.microsoft.com/office/drawing/2014/main" id="{D52E0F1F-DA75-4F11-A5CF-A0BBC2B445CA}"/>
              </a:ext>
            </a:extLst>
          </p:cNvPr>
          <p:cNvSpPr txBox="1">
            <a:spLocks/>
          </p:cNvSpPr>
          <p:nvPr/>
        </p:nvSpPr>
        <p:spPr>
          <a:xfrm>
            <a:off x="515945" y="844826"/>
            <a:ext cx="8141037" cy="3767739"/>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685800">
              <a:spcBef>
                <a:spcPts val="750"/>
              </a:spcBef>
              <a:buClrTx/>
              <a:defRPr/>
            </a:pPr>
            <a:r>
              <a:rPr lang="it-IT" sz="1350">
                <a:solidFill>
                  <a:sysClr val="windowText" lastClr="000000"/>
                </a:solidFill>
                <a:latin typeface="Josefin Sans" panose="020B0604020202020204" charset="0"/>
              </a:rPr>
              <a:t>Sono stati scelti due task:</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Monitoraggio della temperatura dell’ alveare</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Vitalità della regina</a:t>
            </a:r>
          </a:p>
          <a:p>
            <a:pPr algn="l" defTabSz="685800">
              <a:spcBef>
                <a:spcPts val="750"/>
              </a:spcBef>
              <a:buClrTx/>
              <a:defRPr/>
            </a:pPr>
            <a:endParaRPr lang="it-IT" sz="1800">
              <a:solidFill>
                <a:sysClr val="windowText" lastClr="000000"/>
              </a:solidFill>
              <a:latin typeface="Josefin Sans" panose="020B0604020202020204" charset="0"/>
            </a:endParaRPr>
          </a:p>
        </p:txBody>
      </p:sp>
      <p:sp>
        <p:nvSpPr>
          <p:cNvPr id="227" name="Google Shape;9635;p70">
            <a:extLst>
              <a:ext uri="{FF2B5EF4-FFF2-40B4-BE49-F238E27FC236}">
                <a16:creationId xmlns:a16="http://schemas.microsoft.com/office/drawing/2014/main" id="{6364B938-8E1C-4F75-90E6-D99FD7B6C1B9}"/>
              </a:ext>
            </a:extLst>
          </p:cNvPr>
          <p:cNvSpPr/>
          <p:nvPr/>
        </p:nvSpPr>
        <p:spPr>
          <a:xfrm>
            <a:off x="7996005" y="3127183"/>
            <a:ext cx="167725" cy="146126"/>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68569" tIns="68569" rIns="68569" bIns="68569" anchor="ctr" anchorCtr="0">
            <a:noAutofit/>
          </a:bodyPr>
          <a:lstStyle/>
          <a:p>
            <a:endParaRPr sz="1050"/>
          </a:p>
        </p:txBody>
      </p:sp>
      <p:pic>
        <p:nvPicPr>
          <p:cNvPr id="3" name="Immagine 2">
            <a:extLst>
              <a:ext uri="{FF2B5EF4-FFF2-40B4-BE49-F238E27FC236}">
                <a16:creationId xmlns:a16="http://schemas.microsoft.com/office/drawing/2014/main" id="{06C8813B-58BF-4F77-99F2-B951C7435C93}"/>
              </a:ext>
            </a:extLst>
          </p:cNvPr>
          <p:cNvPicPr>
            <a:picLocks noChangeAspect="1"/>
          </p:cNvPicPr>
          <p:nvPr/>
        </p:nvPicPr>
        <p:blipFill>
          <a:blip r:embed="rId3"/>
          <a:stretch>
            <a:fillRect/>
          </a:stretch>
        </p:blipFill>
        <p:spPr>
          <a:xfrm>
            <a:off x="2365513" y="1858472"/>
            <a:ext cx="6489981" cy="2764305"/>
          </a:xfrm>
          <a:prstGeom prst="rect">
            <a:avLst/>
          </a:prstGeom>
        </p:spPr>
      </p:pic>
    </p:spTree>
    <p:extLst>
      <p:ext uri="{BB962C8B-B14F-4D97-AF65-F5344CB8AC3E}">
        <p14:creationId xmlns:p14="http://schemas.microsoft.com/office/powerpoint/2010/main" val="29234042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169;p57">
            <a:extLst>
              <a:ext uri="{FF2B5EF4-FFF2-40B4-BE49-F238E27FC236}">
                <a16:creationId xmlns:a16="http://schemas.microsoft.com/office/drawing/2014/main" id="{C084E33E-DB18-4D42-9239-88214F26F761}"/>
              </a:ext>
            </a:extLst>
          </p:cNvPr>
          <p:cNvSpPr txBox="1">
            <a:spLocks/>
          </p:cNvSpPr>
          <p:nvPr/>
        </p:nvSpPr>
        <p:spPr>
          <a:xfrm>
            <a:off x="5205408" y="969984"/>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endParaRPr lang="en-US">
              <a:latin typeface="Josefin Sans" panose="020B0604020202020204" charset="0"/>
            </a:endParaRPr>
          </a:p>
        </p:txBody>
      </p:sp>
      <p:sp>
        <p:nvSpPr>
          <p:cNvPr id="95" name="Google Shape;3169;p57">
            <a:extLst>
              <a:ext uri="{FF2B5EF4-FFF2-40B4-BE49-F238E27FC236}">
                <a16:creationId xmlns:a16="http://schemas.microsoft.com/office/drawing/2014/main" id="{6285A244-5220-49B2-A5CC-4BFD7199595C}"/>
              </a:ext>
            </a:extLst>
          </p:cNvPr>
          <p:cNvSpPr txBox="1">
            <a:spLocks/>
          </p:cNvSpPr>
          <p:nvPr/>
        </p:nvSpPr>
        <p:spPr>
          <a:xfrm>
            <a:off x="5205408" y="959773"/>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endParaRPr lang="en-US">
              <a:latin typeface="Josefin Sans" panose="020B0604020202020204" charset="0"/>
            </a:endParaRPr>
          </a:p>
        </p:txBody>
      </p:sp>
      <p:sp>
        <p:nvSpPr>
          <p:cNvPr id="137" name="Google Shape;9635;p70">
            <a:extLst>
              <a:ext uri="{FF2B5EF4-FFF2-40B4-BE49-F238E27FC236}">
                <a16:creationId xmlns:a16="http://schemas.microsoft.com/office/drawing/2014/main" id="{1A31ACCC-67E5-4E58-80A7-088C065150C0}"/>
              </a:ext>
            </a:extLst>
          </p:cNvPr>
          <p:cNvSpPr/>
          <p:nvPr/>
        </p:nvSpPr>
        <p:spPr>
          <a:xfrm>
            <a:off x="7930505" y="2949541"/>
            <a:ext cx="223633" cy="19483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91425" tIns="91425" rIns="91425" bIns="91425" anchor="ctr" anchorCtr="0">
            <a:noAutofit/>
          </a:bodyPr>
          <a:lstStyle/>
          <a:p>
            <a:pPr defTabSz="914378"/>
            <a:endParaRPr/>
          </a:p>
        </p:txBody>
      </p:sp>
      <p:sp>
        <p:nvSpPr>
          <p:cNvPr id="183" name="TextBox 4">
            <a:extLst>
              <a:ext uri="{FF2B5EF4-FFF2-40B4-BE49-F238E27FC236}">
                <a16:creationId xmlns:a16="http://schemas.microsoft.com/office/drawing/2014/main" id="{09657A60-3F14-4D67-AE58-D0EBFCE35212}"/>
              </a:ext>
            </a:extLst>
          </p:cNvPr>
          <p:cNvSpPr txBox="1"/>
          <p:nvPr/>
        </p:nvSpPr>
        <p:spPr>
          <a:xfrm>
            <a:off x="268357" y="204835"/>
            <a:ext cx="8557591" cy="507831"/>
          </a:xfrm>
          <a:prstGeom prst="rect">
            <a:avLst/>
          </a:prstGeom>
          <a:noFill/>
        </p:spPr>
        <p:txBody>
          <a:bodyPr wrap="square" rtlCol="0">
            <a:spAutoFit/>
          </a:bodyPr>
          <a:lstStyle/>
          <a:p>
            <a:pPr lvl="0" algn="ctr">
              <a:defRPr/>
            </a:pPr>
            <a:r>
              <a:rPr lang="en-US" sz="2700" b="1" err="1">
                <a:latin typeface="Lilita One" panose="020B0604020202020204" charset="0"/>
                <a:ea typeface="Noto Sans" panose="020B0502040504020204" pitchFamily="34"/>
                <a:cs typeface="Noto Sans" panose="020B0502040504020204" pitchFamily="34"/>
              </a:rPr>
              <a:t>Modifiche</a:t>
            </a:r>
            <a:r>
              <a:rPr lang="en-US" sz="2700" b="1">
                <a:latin typeface="Lilita One" panose="020B0604020202020204" charset="0"/>
                <a:ea typeface="Noto Sans" panose="020B0502040504020204" pitchFamily="34"/>
                <a:cs typeface="Noto Sans" panose="020B0502040504020204" pitchFamily="34"/>
              </a:rPr>
              <a:t> da </a:t>
            </a:r>
            <a:r>
              <a:rPr lang="en-US" sz="2700" b="1" err="1">
                <a:latin typeface="Lilita One" panose="020B0604020202020204" charset="0"/>
                <a:ea typeface="Noto Sans" panose="020B0502040504020204" pitchFamily="34"/>
                <a:cs typeface="Noto Sans" panose="020B0502040504020204" pitchFamily="34"/>
              </a:rPr>
              <a:t>effettuare</a:t>
            </a:r>
            <a:r>
              <a:rPr lang="en-US" sz="2700" b="1">
                <a:latin typeface="Lilita One" panose="020B0604020202020204" charset="0"/>
                <a:ea typeface="Noto Sans" panose="020B0502040504020204" pitchFamily="34"/>
                <a:cs typeface="Noto Sans" panose="020B0502040504020204" pitchFamily="34"/>
              </a:rPr>
              <a:t> </a:t>
            </a:r>
            <a:r>
              <a:rPr lang="en-US" sz="2700" b="1" err="1">
                <a:latin typeface="Lilita One" panose="020B0604020202020204" charset="0"/>
                <a:ea typeface="Noto Sans" panose="020B0502040504020204" pitchFamily="34"/>
                <a:cs typeface="Noto Sans" panose="020B0502040504020204" pitchFamily="34"/>
              </a:rPr>
              <a:t>durante</a:t>
            </a:r>
            <a:r>
              <a:rPr lang="en-US" sz="2700" b="1">
                <a:latin typeface="Lilita One" panose="020B0604020202020204" charset="0"/>
                <a:ea typeface="Noto Sans" panose="020B0502040504020204" pitchFamily="34"/>
                <a:cs typeface="Noto Sans" panose="020B0502040504020204" pitchFamily="34"/>
              </a:rPr>
              <a:t> </a:t>
            </a:r>
            <a:r>
              <a:rPr lang="en-US" sz="2700" b="1" err="1">
                <a:latin typeface="Lilita One" panose="020B0604020202020204" charset="0"/>
                <a:ea typeface="Noto Sans" panose="020B0502040504020204" pitchFamily="34"/>
                <a:cs typeface="Noto Sans" panose="020B0502040504020204" pitchFamily="34"/>
              </a:rPr>
              <a:t>l’implementazione</a:t>
            </a:r>
            <a:endParaRPr lang="en-US" sz="2700" b="1">
              <a:latin typeface="Lilita One" panose="020B0604020202020204" charset="0"/>
              <a:ea typeface="Noto Sans" panose="020B0502040504020204" pitchFamily="34"/>
              <a:cs typeface="Noto Sans" panose="020B0502040504020204" pitchFamily="34"/>
            </a:endParaRPr>
          </a:p>
        </p:txBody>
      </p:sp>
      <p:sp>
        <p:nvSpPr>
          <p:cNvPr id="184" name="Sottotitolo 2">
            <a:extLst>
              <a:ext uri="{FF2B5EF4-FFF2-40B4-BE49-F238E27FC236}">
                <a16:creationId xmlns:a16="http://schemas.microsoft.com/office/drawing/2014/main" id="{D52E0F1F-DA75-4F11-A5CF-A0BBC2B445CA}"/>
              </a:ext>
            </a:extLst>
          </p:cNvPr>
          <p:cNvSpPr txBox="1">
            <a:spLocks/>
          </p:cNvSpPr>
          <p:nvPr/>
        </p:nvSpPr>
        <p:spPr>
          <a:xfrm>
            <a:off x="501481" y="779689"/>
            <a:ext cx="8141037" cy="139451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685800">
              <a:spcBef>
                <a:spcPts val="750"/>
              </a:spcBef>
              <a:buClrTx/>
              <a:defRPr/>
            </a:pPr>
            <a:r>
              <a:rPr lang="it-IT" sz="1350">
                <a:solidFill>
                  <a:sysClr val="windowText" lastClr="000000"/>
                </a:solidFill>
                <a:latin typeface="Josefin Sans" panose="020B0604020202020204" charset="0"/>
              </a:rPr>
              <a:t>In seguito alla valutazione abbiamo individuato alcune modifiche da apportare durante l’implementazione:</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Cambiare i colori dei bottoni</a:t>
            </a:r>
          </a:p>
          <a:p>
            <a:pPr marL="257175" indent="-257175" algn="l" defTabSz="685800">
              <a:spcBef>
                <a:spcPts val="750"/>
              </a:spcBef>
              <a:buClrTx/>
              <a:buFont typeface="Arial" panose="020B0604020202020204" pitchFamily="34" charset="0"/>
              <a:buChar char="•"/>
              <a:defRPr/>
            </a:pPr>
            <a:r>
              <a:rPr lang="it-IT" sz="1350">
                <a:solidFill>
                  <a:sysClr val="windowText" lastClr="000000"/>
                </a:solidFill>
                <a:latin typeface="Josefin Sans" panose="020B0604020202020204" charset="0"/>
              </a:rPr>
              <a:t>Cambiare il tipo di grafico che mostra la temperatura</a:t>
            </a:r>
          </a:p>
          <a:p>
            <a:pPr marL="257175" indent="-257175" algn="l" defTabSz="685800">
              <a:spcBef>
                <a:spcPts val="750"/>
              </a:spcBef>
              <a:buClrTx/>
              <a:buFont typeface="Arial" panose="020B0604020202020204" pitchFamily="34" charset="0"/>
              <a:buChar char="•"/>
              <a:defRPr/>
            </a:pPr>
            <a:endParaRPr lang="it-IT" sz="1800">
              <a:solidFill>
                <a:sysClr val="windowText" lastClr="000000"/>
              </a:solidFill>
              <a:latin typeface="Josefin Sans" panose="020B0604020202020204" charset="0"/>
            </a:endParaRPr>
          </a:p>
          <a:p>
            <a:pPr algn="l" defTabSz="685800">
              <a:spcBef>
                <a:spcPts val="750"/>
              </a:spcBef>
              <a:buClrTx/>
              <a:defRPr/>
            </a:pPr>
            <a:endParaRPr lang="it-IT" sz="1800">
              <a:solidFill>
                <a:sysClr val="windowText" lastClr="000000"/>
              </a:solidFill>
              <a:latin typeface="Josefin Sans" panose="020B0604020202020204" charset="0"/>
            </a:endParaRPr>
          </a:p>
        </p:txBody>
      </p:sp>
      <p:sp>
        <p:nvSpPr>
          <p:cNvPr id="227" name="Google Shape;9635;p70">
            <a:extLst>
              <a:ext uri="{FF2B5EF4-FFF2-40B4-BE49-F238E27FC236}">
                <a16:creationId xmlns:a16="http://schemas.microsoft.com/office/drawing/2014/main" id="{6364B938-8E1C-4F75-90E6-D99FD7B6C1B9}"/>
              </a:ext>
            </a:extLst>
          </p:cNvPr>
          <p:cNvSpPr/>
          <p:nvPr/>
        </p:nvSpPr>
        <p:spPr>
          <a:xfrm>
            <a:off x="7996005" y="3127183"/>
            <a:ext cx="167725" cy="146126"/>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68569" tIns="68569" rIns="68569" bIns="68569" anchor="ctr" anchorCtr="0">
            <a:noAutofit/>
          </a:bodyPr>
          <a:lstStyle/>
          <a:p>
            <a:endParaRPr sz="1050"/>
          </a:p>
        </p:txBody>
      </p:sp>
      <p:pic>
        <p:nvPicPr>
          <p:cNvPr id="2" name="Immagine 1">
            <a:extLst>
              <a:ext uri="{FF2B5EF4-FFF2-40B4-BE49-F238E27FC236}">
                <a16:creationId xmlns:a16="http://schemas.microsoft.com/office/drawing/2014/main" id="{72AED6BD-6BAB-466E-876C-7FCC7E113202}"/>
              </a:ext>
            </a:extLst>
          </p:cNvPr>
          <p:cNvPicPr>
            <a:picLocks noChangeAspect="1"/>
          </p:cNvPicPr>
          <p:nvPr/>
        </p:nvPicPr>
        <p:blipFill>
          <a:blip r:embed="rId3"/>
          <a:stretch>
            <a:fillRect/>
          </a:stretch>
        </p:blipFill>
        <p:spPr>
          <a:xfrm>
            <a:off x="1806848" y="1745103"/>
            <a:ext cx="4622367" cy="2980432"/>
          </a:xfrm>
          <a:prstGeom prst="rect">
            <a:avLst/>
          </a:prstGeom>
        </p:spPr>
      </p:pic>
      <p:pic>
        <p:nvPicPr>
          <p:cNvPr id="3" name="Immagine 2">
            <a:extLst>
              <a:ext uri="{FF2B5EF4-FFF2-40B4-BE49-F238E27FC236}">
                <a16:creationId xmlns:a16="http://schemas.microsoft.com/office/drawing/2014/main" id="{161B712B-8F30-4A87-AA1C-2CDC6CD91B3B}"/>
              </a:ext>
            </a:extLst>
          </p:cNvPr>
          <p:cNvPicPr>
            <a:picLocks noChangeAspect="1"/>
          </p:cNvPicPr>
          <p:nvPr/>
        </p:nvPicPr>
        <p:blipFill>
          <a:blip r:embed="rId4"/>
          <a:stretch>
            <a:fillRect/>
          </a:stretch>
        </p:blipFill>
        <p:spPr>
          <a:xfrm>
            <a:off x="6997958" y="1398864"/>
            <a:ext cx="1865093" cy="3247376"/>
          </a:xfrm>
          <a:prstGeom prst="rect">
            <a:avLst/>
          </a:prstGeom>
        </p:spPr>
      </p:pic>
    </p:spTree>
    <p:extLst>
      <p:ext uri="{BB962C8B-B14F-4D97-AF65-F5344CB8AC3E}">
        <p14:creationId xmlns:p14="http://schemas.microsoft.com/office/powerpoint/2010/main" val="16788360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3169;p57">
            <a:extLst>
              <a:ext uri="{FF2B5EF4-FFF2-40B4-BE49-F238E27FC236}">
                <a16:creationId xmlns:a16="http://schemas.microsoft.com/office/drawing/2014/main" id="{C084E33E-DB18-4D42-9239-88214F26F761}"/>
              </a:ext>
            </a:extLst>
          </p:cNvPr>
          <p:cNvSpPr txBox="1">
            <a:spLocks/>
          </p:cNvSpPr>
          <p:nvPr/>
        </p:nvSpPr>
        <p:spPr>
          <a:xfrm>
            <a:off x="5205408" y="969984"/>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endParaRPr lang="en-US">
              <a:latin typeface="Josefin Sans" panose="020B0604020202020204" charset="0"/>
            </a:endParaRPr>
          </a:p>
        </p:txBody>
      </p:sp>
      <p:sp>
        <p:nvSpPr>
          <p:cNvPr id="95" name="Google Shape;3169;p57">
            <a:extLst>
              <a:ext uri="{FF2B5EF4-FFF2-40B4-BE49-F238E27FC236}">
                <a16:creationId xmlns:a16="http://schemas.microsoft.com/office/drawing/2014/main" id="{6285A244-5220-49B2-A5CC-4BFD7199595C}"/>
              </a:ext>
            </a:extLst>
          </p:cNvPr>
          <p:cNvSpPr txBox="1">
            <a:spLocks/>
          </p:cNvSpPr>
          <p:nvPr/>
        </p:nvSpPr>
        <p:spPr>
          <a:xfrm>
            <a:off x="5205408" y="959773"/>
            <a:ext cx="3088900" cy="37453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endParaRPr lang="en-US">
              <a:latin typeface="Josefin Sans" panose="020B0604020202020204" charset="0"/>
            </a:endParaRPr>
          </a:p>
        </p:txBody>
      </p:sp>
      <p:sp>
        <p:nvSpPr>
          <p:cNvPr id="137" name="Google Shape;9635;p70">
            <a:extLst>
              <a:ext uri="{FF2B5EF4-FFF2-40B4-BE49-F238E27FC236}">
                <a16:creationId xmlns:a16="http://schemas.microsoft.com/office/drawing/2014/main" id="{1A31ACCC-67E5-4E58-80A7-088C065150C0}"/>
              </a:ext>
            </a:extLst>
          </p:cNvPr>
          <p:cNvSpPr/>
          <p:nvPr/>
        </p:nvSpPr>
        <p:spPr>
          <a:xfrm>
            <a:off x="7930505" y="2949541"/>
            <a:ext cx="223633" cy="19483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91425" tIns="91425" rIns="91425" bIns="91425" anchor="ctr" anchorCtr="0">
            <a:noAutofit/>
          </a:bodyPr>
          <a:lstStyle/>
          <a:p>
            <a:pPr defTabSz="914378"/>
            <a:endParaRPr/>
          </a:p>
        </p:txBody>
      </p:sp>
      <p:sp>
        <p:nvSpPr>
          <p:cNvPr id="184" name="Sottotitolo 2">
            <a:extLst>
              <a:ext uri="{FF2B5EF4-FFF2-40B4-BE49-F238E27FC236}">
                <a16:creationId xmlns:a16="http://schemas.microsoft.com/office/drawing/2014/main" id="{D52E0F1F-DA75-4F11-A5CF-A0BBC2B445CA}"/>
              </a:ext>
            </a:extLst>
          </p:cNvPr>
          <p:cNvSpPr txBox="1">
            <a:spLocks/>
          </p:cNvSpPr>
          <p:nvPr/>
        </p:nvSpPr>
        <p:spPr>
          <a:xfrm>
            <a:off x="462184" y="1502880"/>
            <a:ext cx="6153212" cy="139451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endParaRPr lang="it-IT" sz="1350" dirty="0">
              <a:solidFill>
                <a:sysClr val="windowText" lastClr="000000"/>
              </a:solidFill>
              <a:latin typeface="Josefin Sans" panose="020B0604020202020204" charset="0"/>
            </a:endParaRPr>
          </a:p>
          <a:p>
            <a:pPr algn="l" defTabSz="685800">
              <a:spcBef>
                <a:spcPts val="750"/>
              </a:spcBef>
              <a:buClrTx/>
              <a:defRPr/>
            </a:pPr>
            <a:endParaRPr lang="it-IT" sz="1800" dirty="0">
              <a:solidFill>
                <a:sysClr val="windowText" lastClr="000000"/>
              </a:solidFill>
              <a:latin typeface="Josefin Sans" panose="020B0604020202020204" charset="0"/>
            </a:endParaRPr>
          </a:p>
        </p:txBody>
      </p:sp>
      <p:sp>
        <p:nvSpPr>
          <p:cNvPr id="227" name="Google Shape;9635;p70">
            <a:extLst>
              <a:ext uri="{FF2B5EF4-FFF2-40B4-BE49-F238E27FC236}">
                <a16:creationId xmlns:a16="http://schemas.microsoft.com/office/drawing/2014/main" id="{6364B938-8E1C-4F75-90E6-D99FD7B6C1B9}"/>
              </a:ext>
            </a:extLst>
          </p:cNvPr>
          <p:cNvSpPr/>
          <p:nvPr/>
        </p:nvSpPr>
        <p:spPr>
          <a:xfrm>
            <a:off x="7996005" y="3127183"/>
            <a:ext cx="167725" cy="146126"/>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bg1"/>
          </a:solidFill>
          <a:ln>
            <a:noFill/>
          </a:ln>
        </p:spPr>
        <p:txBody>
          <a:bodyPr spcFirstLastPara="1" wrap="square" lIns="68569" tIns="68569" rIns="68569" bIns="68569" anchor="ctr" anchorCtr="0">
            <a:noAutofit/>
          </a:bodyPr>
          <a:lstStyle/>
          <a:p>
            <a:endParaRPr sz="1050"/>
          </a:p>
        </p:txBody>
      </p:sp>
      <p:grpSp>
        <p:nvGrpSpPr>
          <p:cNvPr id="72" name="Google Shape;3312;p59">
            <a:extLst>
              <a:ext uri="{FF2B5EF4-FFF2-40B4-BE49-F238E27FC236}">
                <a16:creationId xmlns:a16="http://schemas.microsoft.com/office/drawing/2014/main" id="{5A6D37BB-F188-4B26-8BF5-ADA5481C071A}"/>
              </a:ext>
            </a:extLst>
          </p:cNvPr>
          <p:cNvGrpSpPr/>
          <p:nvPr/>
        </p:nvGrpSpPr>
        <p:grpSpPr>
          <a:xfrm>
            <a:off x="4862693" y="1819259"/>
            <a:ext cx="2123889" cy="2650247"/>
            <a:chOff x="4087120" y="2021335"/>
            <a:chExt cx="2123889" cy="2650247"/>
          </a:xfrm>
        </p:grpSpPr>
        <p:sp>
          <p:nvSpPr>
            <p:cNvPr id="73" name="Google Shape;3313;p59">
              <a:extLst>
                <a:ext uri="{FF2B5EF4-FFF2-40B4-BE49-F238E27FC236}">
                  <a16:creationId xmlns:a16="http://schemas.microsoft.com/office/drawing/2014/main" id="{8ACF21FB-AB6B-4E8C-9B7D-FE36BE804E54}"/>
                </a:ext>
              </a:extLst>
            </p:cNvPr>
            <p:cNvSpPr/>
            <p:nvPr/>
          </p:nvSpPr>
          <p:spPr>
            <a:xfrm>
              <a:off x="4956252" y="2031815"/>
              <a:ext cx="234061" cy="457321"/>
            </a:xfrm>
            <a:custGeom>
              <a:avLst/>
              <a:gdLst/>
              <a:ahLst/>
              <a:cxnLst/>
              <a:rect l="l" t="t" r="r" b="b"/>
              <a:pathLst>
                <a:path w="7303" h="14269" extrusionOk="0">
                  <a:moveTo>
                    <a:pt x="4184" y="1"/>
                  </a:moveTo>
                  <a:cubicBezTo>
                    <a:pt x="2817" y="1"/>
                    <a:pt x="1458" y="410"/>
                    <a:pt x="302" y="1213"/>
                  </a:cubicBezTo>
                  <a:lnTo>
                    <a:pt x="1" y="1413"/>
                  </a:lnTo>
                  <a:lnTo>
                    <a:pt x="235" y="11940"/>
                  </a:lnTo>
                  <a:cubicBezTo>
                    <a:pt x="252" y="13176"/>
                    <a:pt x="1237" y="14195"/>
                    <a:pt x="2474" y="14262"/>
                  </a:cubicBezTo>
                  <a:cubicBezTo>
                    <a:pt x="2534" y="14267"/>
                    <a:pt x="2593" y="14269"/>
                    <a:pt x="2652" y="14269"/>
                  </a:cubicBezTo>
                  <a:cubicBezTo>
                    <a:pt x="3927" y="14269"/>
                    <a:pt x="4982" y="13249"/>
                    <a:pt x="5014" y="11940"/>
                  </a:cubicBezTo>
                  <a:cubicBezTo>
                    <a:pt x="5047" y="10636"/>
                    <a:pt x="5080" y="9316"/>
                    <a:pt x="5080" y="9316"/>
                  </a:cubicBezTo>
                  <a:cubicBezTo>
                    <a:pt x="5080" y="9316"/>
                    <a:pt x="7052" y="9116"/>
                    <a:pt x="7169" y="7161"/>
                  </a:cubicBezTo>
                  <a:cubicBezTo>
                    <a:pt x="7303" y="5206"/>
                    <a:pt x="7186" y="695"/>
                    <a:pt x="7186" y="695"/>
                  </a:cubicBezTo>
                  <a:cubicBezTo>
                    <a:pt x="6235" y="230"/>
                    <a:pt x="5207" y="1"/>
                    <a:pt x="4184"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14;p59">
              <a:extLst>
                <a:ext uri="{FF2B5EF4-FFF2-40B4-BE49-F238E27FC236}">
                  <a16:creationId xmlns:a16="http://schemas.microsoft.com/office/drawing/2014/main" id="{22693998-67A1-4D3B-8156-5A947589AAF5}"/>
                </a:ext>
              </a:extLst>
            </p:cNvPr>
            <p:cNvSpPr/>
            <p:nvPr/>
          </p:nvSpPr>
          <p:spPr>
            <a:xfrm>
              <a:off x="5152270" y="2148862"/>
              <a:ext cx="24134" cy="18365"/>
            </a:xfrm>
            <a:custGeom>
              <a:avLst/>
              <a:gdLst/>
              <a:ahLst/>
              <a:cxnLst/>
              <a:rect l="l" t="t" r="r" b="b"/>
              <a:pathLst>
                <a:path w="753" h="573" extrusionOk="0">
                  <a:moveTo>
                    <a:pt x="368" y="0"/>
                  </a:moveTo>
                  <a:cubicBezTo>
                    <a:pt x="117" y="0"/>
                    <a:pt x="0" y="318"/>
                    <a:pt x="167" y="485"/>
                  </a:cubicBezTo>
                  <a:cubicBezTo>
                    <a:pt x="226" y="543"/>
                    <a:pt x="301" y="572"/>
                    <a:pt x="374" y="572"/>
                  </a:cubicBezTo>
                  <a:cubicBezTo>
                    <a:pt x="447" y="572"/>
                    <a:pt x="518" y="543"/>
                    <a:pt x="568" y="485"/>
                  </a:cubicBezTo>
                  <a:cubicBezTo>
                    <a:pt x="752" y="318"/>
                    <a:pt x="635"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15;p59">
              <a:extLst>
                <a:ext uri="{FF2B5EF4-FFF2-40B4-BE49-F238E27FC236}">
                  <a16:creationId xmlns:a16="http://schemas.microsoft.com/office/drawing/2014/main" id="{0876C6C9-94AF-4B56-9A68-A5AC167715BC}"/>
                </a:ext>
              </a:extLst>
            </p:cNvPr>
            <p:cNvSpPr/>
            <p:nvPr/>
          </p:nvSpPr>
          <p:spPr>
            <a:xfrm>
              <a:off x="5150122" y="2143990"/>
              <a:ext cx="32691" cy="9839"/>
            </a:xfrm>
            <a:custGeom>
              <a:avLst/>
              <a:gdLst/>
              <a:ahLst/>
              <a:cxnLst/>
              <a:rect l="l" t="t" r="r" b="b"/>
              <a:pathLst>
                <a:path w="1020" h="307" extrusionOk="0">
                  <a:moveTo>
                    <a:pt x="481" y="1"/>
                  </a:moveTo>
                  <a:cubicBezTo>
                    <a:pt x="357" y="1"/>
                    <a:pt x="230" y="34"/>
                    <a:pt x="117" y="102"/>
                  </a:cubicBezTo>
                  <a:cubicBezTo>
                    <a:pt x="34" y="169"/>
                    <a:pt x="0" y="219"/>
                    <a:pt x="17" y="236"/>
                  </a:cubicBezTo>
                  <a:cubicBezTo>
                    <a:pt x="19" y="240"/>
                    <a:pt x="23" y="241"/>
                    <a:pt x="30" y="241"/>
                  </a:cubicBezTo>
                  <a:cubicBezTo>
                    <a:pt x="74" y="241"/>
                    <a:pt x="221" y="164"/>
                    <a:pt x="426" y="164"/>
                  </a:cubicBezTo>
                  <a:cubicBezTo>
                    <a:pt x="456" y="164"/>
                    <a:pt x="486" y="165"/>
                    <a:pt x="518" y="169"/>
                  </a:cubicBezTo>
                  <a:cubicBezTo>
                    <a:pt x="761" y="169"/>
                    <a:pt x="935" y="307"/>
                    <a:pt x="990" y="307"/>
                  </a:cubicBezTo>
                  <a:cubicBezTo>
                    <a:pt x="996" y="307"/>
                    <a:pt x="1000" y="306"/>
                    <a:pt x="1003" y="303"/>
                  </a:cubicBezTo>
                  <a:cubicBezTo>
                    <a:pt x="1020" y="286"/>
                    <a:pt x="986" y="219"/>
                    <a:pt x="903" y="152"/>
                  </a:cubicBezTo>
                  <a:cubicBezTo>
                    <a:pt x="783" y="51"/>
                    <a:pt x="634"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16;p59">
              <a:extLst>
                <a:ext uri="{FF2B5EF4-FFF2-40B4-BE49-F238E27FC236}">
                  <a16:creationId xmlns:a16="http://schemas.microsoft.com/office/drawing/2014/main" id="{61EE6C69-C6E4-4158-999A-E0BD8BD71AD5}"/>
                </a:ext>
              </a:extLst>
            </p:cNvPr>
            <p:cNvSpPr/>
            <p:nvPr/>
          </p:nvSpPr>
          <p:spPr>
            <a:xfrm>
              <a:off x="5058812" y="2152195"/>
              <a:ext cx="23877" cy="18204"/>
            </a:xfrm>
            <a:custGeom>
              <a:avLst/>
              <a:gdLst/>
              <a:ahLst/>
              <a:cxnLst/>
              <a:rect l="l" t="t" r="r" b="b"/>
              <a:pathLst>
                <a:path w="745" h="568" extrusionOk="0">
                  <a:moveTo>
                    <a:pt x="368" y="0"/>
                  </a:moveTo>
                  <a:cubicBezTo>
                    <a:pt x="279" y="0"/>
                    <a:pt x="195" y="41"/>
                    <a:pt x="143" y="113"/>
                  </a:cubicBezTo>
                  <a:cubicBezTo>
                    <a:pt x="1" y="318"/>
                    <a:pt x="156" y="567"/>
                    <a:pt x="384" y="567"/>
                  </a:cubicBezTo>
                  <a:cubicBezTo>
                    <a:pt x="398" y="567"/>
                    <a:pt x="412" y="566"/>
                    <a:pt x="427" y="565"/>
                  </a:cubicBezTo>
                  <a:cubicBezTo>
                    <a:pt x="677" y="514"/>
                    <a:pt x="744" y="180"/>
                    <a:pt x="527" y="47"/>
                  </a:cubicBezTo>
                  <a:cubicBezTo>
                    <a:pt x="477" y="15"/>
                    <a:pt x="421"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17;p59">
              <a:extLst>
                <a:ext uri="{FF2B5EF4-FFF2-40B4-BE49-F238E27FC236}">
                  <a16:creationId xmlns:a16="http://schemas.microsoft.com/office/drawing/2014/main" id="{303CE4CD-4B61-41B7-8FDD-2DB45CE301C5}"/>
                </a:ext>
              </a:extLst>
            </p:cNvPr>
            <p:cNvSpPr/>
            <p:nvPr/>
          </p:nvSpPr>
          <p:spPr>
            <a:xfrm>
              <a:off x="5055863" y="2146971"/>
              <a:ext cx="32691" cy="10096"/>
            </a:xfrm>
            <a:custGeom>
              <a:avLst/>
              <a:gdLst/>
              <a:ahLst/>
              <a:cxnLst/>
              <a:rect l="l" t="t" r="r" b="b"/>
              <a:pathLst>
                <a:path w="1020" h="315" extrusionOk="0">
                  <a:moveTo>
                    <a:pt x="474" y="1"/>
                  </a:moveTo>
                  <a:cubicBezTo>
                    <a:pt x="352" y="1"/>
                    <a:pt x="228" y="36"/>
                    <a:pt x="118" y="109"/>
                  </a:cubicBezTo>
                  <a:cubicBezTo>
                    <a:pt x="34" y="176"/>
                    <a:pt x="1" y="226"/>
                    <a:pt x="17" y="243"/>
                  </a:cubicBezTo>
                  <a:cubicBezTo>
                    <a:pt x="19" y="247"/>
                    <a:pt x="24" y="248"/>
                    <a:pt x="30" y="248"/>
                  </a:cubicBezTo>
                  <a:cubicBezTo>
                    <a:pt x="80" y="248"/>
                    <a:pt x="256" y="158"/>
                    <a:pt x="472" y="158"/>
                  </a:cubicBezTo>
                  <a:cubicBezTo>
                    <a:pt x="487" y="158"/>
                    <a:pt x="503" y="158"/>
                    <a:pt x="519" y="159"/>
                  </a:cubicBezTo>
                  <a:cubicBezTo>
                    <a:pt x="762" y="175"/>
                    <a:pt x="936" y="314"/>
                    <a:pt x="991" y="314"/>
                  </a:cubicBezTo>
                  <a:cubicBezTo>
                    <a:pt x="996" y="314"/>
                    <a:pt x="1000" y="313"/>
                    <a:pt x="1003" y="310"/>
                  </a:cubicBezTo>
                  <a:cubicBezTo>
                    <a:pt x="1020" y="293"/>
                    <a:pt x="987" y="226"/>
                    <a:pt x="903" y="159"/>
                  </a:cubicBezTo>
                  <a:cubicBezTo>
                    <a:pt x="782" y="57"/>
                    <a:pt x="629" y="1"/>
                    <a:pt x="4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18;p59">
              <a:extLst>
                <a:ext uri="{FF2B5EF4-FFF2-40B4-BE49-F238E27FC236}">
                  <a16:creationId xmlns:a16="http://schemas.microsoft.com/office/drawing/2014/main" id="{168BC9EB-D087-48BD-823D-BAD8B9EB5742}"/>
                </a:ext>
              </a:extLst>
            </p:cNvPr>
            <p:cNvSpPr/>
            <p:nvPr/>
          </p:nvSpPr>
          <p:spPr>
            <a:xfrm>
              <a:off x="5116919" y="2148317"/>
              <a:ext cx="25736" cy="76599"/>
            </a:xfrm>
            <a:custGeom>
              <a:avLst/>
              <a:gdLst/>
              <a:ahLst/>
              <a:cxnLst/>
              <a:rect l="l" t="t" r="r" b="b"/>
              <a:pathLst>
                <a:path w="803" h="2390" extrusionOk="0">
                  <a:moveTo>
                    <a:pt x="35" y="0"/>
                  </a:moveTo>
                  <a:cubicBezTo>
                    <a:pt x="35" y="0"/>
                    <a:pt x="34" y="0"/>
                    <a:pt x="34" y="1"/>
                  </a:cubicBezTo>
                  <a:cubicBezTo>
                    <a:pt x="1" y="1"/>
                    <a:pt x="168" y="652"/>
                    <a:pt x="418" y="1454"/>
                  </a:cubicBezTo>
                  <a:cubicBezTo>
                    <a:pt x="485" y="1655"/>
                    <a:pt x="552" y="1838"/>
                    <a:pt x="619" y="2006"/>
                  </a:cubicBezTo>
                  <a:cubicBezTo>
                    <a:pt x="635" y="2072"/>
                    <a:pt x="652" y="2139"/>
                    <a:pt x="652" y="2223"/>
                  </a:cubicBezTo>
                  <a:cubicBezTo>
                    <a:pt x="652" y="2256"/>
                    <a:pt x="585" y="2273"/>
                    <a:pt x="519" y="2273"/>
                  </a:cubicBezTo>
                  <a:cubicBezTo>
                    <a:pt x="368" y="2273"/>
                    <a:pt x="218" y="2290"/>
                    <a:pt x="84" y="2340"/>
                  </a:cubicBezTo>
                  <a:cubicBezTo>
                    <a:pt x="218" y="2390"/>
                    <a:pt x="368" y="2390"/>
                    <a:pt x="519" y="2390"/>
                  </a:cubicBezTo>
                  <a:cubicBezTo>
                    <a:pt x="569" y="2390"/>
                    <a:pt x="602" y="2373"/>
                    <a:pt x="635" y="2373"/>
                  </a:cubicBezTo>
                  <a:cubicBezTo>
                    <a:pt x="702" y="2356"/>
                    <a:pt x="752" y="2323"/>
                    <a:pt x="769" y="2273"/>
                  </a:cubicBezTo>
                  <a:cubicBezTo>
                    <a:pt x="803" y="2173"/>
                    <a:pt x="786" y="2056"/>
                    <a:pt x="752" y="1972"/>
                  </a:cubicBezTo>
                  <a:cubicBezTo>
                    <a:pt x="686" y="1788"/>
                    <a:pt x="635" y="1605"/>
                    <a:pt x="569" y="1404"/>
                  </a:cubicBezTo>
                  <a:cubicBezTo>
                    <a:pt x="321" y="629"/>
                    <a:pt x="74"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19;p59">
              <a:extLst>
                <a:ext uri="{FF2B5EF4-FFF2-40B4-BE49-F238E27FC236}">
                  <a16:creationId xmlns:a16="http://schemas.microsoft.com/office/drawing/2014/main" id="{5DD6F52C-A2E1-436A-AFD2-B067AB26DE55}"/>
                </a:ext>
              </a:extLst>
            </p:cNvPr>
            <p:cNvSpPr/>
            <p:nvPr/>
          </p:nvSpPr>
          <p:spPr>
            <a:xfrm>
              <a:off x="5085317" y="2231326"/>
              <a:ext cx="47178" cy="24807"/>
            </a:xfrm>
            <a:custGeom>
              <a:avLst/>
              <a:gdLst/>
              <a:ahLst/>
              <a:cxnLst/>
              <a:rect l="l" t="t" r="r" b="b"/>
              <a:pathLst>
                <a:path w="1472" h="774" extrusionOk="0">
                  <a:moveTo>
                    <a:pt x="168" y="0"/>
                  </a:moveTo>
                  <a:cubicBezTo>
                    <a:pt x="168" y="0"/>
                    <a:pt x="1" y="468"/>
                    <a:pt x="586" y="719"/>
                  </a:cubicBezTo>
                  <a:cubicBezTo>
                    <a:pt x="674" y="756"/>
                    <a:pt x="767" y="774"/>
                    <a:pt x="859" y="774"/>
                  </a:cubicBezTo>
                  <a:cubicBezTo>
                    <a:pt x="1096" y="774"/>
                    <a:pt x="1327" y="656"/>
                    <a:pt x="1471" y="451"/>
                  </a:cubicBezTo>
                  <a:lnTo>
                    <a:pt x="1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20;p59">
              <a:extLst>
                <a:ext uri="{FF2B5EF4-FFF2-40B4-BE49-F238E27FC236}">
                  <a16:creationId xmlns:a16="http://schemas.microsoft.com/office/drawing/2014/main" id="{231195FE-AF76-4CDF-B4BA-64784C8A9A31}"/>
                </a:ext>
              </a:extLst>
            </p:cNvPr>
            <p:cNvSpPr/>
            <p:nvPr/>
          </p:nvSpPr>
          <p:spPr>
            <a:xfrm>
              <a:off x="5038749" y="2302541"/>
              <a:ext cx="80349" cy="43524"/>
            </a:xfrm>
            <a:custGeom>
              <a:avLst/>
              <a:gdLst/>
              <a:ahLst/>
              <a:cxnLst/>
              <a:rect l="l" t="t" r="r" b="b"/>
              <a:pathLst>
                <a:path w="2507" h="1358" extrusionOk="0">
                  <a:moveTo>
                    <a:pt x="0" y="1"/>
                  </a:moveTo>
                  <a:cubicBezTo>
                    <a:pt x="0" y="1"/>
                    <a:pt x="505" y="1357"/>
                    <a:pt x="2327" y="1357"/>
                  </a:cubicBezTo>
                  <a:cubicBezTo>
                    <a:pt x="2380" y="1357"/>
                    <a:pt x="2434" y="1356"/>
                    <a:pt x="2490" y="1354"/>
                  </a:cubicBezTo>
                  <a:lnTo>
                    <a:pt x="2506" y="853"/>
                  </a:lnTo>
                  <a:cubicBezTo>
                    <a:pt x="1604" y="819"/>
                    <a:pt x="735" y="519"/>
                    <a:pt x="0"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21;p59">
              <a:extLst>
                <a:ext uri="{FF2B5EF4-FFF2-40B4-BE49-F238E27FC236}">
                  <a16:creationId xmlns:a16="http://schemas.microsoft.com/office/drawing/2014/main" id="{35044F7B-45D2-4B92-8383-DC2CEF810D21}"/>
                </a:ext>
              </a:extLst>
            </p:cNvPr>
            <p:cNvSpPr/>
            <p:nvPr/>
          </p:nvSpPr>
          <p:spPr>
            <a:xfrm>
              <a:off x="4955194" y="2021335"/>
              <a:ext cx="231914" cy="175217"/>
            </a:xfrm>
            <a:custGeom>
              <a:avLst/>
              <a:gdLst/>
              <a:ahLst/>
              <a:cxnLst/>
              <a:rect l="l" t="t" r="r" b="b"/>
              <a:pathLst>
                <a:path w="7236" h="5467" extrusionOk="0">
                  <a:moveTo>
                    <a:pt x="3835" y="1"/>
                  </a:moveTo>
                  <a:cubicBezTo>
                    <a:pt x="3145" y="1"/>
                    <a:pt x="2453" y="80"/>
                    <a:pt x="1772" y="237"/>
                  </a:cubicBezTo>
                  <a:cubicBezTo>
                    <a:pt x="1772" y="237"/>
                    <a:pt x="101" y="855"/>
                    <a:pt x="34" y="1740"/>
                  </a:cubicBezTo>
                  <a:cubicBezTo>
                    <a:pt x="1" y="2475"/>
                    <a:pt x="17" y="3227"/>
                    <a:pt x="84" y="3946"/>
                  </a:cubicBezTo>
                  <a:lnTo>
                    <a:pt x="218" y="5466"/>
                  </a:lnTo>
                  <a:lnTo>
                    <a:pt x="836" y="5466"/>
                  </a:lnTo>
                  <a:lnTo>
                    <a:pt x="886" y="3428"/>
                  </a:lnTo>
                  <a:cubicBezTo>
                    <a:pt x="886" y="3428"/>
                    <a:pt x="2022" y="2609"/>
                    <a:pt x="2039" y="1373"/>
                  </a:cubicBezTo>
                  <a:cubicBezTo>
                    <a:pt x="2345" y="1326"/>
                    <a:pt x="3328" y="1198"/>
                    <a:pt x="4465" y="1198"/>
                  </a:cubicBezTo>
                  <a:cubicBezTo>
                    <a:pt x="5380" y="1198"/>
                    <a:pt x="6394" y="1281"/>
                    <a:pt x="7235" y="1556"/>
                  </a:cubicBezTo>
                  <a:lnTo>
                    <a:pt x="7219" y="1122"/>
                  </a:lnTo>
                  <a:cubicBezTo>
                    <a:pt x="7219" y="838"/>
                    <a:pt x="7052" y="587"/>
                    <a:pt x="6784" y="504"/>
                  </a:cubicBezTo>
                  <a:cubicBezTo>
                    <a:pt x="5834" y="167"/>
                    <a:pt x="4837" y="1"/>
                    <a:pt x="38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22;p59">
              <a:extLst>
                <a:ext uri="{FF2B5EF4-FFF2-40B4-BE49-F238E27FC236}">
                  <a16:creationId xmlns:a16="http://schemas.microsoft.com/office/drawing/2014/main" id="{74D7F9A3-993D-411A-A8EA-49146DE8A765}"/>
                </a:ext>
              </a:extLst>
            </p:cNvPr>
            <p:cNvSpPr/>
            <p:nvPr/>
          </p:nvSpPr>
          <p:spPr>
            <a:xfrm>
              <a:off x="4922247" y="2143509"/>
              <a:ext cx="43684" cy="72433"/>
            </a:xfrm>
            <a:custGeom>
              <a:avLst/>
              <a:gdLst/>
              <a:ahLst/>
              <a:cxnLst/>
              <a:rect l="l" t="t" r="r" b="b"/>
              <a:pathLst>
                <a:path w="1363" h="2260" extrusionOk="0">
                  <a:moveTo>
                    <a:pt x="1045" y="0"/>
                  </a:moveTo>
                  <a:cubicBezTo>
                    <a:pt x="678" y="0"/>
                    <a:pt x="93" y="151"/>
                    <a:pt x="43" y="1153"/>
                  </a:cubicBezTo>
                  <a:cubicBezTo>
                    <a:pt x="0" y="2079"/>
                    <a:pt x="548" y="2259"/>
                    <a:pt x="951" y="2259"/>
                  </a:cubicBezTo>
                  <a:cubicBezTo>
                    <a:pt x="1180" y="2259"/>
                    <a:pt x="1363" y="2201"/>
                    <a:pt x="1363" y="2189"/>
                  </a:cubicBezTo>
                  <a:cubicBezTo>
                    <a:pt x="1363" y="2156"/>
                    <a:pt x="1346" y="852"/>
                    <a:pt x="1329" y="301"/>
                  </a:cubicBezTo>
                  <a:cubicBezTo>
                    <a:pt x="1329" y="134"/>
                    <a:pt x="1212" y="17"/>
                    <a:pt x="104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23;p59">
              <a:extLst>
                <a:ext uri="{FF2B5EF4-FFF2-40B4-BE49-F238E27FC236}">
                  <a16:creationId xmlns:a16="http://schemas.microsoft.com/office/drawing/2014/main" id="{C0B0E152-B1C0-4165-B1FE-842847E70D42}"/>
                </a:ext>
              </a:extLst>
            </p:cNvPr>
            <p:cNvSpPr/>
            <p:nvPr/>
          </p:nvSpPr>
          <p:spPr>
            <a:xfrm>
              <a:off x="4934843" y="2158477"/>
              <a:ext cx="20929" cy="40543"/>
            </a:xfrm>
            <a:custGeom>
              <a:avLst/>
              <a:gdLst/>
              <a:ahLst/>
              <a:cxnLst/>
              <a:rect l="l" t="t" r="r" b="b"/>
              <a:pathLst>
                <a:path w="653" h="1265" extrusionOk="0">
                  <a:moveTo>
                    <a:pt x="402" y="1"/>
                  </a:moveTo>
                  <a:cubicBezTo>
                    <a:pt x="285" y="18"/>
                    <a:pt x="184" y="101"/>
                    <a:pt x="134" y="218"/>
                  </a:cubicBezTo>
                  <a:cubicBezTo>
                    <a:pt x="67" y="335"/>
                    <a:pt x="34" y="469"/>
                    <a:pt x="34" y="619"/>
                  </a:cubicBezTo>
                  <a:cubicBezTo>
                    <a:pt x="1" y="870"/>
                    <a:pt x="134" y="1120"/>
                    <a:pt x="368" y="1254"/>
                  </a:cubicBezTo>
                  <a:cubicBezTo>
                    <a:pt x="399" y="1260"/>
                    <a:pt x="429" y="1264"/>
                    <a:pt x="459" y="1264"/>
                  </a:cubicBezTo>
                  <a:cubicBezTo>
                    <a:pt x="511" y="1264"/>
                    <a:pt x="560" y="1252"/>
                    <a:pt x="602" y="1221"/>
                  </a:cubicBezTo>
                  <a:cubicBezTo>
                    <a:pt x="636" y="1187"/>
                    <a:pt x="652" y="1154"/>
                    <a:pt x="652" y="1154"/>
                  </a:cubicBezTo>
                  <a:cubicBezTo>
                    <a:pt x="636" y="1154"/>
                    <a:pt x="619" y="1171"/>
                    <a:pt x="585" y="1187"/>
                  </a:cubicBezTo>
                  <a:cubicBezTo>
                    <a:pt x="552" y="1196"/>
                    <a:pt x="519" y="1200"/>
                    <a:pt x="485" y="1200"/>
                  </a:cubicBezTo>
                  <a:cubicBezTo>
                    <a:pt x="452" y="1200"/>
                    <a:pt x="418" y="1196"/>
                    <a:pt x="385" y="1187"/>
                  </a:cubicBezTo>
                  <a:cubicBezTo>
                    <a:pt x="201" y="1054"/>
                    <a:pt x="101" y="836"/>
                    <a:pt x="134" y="619"/>
                  </a:cubicBezTo>
                  <a:cubicBezTo>
                    <a:pt x="134" y="486"/>
                    <a:pt x="151" y="369"/>
                    <a:pt x="218" y="268"/>
                  </a:cubicBezTo>
                  <a:cubicBezTo>
                    <a:pt x="251" y="168"/>
                    <a:pt x="318" y="101"/>
                    <a:pt x="402" y="68"/>
                  </a:cubicBezTo>
                  <a:cubicBezTo>
                    <a:pt x="468" y="68"/>
                    <a:pt x="535" y="101"/>
                    <a:pt x="552" y="151"/>
                  </a:cubicBezTo>
                  <a:cubicBezTo>
                    <a:pt x="569" y="185"/>
                    <a:pt x="569" y="218"/>
                    <a:pt x="569" y="218"/>
                  </a:cubicBezTo>
                  <a:cubicBezTo>
                    <a:pt x="569" y="221"/>
                    <a:pt x="570" y="222"/>
                    <a:pt x="571" y="222"/>
                  </a:cubicBezTo>
                  <a:cubicBezTo>
                    <a:pt x="579" y="222"/>
                    <a:pt x="599" y="190"/>
                    <a:pt x="585" y="135"/>
                  </a:cubicBezTo>
                  <a:cubicBezTo>
                    <a:pt x="585" y="101"/>
                    <a:pt x="569" y="68"/>
                    <a:pt x="535" y="51"/>
                  </a:cubicBezTo>
                  <a:cubicBezTo>
                    <a:pt x="502" y="18"/>
                    <a:pt x="452" y="1"/>
                    <a:pt x="402"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24;p59">
              <a:extLst>
                <a:ext uri="{FF2B5EF4-FFF2-40B4-BE49-F238E27FC236}">
                  <a16:creationId xmlns:a16="http://schemas.microsoft.com/office/drawing/2014/main" id="{4525B946-1E91-45E0-859F-ABFBF934DD29}"/>
                </a:ext>
              </a:extLst>
            </p:cNvPr>
            <p:cNvSpPr/>
            <p:nvPr/>
          </p:nvSpPr>
          <p:spPr>
            <a:xfrm>
              <a:off x="5269541" y="2143638"/>
              <a:ext cx="617475" cy="617411"/>
            </a:xfrm>
            <a:custGeom>
              <a:avLst/>
              <a:gdLst/>
              <a:ahLst/>
              <a:cxnLst/>
              <a:rect l="l" t="t" r="r" b="b"/>
              <a:pathLst>
                <a:path w="19266" h="19264" extrusionOk="0">
                  <a:moveTo>
                    <a:pt x="17611" y="1"/>
                  </a:moveTo>
                  <a:cubicBezTo>
                    <a:pt x="17375" y="1"/>
                    <a:pt x="17277" y="464"/>
                    <a:pt x="17277" y="464"/>
                  </a:cubicBezTo>
                  <a:cubicBezTo>
                    <a:pt x="17277" y="464"/>
                    <a:pt x="16380" y="2756"/>
                    <a:pt x="16107" y="2756"/>
                  </a:cubicBezTo>
                  <a:cubicBezTo>
                    <a:pt x="16101" y="2756"/>
                    <a:pt x="16096" y="2755"/>
                    <a:pt x="16091" y="2753"/>
                  </a:cubicBezTo>
                  <a:cubicBezTo>
                    <a:pt x="15840" y="2669"/>
                    <a:pt x="16341" y="1249"/>
                    <a:pt x="16542" y="781"/>
                  </a:cubicBezTo>
                  <a:cubicBezTo>
                    <a:pt x="16719" y="383"/>
                    <a:pt x="16636" y="115"/>
                    <a:pt x="16418" y="115"/>
                  </a:cubicBezTo>
                  <a:cubicBezTo>
                    <a:pt x="16389" y="115"/>
                    <a:pt x="16358" y="120"/>
                    <a:pt x="16325" y="130"/>
                  </a:cubicBezTo>
                  <a:cubicBezTo>
                    <a:pt x="16141" y="180"/>
                    <a:pt x="15489" y="1600"/>
                    <a:pt x="15289" y="2051"/>
                  </a:cubicBezTo>
                  <a:cubicBezTo>
                    <a:pt x="15148" y="2409"/>
                    <a:pt x="14822" y="3246"/>
                    <a:pt x="14557" y="3246"/>
                  </a:cubicBezTo>
                  <a:cubicBezTo>
                    <a:pt x="14475" y="3246"/>
                    <a:pt x="14399" y="3167"/>
                    <a:pt x="14336" y="2970"/>
                  </a:cubicBezTo>
                  <a:cubicBezTo>
                    <a:pt x="14052" y="2135"/>
                    <a:pt x="13534" y="1600"/>
                    <a:pt x="13301" y="1550"/>
                  </a:cubicBezTo>
                  <a:cubicBezTo>
                    <a:pt x="13294" y="1550"/>
                    <a:pt x="13287" y="1549"/>
                    <a:pt x="13280" y="1549"/>
                  </a:cubicBezTo>
                  <a:cubicBezTo>
                    <a:pt x="13027" y="1549"/>
                    <a:pt x="12904" y="1855"/>
                    <a:pt x="13083" y="2035"/>
                  </a:cubicBezTo>
                  <a:cubicBezTo>
                    <a:pt x="13267" y="2268"/>
                    <a:pt x="13401" y="2519"/>
                    <a:pt x="13501" y="2803"/>
                  </a:cubicBezTo>
                  <a:cubicBezTo>
                    <a:pt x="13601" y="3020"/>
                    <a:pt x="13651" y="3254"/>
                    <a:pt x="13668" y="3488"/>
                  </a:cubicBezTo>
                  <a:cubicBezTo>
                    <a:pt x="13718" y="3973"/>
                    <a:pt x="13702" y="4457"/>
                    <a:pt x="13651" y="4925"/>
                  </a:cubicBezTo>
                  <a:lnTo>
                    <a:pt x="8806" y="13614"/>
                  </a:lnTo>
                  <a:lnTo>
                    <a:pt x="1070" y="10690"/>
                  </a:lnTo>
                  <a:lnTo>
                    <a:pt x="1" y="15117"/>
                  </a:lnTo>
                  <a:cubicBezTo>
                    <a:pt x="1" y="15117"/>
                    <a:pt x="9423" y="19264"/>
                    <a:pt x="10700" y="19264"/>
                  </a:cubicBezTo>
                  <a:cubicBezTo>
                    <a:pt x="10750" y="19264"/>
                    <a:pt x="10787" y="19258"/>
                    <a:pt x="10811" y="19244"/>
                  </a:cubicBezTo>
                  <a:cubicBezTo>
                    <a:pt x="12248" y="18459"/>
                    <a:pt x="16759" y="5827"/>
                    <a:pt x="16759" y="5827"/>
                  </a:cubicBezTo>
                  <a:cubicBezTo>
                    <a:pt x="17428" y="4975"/>
                    <a:pt x="18062" y="4073"/>
                    <a:pt x="18631" y="3154"/>
                  </a:cubicBezTo>
                  <a:cubicBezTo>
                    <a:pt x="19265" y="2018"/>
                    <a:pt x="19165" y="1951"/>
                    <a:pt x="19015" y="1901"/>
                  </a:cubicBezTo>
                  <a:cubicBezTo>
                    <a:pt x="19003" y="1897"/>
                    <a:pt x="18991" y="1895"/>
                    <a:pt x="18978" y="1895"/>
                  </a:cubicBezTo>
                  <a:cubicBezTo>
                    <a:pt x="18629" y="1895"/>
                    <a:pt x="18002" y="3413"/>
                    <a:pt x="17790" y="3413"/>
                  </a:cubicBezTo>
                  <a:cubicBezTo>
                    <a:pt x="17761" y="3413"/>
                    <a:pt x="17740" y="3385"/>
                    <a:pt x="17728" y="3321"/>
                  </a:cubicBezTo>
                  <a:cubicBezTo>
                    <a:pt x="17645" y="2770"/>
                    <a:pt x="19015" y="848"/>
                    <a:pt x="18597" y="731"/>
                  </a:cubicBezTo>
                  <a:cubicBezTo>
                    <a:pt x="18578" y="725"/>
                    <a:pt x="18558" y="722"/>
                    <a:pt x="18538" y="722"/>
                  </a:cubicBezTo>
                  <a:cubicBezTo>
                    <a:pt x="18005" y="722"/>
                    <a:pt x="17257" y="2793"/>
                    <a:pt x="17177" y="2970"/>
                  </a:cubicBezTo>
                  <a:cubicBezTo>
                    <a:pt x="17147" y="3031"/>
                    <a:pt x="17093" y="3056"/>
                    <a:pt x="17040" y="3056"/>
                  </a:cubicBezTo>
                  <a:cubicBezTo>
                    <a:pt x="16946" y="3056"/>
                    <a:pt x="16856" y="2977"/>
                    <a:pt x="16910" y="2870"/>
                  </a:cubicBezTo>
                  <a:cubicBezTo>
                    <a:pt x="17027" y="2636"/>
                    <a:pt x="18213" y="180"/>
                    <a:pt x="17678" y="13"/>
                  </a:cubicBezTo>
                  <a:cubicBezTo>
                    <a:pt x="17655" y="4"/>
                    <a:pt x="17632" y="1"/>
                    <a:pt x="1761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25;p59">
              <a:extLst>
                <a:ext uri="{FF2B5EF4-FFF2-40B4-BE49-F238E27FC236}">
                  <a16:creationId xmlns:a16="http://schemas.microsoft.com/office/drawing/2014/main" id="{4B4490C2-E33C-4DC4-B7E6-352B0E227DA6}"/>
                </a:ext>
              </a:extLst>
            </p:cNvPr>
            <p:cNvSpPr/>
            <p:nvPr/>
          </p:nvSpPr>
          <p:spPr>
            <a:xfrm>
              <a:off x="4655847" y="2397313"/>
              <a:ext cx="801699" cy="763687"/>
            </a:xfrm>
            <a:custGeom>
              <a:avLst/>
              <a:gdLst/>
              <a:ahLst/>
              <a:cxnLst/>
              <a:rect l="l" t="t" r="r" b="b"/>
              <a:pathLst>
                <a:path w="25014" h="23828" extrusionOk="0">
                  <a:moveTo>
                    <a:pt x="14687" y="1"/>
                  </a:moveTo>
                  <a:cubicBezTo>
                    <a:pt x="13986" y="218"/>
                    <a:pt x="12916" y="653"/>
                    <a:pt x="12515" y="736"/>
                  </a:cubicBezTo>
                  <a:cubicBezTo>
                    <a:pt x="12481" y="743"/>
                    <a:pt x="12442" y="746"/>
                    <a:pt x="12397" y="746"/>
                  </a:cubicBezTo>
                  <a:cubicBezTo>
                    <a:pt x="11861" y="746"/>
                    <a:pt x="10570" y="313"/>
                    <a:pt x="9691" y="51"/>
                  </a:cubicBezTo>
                  <a:cubicBezTo>
                    <a:pt x="7486" y="168"/>
                    <a:pt x="6133" y="1137"/>
                    <a:pt x="4111" y="2658"/>
                  </a:cubicBezTo>
                  <a:lnTo>
                    <a:pt x="0" y="5916"/>
                  </a:lnTo>
                  <a:lnTo>
                    <a:pt x="4863" y="10878"/>
                  </a:lnTo>
                  <a:lnTo>
                    <a:pt x="6366" y="9742"/>
                  </a:lnTo>
                  <a:cubicBezTo>
                    <a:pt x="6450" y="11998"/>
                    <a:pt x="6534" y="12014"/>
                    <a:pt x="6650" y="14320"/>
                  </a:cubicBezTo>
                  <a:lnTo>
                    <a:pt x="6751" y="23209"/>
                  </a:lnTo>
                  <a:lnTo>
                    <a:pt x="20485" y="23827"/>
                  </a:lnTo>
                  <a:lnTo>
                    <a:pt x="19616" y="14938"/>
                  </a:lnTo>
                  <a:lnTo>
                    <a:pt x="19199" y="7954"/>
                  </a:lnTo>
                  <a:lnTo>
                    <a:pt x="23142" y="9859"/>
                  </a:lnTo>
                  <a:lnTo>
                    <a:pt x="25013" y="4295"/>
                  </a:lnTo>
                  <a:cubicBezTo>
                    <a:pt x="22858" y="3226"/>
                    <a:pt x="21337" y="2591"/>
                    <a:pt x="20168" y="1856"/>
                  </a:cubicBezTo>
                  <a:cubicBezTo>
                    <a:pt x="17419" y="144"/>
                    <a:pt x="16203" y="11"/>
                    <a:pt x="15400" y="11"/>
                  </a:cubicBezTo>
                  <a:cubicBezTo>
                    <a:pt x="15253" y="11"/>
                    <a:pt x="15120" y="16"/>
                    <a:pt x="14994" y="16"/>
                  </a:cubicBezTo>
                  <a:cubicBezTo>
                    <a:pt x="14888" y="16"/>
                    <a:pt x="14787" y="12"/>
                    <a:pt x="146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26;p59">
              <a:extLst>
                <a:ext uri="{FF2B5EF4-FFF2-40B4-BE49-F238E27FC236}">
                  <a16:creationId xmlns:a16="http://schemas.microsoft.com/office/drawing/2014/main" id="{769176BB-3EE9-4D06-AB59-45E27B689CE7}"/>
                </a:ext>
              </a:extLst>
            </p:cNvPr>
            <p:cNvSpPr/>
            <p:nvPr/>
          </p:nvSpPr>
          <p:spPr>
            <a:xfrm>
              <a:off x="4959489" y="2361994"/>
              <a:ext cx="95349" cy="61600"/>
            </a:xfrm>
            <a:custGeom>
              <a:avLst/>
              <a:gdLst/>
              <a:ahLst/>
              <a:cxnLst/>
              <a:rect l="l" t="t" r="r" b="b"/>
              <a:pathLst>
                <a:path w="2975" h="1922" extrusionOk="0">
                  <a:moveTo>
                    <a:pt x="0" y="0"/>
                  </a:moveTo>
                  <a:lnTo>
                    <a:pt x="34" y="1420"/>
                  </a:lnTo>
                  <a:lnTo>
                    <a:pt x="2974" y="1922"/>
                  </a:lnTo>
                  <a:cubicBezTo>
                    <a:pt x="2456" y="217"/>
                    <a:pt x="0" y="0"/>
                    <a:pt x="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27;p59">
              <a:extLst>
                <a:ext uri="{FF2B5EF4-FFF2-40B4-BE49-F238E27FC236}">
                  <a16:creationId xmlns:a16="http://schemas.microsoft.com/office/drawing/2014/main" id="{4D917105-CC41-495B-953D-78F5313A30E8}"/>
                </a:ext>
              </a:extLst>
            </p:cNvPr>
            <p:cNvSpPr/>
            <p:nvPr/>
          </p:nvSpPr>
          <p:spPr>
            <a:xfrm>
              <a:off x="5054806" y="2359847"/>
              <a:ext cx="72850" cy="63747"/>
            </a:xfrm>
            <a:custGeom>
              <a:avLst/>
              <a:gdLst/>
              <a:ahLst/>
              <a:cxnLst/>
              <a:rect l="l" t="t" r="r" b="b"/>
              <a:pathLst>
                <a:path w="2273" h="1989" extrusionOk="0">
                  <a:moveTo>
                    <a:pt x="2056" y="0"/>
                  </a:moveTo>
                  <a:cubicBezTo>
                    <a:pt x="2056" y="0"/>
                    <a:pt x="418" y="134"/>
                    <a:pt x="0" y="1989"/>
                  </a:cubicBezTo>
                  <a:lnTo>
                    <a:pt x="2273" y="1387"/>
                  </a:lnTo>
                  <a:lnTo>
                    <a:pt x="2056"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28;p59">
              <a:extLst>
                <a:ext uri="{FF2B5EF4-FFF2-40B4-BE49-F238E27FC236}">
                  <a16:creationId xmlns:a16="http://schemas.microsoft.com/office/drawing/2014/main" id="{EBEF7792-E915-4F91-B38C-FC53045FF469}"/>
                </a:ext>
              </a:extLst>
            </p:cNvPr>
            <p:cNvSpPr/>
            <p:nvPr/>
          </p:nvSpPr>
          <p:spPr>
            <a:xfrm>
              <a:off x="5134065" y="2563332"/>
              <a:ext cx="62145" cy="82497"/>
            </a:xfrm>
            <a:custGeom>
              <a:avLst/>
              <a:gdLst/>
              <a:ahLst/>
              <a:cxnLst/>
              <a:rect l="l" t="t" r="r" b="b"/>
              <a:pathLst>
                <a:path w="1939" h="2574" extrusionOk="0">
                  <a:moveTo>
                    <a:pt x="34" y="84"/>
                  </a:moveTo>
                  <a:lnTo>
                    <a:pt x="34" y="84"/>
                  </a:lnTo>
                  <a:cubicBezTo>
                    <a:pt x="201" y="101"/>
                    <a:pt x="385" y="118"/>
                    <a:pt x="552" y="118"/>
                  </a:cubicBezTo>
                  <a:cubicBezTo>
                    <a:pt x="855" y="118"/>
                    <a:pt x="1281" y="133"/>
                    <a:pt x="1771" y="134"/>
                  </a:cubicBezTo>
                  <a:lnTo>
                    <a:pt x="1771" y="134"/>
                  </a:lnTo>
                  <a:cubicBezTo>
                    <a:pt x="1773" y="642"/>
                    <a:pt x="1787" y="1236"/>
                    <a:pt x="1788" y="1860"/>
                  </a:cubicBezTo>
                  <a:lnTo>
                    <a:pt x="1788" y="1860"/>
                  </a:lnTo>
                  <a:cubicBezTo>
                    <a:pt x="1754" y="1881"/>
                    <a:pt x="1726" y="1897"/>
                    <a:pt x="1688" y="1922"/>
                  </a:cubicBezTo>
                  <a:lnTo>
                    <a:pt x="1025" y="2396"/>
                  </a:lnTo>
                  <a:lnTo>
                    <a:pt x="1025" y="2396"/>
                  </a:lnTo>
                  <a:lnTo>
                    <a:pt x="117" y="1832"/>
                  </a:lnTo>
                  <a:lnTo>
                    <a:pt x="117" y="1832"/>
                  </a:lnTo>
                  <a:cubicBezTo>
                    <a:pt x="115" y="1323"/>
                    <a:pt x="83" y="908"/>
                    <a:pt x="67" y="602"/>
                  </a:cubicBezTo>
                  <a:cubicBezTo>
                    <a:pt x="67" y="435"/>
                    <a:pt x="67" y="251"/>
                    <a:pt x="34" y="84"/>
                  </a:cubicBezTo>
                  <a:close/>
                  <a:moveTo>
                    <a:pt x="1838" y="1"/>
                  </a:moveTo>
                  <a:cubicBezTo>
                    <a:pt x="1287" y="1"/>
                    <a:pt x="819" y="34"/>
                    <a:pt x="501" y="51"/>
                  </a:cubicBezTo>
                  <a:cubicBezTo>
                    <a:pt x="351" y="51"/>
                    <a:pt x="201" y="51"/>
                    <a:pt x="34" y="84"/>
                  </a:cubicBezTo>
                  <a:cubicBezTo>
                    <a:pt x="17" y="235"/>
                    <a:pt x="0" y="402"/>
                    <a:pt x="17" y="552"/>
                  </a:cubicBezTo>
                  <a:cubicBezTo>
                    <a:pt x="0" y="869"/>
                    <a:pt x="0" y="1321"/>
                    <a:pt x="0" y="1889"/>
                  </a:cubicBezTo>
                  <a:lnTo>
                    <a:pt x="0" y="1922"/>
                  </a:lnTo>
                  <a:lnTo>
                    <a:pt x="17" y="1939"/>
                  </a:lnTo>
                  <a:lnTo>
                    <a:pt x="986" y="2557"/>
                  </a:lnTo>
                  <a:lnTo>
                    <a:pt x="1036" y="2574"/>
                  </a:lnTo>
                  <a:lnTo>
                    <a:pt x="1070" y="2540"/>
                  </a:lnTo>
                  <a:cubicBezTo>
                    <a:pt x="1304" y="2390"/>
                    <a:pt x="1537" y="2223"/>
                    <a:pt x="1771" y="2056"/>
                  </a:cubicBezTo>
                  <a:lnTo>
                    <a:pt x="1905" y="1956"/>
                  </a:lnTo>
                  <a:lnTo>
                    <a:pt x="1938" y="1939"/>
                  </a:lnTo>
                  <a:lnTo>
                    <a:pt x="1938" y="1889"/>
                  </a:lnTo>
                  <a:cubicBezTo>
                    <a:pt x="1922" y="1220"/>
                    <a:pt x="1922" y="602"/>
                    <a:pt x="1905" y="67"/>
                  </a:cubicBezTo>
                  <a:lnTo>
                    <a:pt x="19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29;p59">
              <a:extLst>
                <a:ext uri="{FF2B5EF4-FFF2-40B4-BE49-F238E27FC236}">
                  <a16:creationId xmlns:a16="http://schemas.microsoft.com/office/drawing/2014/main" id="{B92843F4-1357-422D-8E5B-E9A8F4250CFE}"/>
                </a:ext>
              </a:extLst>
            </p:cNvPr>
            <p:cNvSpPr/>
            <p:nvPr/>
          </p:nvSpPr>
          <p:spPr>
            <a:xfrm>
              <a:off x="5134065" y="2577274"/>
              <a:ext cx="57850" cy="4840"/>
            </a:xfrm>
            <a:custGeom>
              <a:avLst/>
              <a:gdLst/>
              <a:ahLst/>
              <a:cxnLst/>
              <a:rect l="l" t="t" r="r" b="b"/>
              <a:pathLst>
                <a:path w="1805" h="151" extrusionOk="0">
                  <a:moveTo>
                    <a:pt x="903" y="0"/>
                  </a:moveTo>
                  <a:cubicBezTo>
                    <a:pt x="401" y="0"/>
                    <a:pt x="0" y="33"/>
                    <a:pt x="0" y="67"/>
                  </a:cubicBezTo>
                  <a:cubicBezTo>
                    <a:pt x="0" y="117"/>
                    <a:pt x="401" y="150"/>
                    <a:pt x="903" y="150"/>
                  </a:cubicBezTo>
                  <a:cubicBezTo>
                    <a:pt x="1404" y="150"/>
                    <a:pt x="1805" y="117"/>
                    <a:pt x="1805" y="84"/>
                  </a:cubicBezTo>
                  <a:cubicBezTo>
                    <a:pt x="1805" y="33"/>
                    <a:pt x="1404" y="0"/>
                    <a:pt x="9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30;p59">
              <a:extLst>
                <a:ext uri="{FF2B5EF4-FFF2-40B4-BE49-F238E27FC236}">
                  <a16:creationId xmlns:a16="http://schemas.microsoft.com/office/drawing/2014/main" id="{35E03CCB-FAC7-4AD1-A042-7D812008EAB1}"/>
                </a:ext>
              </a:extLst>
            </p:cNvPr>
            <p:cNvSpPr/>
            <p:nvPr/>
          </p:nvSpPr>
          <p:spPr>
            <a:xfrm>
              <a:off x="5053203" y="2423562"/>
              <a:ext cx="5929" cy="85189"/>
            </a:xfrm>
            <a:custGeom>
              <a:avLst/>
              <a:gdLst/>
              <a:ahLst/>
              <a:cxnLst/>
              <a:rect l="l" t="t" r="r" b="b"/>
              <a:pathLst>
                <a:path w="185" h="2658" extrusionOk="0">
                  <a:moveTo>
                    <a:pt x="84" y="1"/>
                  </a:moveTo>
                  <a:cubicBezTo>
                    <a:pt x="34" y="1"/>
                    <a:pt x="0" y="602"/>
                    <a:pt x="17" y="1337"/>
                  </a:cubicBezTo>
                  <a:cubicBezTo>
                    <a:pt x="17" y="2073"/>
                    <a:pt x="67" y="2657"/>
                    <a:pt x="117" y="2657"/>
                  </a:cubicBezTo>
                  <a:cubicBezTo>
                    <a:pt x="151" y="2657"/>
                    <a:pt x="184" y="2073"/>
                    <a:pt x="167" y="1337"/>
                  </a:cubicBezTo>
                  <a:cubicBezTo>
                    <a:pt x="167" y="585"/>
                    <a:pt x="117" y="1"/>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31;p59">
              <a:extLst>
                <a:ext uri="{FF2B5EF4-FFF2-40B4-BE49-F238E27FC236}">
                  <a16:creationId xmlns:a16="http://schemas.microsoft.com/office/drawing/2014/main" id="{4D0550B4-79AB-442A-90E3-C71A1209A0D9}"/>
                </a:ext>
              </a:extLst>
            </p:cNvPr>
            <p:cNvSpPr/>
            <p:nvPr/>
          </p:nvSpPr>
          <p:spPr>
            <a:xfrm>
              <a:off x="5066055" y="2434075"/>
              <a:ext cx="13397" cy="11826"/>
            </a:xfrm>
            <a:custGeom>
              <a:avLst/>
              <a:gdLst/>
              <a:ahLst/>
              <a:cxnLst/>
              <a:rect l="l" t="t" r="r" b="b"/>
              <a:pathLst>
                <a:path w="418" h="369" extrusionOk="0">
                  <a:moveTo>
                    <a:pt x="244" y="0"/>
                  </a:moveTo>
                  <a:cubicBezTo>
                    <a:pt x="212" y="0"/>
                    <a:pt x="192" y="14"/>
                    <a:pt x="201" y="24"/>
                  </a:cubicBezTo>
                  <a:cubicBezTo>
                    <a:pt x="201" y="40"/>
                    <a:pt x="234" y="57"/>
                    <a:pt x="251" y="107"/>
                  </a:cubicBezTo>
                  <a:cubicBezTo>
                    <a:pt x="268" y="157"/>
                    <a:pt x="268" y="207"/>
                    <a:pt x="217" y="207"/>
                  </a:cubicBezTo>
                  <a:cubicBezTo>
                    <a:pt x="206" y="210"/>
                    <a:pt x="196" y="212"/>
                    <a:pt x="187" y="212"/>
                  </a:cubicBezTo>
                  <a:cubicBezTo>
                    <a:pt x="145" y="212"/>
                    <a:pt x="134" y="179"/>
                    <a:pt x="134" y="124"/>
                  </a:cubicBezTo>
                  <a:cubicBezTo>
                    <a:pt x="134" y="90"/>
                    <a:pt x="167" y="57"/>
                    <a:pt x="167" y="40"/>
                  </a:cubicBezTo>
                  <a:cubicBezTo>
                    <a:pt x="167" y="27"/>
                    <a:pt x="155" y="19"/>
                    <a:pt x="137" y="19"/>
                  </a:cubicBezTo>
                  <a:cubicBezTo>
                    <a:pt x="108" y="19"/>
                    <a:pt x="64" y="39"/>
                    <a:pt x="34" y="90"/>
                  </a:cubicBezTo>
                  <a:cubicBezTo>
                    <a:pt x="0" y="157"/>
                    <a:pt x="0" y="207"/>
                    <a:pt x="34" y="274"/>
                  </a:cubicBezTo>
                  <a:cubicBezTo>
                    <a:pt x="76" y="338"/>
                    <a:pt x="143" y="369"/>
                    <a:pt x="209" y="369"/>
                  </a:cubicBezTo>
                  <a:cubicBezTo>
                    <a:pt x="297" y="369"/>
                    <a:pt x="382" y="313"/>
                    <a:pt x="401" y="207"/>
                  </a:cubicBezTo>
                  <a:cubicBezTo>
                    <a:pt x="418" y="141"/>
                    <a:pt x="385" y="74"/>
                    <a:pt x="334" y="40"/>
                  </a:cubicBezTo>
                  <a:cubicBezTo>
                    <a:pt x="304" y="10"/>
                    <a:pt x="270"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32;p59">
              <a:extLst>
                <a:ext uri="{FF2B5EF4-FFF2-40B4-BE49-F238E27FC236}">
                  <a16:creationId xmlns:a16="http://schemas.microsoft.com/office/drawing/2014/main" id="{D54485C2-11E7-4967-84D5-2C35E966668E}"/>
                </a:ext>
              </a:extLst>
            </p:cNvPr>
            <p:cNvSpPr/>
            <p:nvPr/>
          </p:nvSpPr>
          <p:spPr>
            <a:xfrm>
              <a:off x="5069260" y="2468272"/>
              <a:ext cx="13942" cy="12115"/>
            </a:xfrm>
            <a:custGeom>
              <a:avLst/>
              <a:gdLst/>
              <a:ahLst/>
              <a:cxnLst/>
              <a:rect l="l" t="t" r="r" b="b"/>
              <a:pathLst>
                <a:path w="435" h="378" extrusionOk="0">
                  <a:moveTo>
                    <a:pt x="151" y="0"/>
                  </a:moveTo>
                  <a:cubicBezTo>
                    <a:pt x="128" y="0"/>
                    <a:pt x="85" y="18"/>
                    <a:pt x="51" y="76"/>
                  </a:cubicBezTo>
                  <a:cubicBezTo>
                    <a:pt x="17" y="126"/>
                    <a:pt x="1" y="193"/>
                    <a:pt x="34" y="243"/>
                  </a:cubicBezTo>
                  <a:cubicBezTo>
                    <a:pt x="69" y="331"/>
                    <a:pt x="146" y="377"/>
                    <a:pt x="225" y="377"/>
                  </a:cubicBezTo>
                  <a:cubicBezTo>
                    <a:pt x="297" y="377"/>
                    <a:pt x="371" y="339"/>
                    <a:pt x="418" y="260"/>
                  </a:cubicBezTo>
                  <a:cubicBezTo>
                    <a:pt x="435" y="210"/>
                    <a:pt x="435" y="143"/>
                    <a:pt x="418" y="93"/>
                  </a:cubicBezTo>
                  <a:cubicBezTo>
                    <a:pt x="387" y="30"/>
                    <a:pt x="343" y="13"/>
                    <a:pt x="314" y="13"/>
                  </a:cubicBezTo>
                  <a:cubicBezTo>
                    <a:pt x="296" y="13"/>
                    <a:pt x="285" y="20"/>
                    <a:pt x="285" y="26"/>
                  </a:cubicBezTo>
                  <a:cubicBezTo>
                    <a:pt x="268" y="43"/>
                    <a:pt x="301" y="76"/>
                    <a:pt x="301" y="126"/>
                  </a:cubicBezTo>
                  <a:cubicBezTo>
                    <a:pt x="301" y="176"/>
                    <a:pt x="285" y="226"/>
                    <a:pt x="218" y="226"/>
                  </a:cubicBezTo>
                  <a:cubicBezTo>
                    <a:pt x="168" y="210"/>
                    <a:pt x="134" y="176"/>
                    <a:pt x="151" y="109"/>
                  </a:cubicBezTo>
                  <a:cubicBezTo>
                    <a:pt x="151" y="59"/>
                    <a:pt x="184" y="43"/>
                    <a:pt x="168" y="9"/>
                  </a:cubicBezTo>
                  <a:cubicBezTo>
                    <a:pt x="168" y="4"/>
                    <a:pt x="161" y="0"/>
                    <a:pt x="1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33;p59">
              <a:extLst>
                <a:ext uri="{FF2B5EF4-FFF2-40B4-BE49-F238E27FC236}">
                  <a16:creationId xmlns:a16="http://schemas.microsoft.com/office/drawing/2014/main" id="{CAFB154D-2F74-48AD-82F0-CFF0B4E31DB8}"/>
                </a:ext>
              </a:extLst>
            </p:cNvPr>
            <p:cNvSpPr/>
            <p:nvPr/>
          </p:nvSpPr>
          <p:spPr>
            <a:xfrm>
              <a:off x="4961636" y="2397858"/>
              <a:ext cx="74997" cy="54132"/>
            </a:xfrm>
            <a:custGeom>
              <a:avLst/>
              <a:gdLst/>
              <a:ahLst/>
              <a:cxnLst/>
              <a:rect l="l" t="t" r="r" b="b"/>
              <a:pathLst>
                <a:path w="2340" h="1689" extrusionOk="0">
                  <a:moveTo>
                    <a:pt x="2189" y="1"/>
                  </a:moveTo>
                  <a:cubicBezTo>
                    <a:pt x="2055" y="34"/>
                    <a:pt x="1938" y="134"/>
                    <a:pt x="1888" y="268"/>
                  </a:cubicBezTo>
                  <a:cubicBezTo>
                    <a:pt x="1838" y="452"/>
                    <a:pt x="1788" y="652"/>
                    <a:pt x="1754" y="836"/>
                  </a:cubicBezTo>
                  <a:cubicBezTo>
                    <a:pt x="1727" y="1014"/>
                    <a:pt x="1688" y="1215"/>
                    <a:pt x="1648" y="1410"/>
                  </a:cubicBezTo>
                  <a:lnTo>
                    <a:pt x="1648" y="1410"/>
                  </a:lnTo>
                  <a:lnTo>
                    <a:pt x="1571" y="1354"/>
                  </a:lnTo>
                  <a:cubicBezTo>
                    <a:pt x="691" y="735"/>
                    <a:pt x="65" y="100"/>
                    <a:pt x="4" y="100"/>
                  </a:cubicBezTo>
                  <a:cubicBezTo>
                    <a:pt x="2" y="100"/>
                    <a:pt x="1" y="100"/>
                    <a:pt x="0" y="101"/>
                  </a:cubicBezTo>
                  <a:cubicBezTo>
                    <a:pt x="100" y="285"/>
                    <a:pt x="234" y="435"/>
                    <a:pt x="384" y="569"/>
                  </a:cubicBezTo>
                  <a:cubicBezTo>
                    <a:pt x="719" y="903"/>
                    <a:pt x="1086" y="1204"/>
                    <a:pt x="1470" y="1488"/>
                  </a:cubicBezTo>
                  <a:cubicBezTo>
                    <a:pt x="1537" y="1521"/>
                    <a:pt x="1604" y="1571"/>
                    <a:pt x="1654" y="1605"/>
                  </a:cubicBezTo>
                  <a:lnTo>
                    <a:pt x="1754" y="1688"/>
                  </a:lnTo>
                  <a:lnTo>
                    <a:pt x="1788" y="1555"/>
                  </a:lnTo>
                  <a:cubicBezTo>
                    <a:pt x="1821" y="1321"/>
                    <a:pt x="1855" y="1087"/>
                    <a:pt x="1888" y="870"/>
                  </a:cubicBezTo>
                  <a:cubicBezTo>
                    <a:pt x="1922" y="669"/>
                    <a:pt x="1938" y="485"/>
                    <a:pt x="1988" y="301"/>
                  </a:cubicBezTo>
                  <a:cubicBezTo>
                    <a:pt x="2022" y="201"/>
                    <a:pt x="2089" y="101"/>
                    <a:pt x="2206" y="51"/>
                  </a:cubicBezTo>
                  <a:cubicBezTo>
                    <a:pt x="2239" y="42"/>
                    <a:pt x="2268" y="42"/>
                    <a:pt x="2291" y="42"/>
                  </a:cubicBezTo>
                  <a:cubicBezTo>
                    <a:pt x="2309" y="42"/>
                    <a:pt x="2323" y="42"/>
                    <a:pt x="2333" y="38"/>
                  </a:cubicBezTo>
                  <a:lnTo>
                    <a:pt x="2333" y="38"/>
                  </a:lnTo>
                  <a:cubicBezTo>
                    <a:pt x="2337" y="43"/>
                    <a:pt x="2339" y="47"/>
                    <a:pt x="2339" y="51"/>
                  </a:cubicBezTo>
                  <a:lnTo>
                    <a:pt x="2339" y="34"/>
                  </a:lnTo>
                  <a:cubicBezTo>
                    <a:pt x="2337" y="36"/>
                    <a:pt x="2335" y="37"/>
                    <a:pt x="2333" y="38"/>
                  </a:cubicBezTo>
                  <a:lnTo>
                    <a:pt x="2333" y="38"/>
                  </a:lnTo>
                  <a:cubicBezTo>
                    <a:pt x="2316" y="21"/>
                    <a:pt x="2268"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34;p59">
              <a:extLst>
                <a:ext uri="{FF2B5EF4-FFF2-40B4-BE49-F238E27FC236}">
                  <a16:creationId xmlns:a16="http://schemas.microsoft.com/office/drawing/2014/main" id="{844402AD-5894-4B7C-A503-A0344FC7DB05}"/>
                </a:ext>
              </a:extLst>
            </p:cNvPr>
            <p:cNvSpPr/>
            <p:nvPr/>
          </p:nvSpPr>
          <p:spPr>
            <a:xfrm>
              <a:off x="5068203" y="2394653"/>
              <a:ext cx="63203" cy="59998"/>
            </a:xfrm>
            <a:custGeom>
              <a:avLst/>
              <a:gdLst/>
              <a:ahLst/>
              <a:cxnLst/>
              <a:rect l="l" t="t" r="r" b="b"/>
              <a:pathLst>
                <a:path w="1972" h="1872" extrusionOk="0">
                  <a:moveTo>
                    <a:pt x="50" y="0"/>
                  </a:moveTo>
                  <a:cubicBezTo>
                    <a:pt x="0" y="17"/>
                    <a:pt x="551" y="685"/>
                    <a:pt x="685" y="1705"/>
                  </a:cubicBezTo>
                  <a:lnTo>
                    <a:pt x="702" y="1872"/>
                  </a:lnTo>
                  <a:lnTo>
                    <a:pt x="819" y="1755"/>
                  </a:lnTo>
                  <a:cubicBezTo>
                    <a:pt x="819" y="1738"/>
                    <a:pt x="836" y="1738"/>
                    <a:pt x="852" y="1721"/>
                  </a:cubicBezTo>
                  <a:cubicBezTo>
                    <a:pt x="1638" y="970"/>
                    <a:pt x="1972" y="134"/>
                    <a:pt x="1938" y="134"/>
                  </a:cubicBezTo>
                  <a:lnTo>
                    <a:pt x="1922" y="134"/>
                  </a:lnTo>
                  <a:cubicBezTo>
                    <a:pt x="1921" y="133"/>
                    <a:pt x="1920" y="133"/>
                    <a:pt x="1919" y="133"/>
                  </a:cubicBezTo>
                  <a:cubicBezTo>
                    <a:pt x="1874" y="133"/>
                    <a:pt x="1513" y="851"/>
                    <a:pt x="809" y="1534"/>
                  </a:cubicBezTo>
                  <a:lnTo>
                    <a:pt x="809" y="1534"/>
                  </a:lnTo>
                  <a:cubicBezTo>
                    <a:pt x="733" y="1141"/>
                    <a:pt x="593" y="773"/>
                    <a:pt x="401" y="418"/>
                  </a:cubicBezTo>
                  <a:cubicBezTo>
                    <a:pt x="318" y="251"/>
                    <a:pt x="201" y="117"/>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35;p59">
              <a:extLst>
                <a:ext uri="{FF2B5EF4-FFF2-40B4-BE49-F238E27FC236}">
                  <a16:creationId xmlns:a16="http://schemas.microsoft.com/office/drawing/2014/main" id="{54E87AD1-4B7F-4D35-A168-7DA6658A6BF1}"/>
                </a:ext>
              </a:extLst>
            </p:cNvPr>
            <p:cNvSpPr/>
            <p:nvPr/>
          </p:nvSpPr>
          <p:spPr>
            <a:xfrm>
              <a:off x="4846481" y="2484041"/>
              <a:ext cx="30031" cy="39710"/>
            </a:xfrm>
            <a:custGeom>
              <a:avLst/>
              <a:gdLst/>
              <a:ahLst/>
              <a:cxnLst/>
              <a:rect l="l" t="t" r="r" b="b"/>
              <a:pathLst>
                <a:path w="937" h="1239" extrusionOk="0">
                  <a:moveTo>
                    <a:pt x="38" y="1"/>
                  </a:moveTo>
                  <a:cubicBezTo>
                    <a:pt x="36" y="1"/>
                    <a:pt x="35" y="1"/>
                    <a:pt x="34" y="2"/>
                  </a:cubicBezTo>
                  <a:cubicBezTo>
                    <a:pt x="1" y="35"/>
                    <a:pt x="168" y="319"/>
                    <a:pt x="402" y="670"/>
                  </a:cubicBezTo>
                  <a:cubicBezTo>
                    <a:pt x="644" y="994"/>
                    <a:pt x="856" y="1239"/>
                    <a:pt x="899" y="1239"/>
                  </a:cubicBezTo>
                  <a:cubicBezTo>
                    <a:pt x="901" y="1239"/>
                    <a:pt x="902" y="1239"/>
                    <a:pt x="903" y="1238"/>
                  </a:cubicBezTo>
                  <a:cubicBezTo>
                    <a:pt x="936" y="1221"/>
                    <a:pt x="769" y="921"/>
                    <a:pt x="535" y="570"/>
                  </a:cubicBezTo>
                  <a:cubicBezTo>
                    <a:pt x="309" y="246"/>
                    <a:pt x="82" y="1"/>
                    <a:pt x="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36;p59">
              <a:extLst>
                <a:ext uri="{FF2B5EF4-FFF2-40B4-BE49-F238E27FC236}">
                  <a16:creationId xmlns:a16="http://schemas.microsoft.com/office/drawing/2014/main" id="{35EC8FA8-5977-4942-AF93-27AD73FEAFFE}"/>
                </a:ext>
              </a:extLst>
            </p:cNvPr>
            <p:cNvSpPr/>
            <p:nvPr/>
          </p:nvSpPr>
          <p:spPr>
            <a:xfrm>
              <a:off x="4783823" y="2573492"/>
              <a:ext cx="26826" cy="55767"/>
            </a:xfrm>
            <a:custGeom>
              <a:avLst/>
              <a:gdLst/>
              <a:ahLst/>
              <a:cxnLst/>
              <a:rect l="l" t="t" r="r" b="b"/>
              <a:pathLst>
                <a:path w="837" h="1740" extrusionOk="0">
                  <a:moveTo>
                    <a:pt x="801" y="1"/>
                  </a:moveTo>
                  <a:cubicBezTo>
                    <a:pt x="760" y="1"/>
                    <a:pt x="548" y="378"/>
                    <a:pt x="352" y="836"/>
                  </a:cubicBezTo>
                  <a:cubicBezTo>
                    <a:pt x="135" y="1321"/>
                    <a:pt x="1" y="1722"/>
                    <a:pt x="34" y="1739"/>
                  </a:cubicBezTo>
                  <a:cubicBezTo>
                    <a:pt x="35" y="1739"/>
                    <a:pt x="36" y="1739"/>
                    <a:pt x="37" y="1739"/>
                  </a:cubicBezTo>
                  <a:cubicBezTo>
                    <a:pt x="76" y="1739"/>
                    <a:pt x="273" y="1377"/>
                    <a:pt x="485" y="903"/>
                  </a:cubicBezTo>
                  <a:cubicBezTo>
                    <a:pt x="703" y="435"/>
                    <a:pt x="836" y="18"/>
                    <a:pt x="803" y="1"/>
                  </a:cubicBezTo>
                  <a:cubicBezTo>
                    <a:pt x="802" y="1"/>
                    <a:pt x="801"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37;p59">
              <a:extLst>
                <a:ext uri="{FF2B5EF4-FFF2-40B4-BE49-F238E27FC236}">
                  <a16:creationId xmlns:a16="http://schemas.microsoft.com/office/drawing/2014/main" id="{8B3B22F1-AB4C-4038-BD31-43A038155D3C}"/>
                </a:ext>
              </a:extLst>
            </p:cNvPr>
            <p:cNvSpPr/>
            <p:nvPr/>
          </p:nvSpPr>
          <p:spPr>
            <a:xfrm>
              <a:off x="4862538" y="2625349"/>
              <a:ext cx="39133" cy="42466"/>
            </a:xfrm>
            <a:custGeom>
              <a:avLst/>
              <a:gdLst/>
              <a:ahLst/>
              <a:cxnLst/>
              <a:rect l="l" t="t" r="r" b="b"/>
              <a:pathLst>
                <a:path w="1221" h="1325" extrusionOk="0">
                  <a:moveTo>
                    <a:pt x="42" y="1"/>
                  </a:moveTo>
                  <a:cubicBezTo>
                    <a:pt x="39" y="1"/>
                    <a:pt x="36" y="2"/>
                    <a:pt x="34" y="4"/>
                  </a:cubicBezTo>
                  <a:cubicBezTo>
                    <a:pt x="1" y="21"/>
                    <a:pt x="235" y="338"/>
                    <a:pt x="552" y="706"/>
                  </a:cubicBezTo>
                  <a:cubicBezTo>
                    <a:pt x="860" y="1062"/>
                    <a:pt x="1137" y="1325"/>
                    <a:pt x="1184" y="1325"/>
                  </a:cubicBezTo>
                  <a:cubicBezTo>
                    <a:pt x="1185" y="1325"/>
                    <a:pt x="1186" y="1324"/>
                    <a:pt x="1187" y="1324"/>
                  </a:cubicBezTo>
                  <a:cubicBezTo>
                    <a:pt x="1221" y="1290"/>
                    <a:pt x="987" y="973"/>
                    <a:pt x="669" y="605"/>
                  </a:cubicBezTo>
                  <a:cubicBezTo>
                    <a:pt x="370" y="259"/>
                    <a:pt x="100"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38;p59">
              <a:extLst>
                <a:ext uri="{FF2B5EF4-FFF2-40B4-BE49-F238E27FC236}">
                  <a16:creationId xmlns:a16="http://schemas.microsoft.com/office/drawing/2014/main" id="{5FDDF1B6-62DC-40F2-B309-F75E55AF788B}"/>
                </a:ext>
              </a:extLst>
            </p:cNvPr>
            <p:cNvSpPr/>
            <p:nvPr/>
          </p:nvSpPr>
          <p:spPr>
            <a:xfrm>
              <a:off x="4925740" y="2557339"/>
              <a:ext cx="37531" cy="30800"/>
            </a:xfrm>
            <a:custGeom>
              <a:avLst/>
              <a:gdLst/>
              <a:ahLst/>
              <a:cxnLst/>
              <a:rect l="l" t="t" r="r" b="b"/>
              <a:pathLst>
                <a:path w="1171" h="961" extrusionOk="0">
                  <a:moveTo>
                    <a:pt x="1142" y="0"/>
                  </a:moveTo>
                  <a:cubicBezTo>
                    <a:pt x="1080" y="0"/>
                    <a:pt x="829" y="189"/>
                    <a:pt x="535" y="422"/>
                  </a:cubicBezTo>
                  <a:cubicBezTo>
                    <a:pt x="235" y="689"/>
                    <a:pt x="1" y="923"/>
                    <a:pt x="34" y="956"/>
                  </a:cubicBezTo>
                  <a:cubicBezTo>
                    <a:pt x="37" y="959"/>
                    <a:pt x="41" y="960"/>
                    <a:pt x="46" y="960"/>
                  </a:cubicBezTo>
                  <a:cubicBezTo>
                    <a:pt x="110" y="960"/>
                    <a:pt x="358" y="785"/>
                    <a:pt x="636" y="538"/>
                  </a:cubicBezTo>
                  <a:cubicBezTo>
                    <a:pt x="953" y="288"/>
                    <a:pt x="1170" y="37"/>
                    <a:pt x="1153" y="4"/>
                  </a:cubicBezTo>
                  <a:cubicBezTo>
                    <a:pt x="1151" y="1"/>
                    <a:pt x="1147" y="0"/>
                    <a:pt x="1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39;p59">
              <a:extLst>
                <a:ext uri="{FF2B5EF4-FFF2-40B4-BE49-F238E27FC236}">
                  <a16:creationId xmlns:a16="http://schemas.microsoft.com/office/drawing/2014/main" id="{4AFB874C-F80C-48AC-B4C0-56123282BE3F}"/>
                </a:ext>
              </a:extLst>
            </p:cNvPr>
            <p:cNvSpPr/>
            <p:nvPr/>
          </p:nvSpPr>
          <p:spPr>
            <a:xfrm>
              <a:off x="4956797" y="2474938"/>
              <a:ext cx="26826" cy="33941"/>
            </a:xfrm>
            <a:custGeom>
              <a:avLst/>
              <a:gdLst/>
              <a:ahLst/>
              <a:cxnLst/>
              <a:rect l="l" t="t" r="r" b="b"/>
              <a:pathLst>
                <a:path w="837" h="1059" extrusionOk="0">
                  <a:moveTo>
                    <a:pt x="55" y="1"/>
                  </a:moveTo>
                  <a:cubicBezTo>
                    <a:pt x="53" y="1"/>
                    <a:pt x="52" y="1"/>
                    <a:pt x="51" y="2"/>
                  </a:cubicBezTo>
                  <a:cubicBezTo>
                    <a:pt x="1" y="18"/>
                    <a:pt x="118" y="302"/>
                    <a:pt x="335" y="603"/>
                  </a:cubicBezTo>
                  <a:cubicBezTo>
                    <a:pt x="535" y="880"/>
                    <a:pt x="735" y="1058"/>
                    <a:pt x="792" y="1058"/>
                  </a:cubicBezTo>
                  <a:cubicBezTo>
                    <a:pt x="796" y="1058"/>
                    <a:pt x="800" y="1057"/>
                    <a:pt x="803" y="1054"/>
                  </a:cubicBezTo>
                  <a:cubicBezTo>
                    <a:pt x="836" y="1038"/>
                    <a:pt x="669" y="804"/>
                    <a:pt x="452" y="503"/>
                  </a:cubicBezTo>
                  <a:cubicBezTo>
                    <a:pt x="258" y="229"/>
                    <a:pt x="96"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40;p59">
              <a:extLst>
                <a:ext uri="{FF2B5EF4-FFF2-40B4-BE49-F238E27FC236}">
                  <a16:creationId xmlns:a16="http://schemas.microsoft.com/office/drawing/2014/main" id="{30CA9F40-086F-441E-9C1F-2F15564E3B5A}"/>
                </a:ext>
              </a:extLst>
            </p:cNvPr>
            <p:cNvSpPr/>
            <p:nvPr/>
          </p:nvSpPr>
          <p:spPr>
            <a:xfrm>
              <a:off x="4949842" y="2725473"/>
              <a:ext cx="50383" cy="34518"/>
            </a:xfrm>
            <a:custGeom>
              <a:avLst/>
              <a:gdLst/>
              <a:ahLst/>
              <a:cxnLst/>
              <a:rect l="l" t="t" r="r" b="b"/>
              <a:pathLst>
                <a:path w="1572" h="1077" extrusionOk="0">
                  <a:moveTo>
                    <a:pt x="1542" y="0"/>
                  </a:moveTo>
                  <a:cubicBezTo>
                    <a:pt x="1472" y="0"/>
                    <a:pt x="1117" y="163"/>
                    <a:pt x="719" y="439"/>
                  </a:cubicBezTo>
                  <a:cubicBezTo>
                    <a:pt x="301" y="739"/>
                    <a:pt x="0" y="1040"/>
                    <a:pt x="34" y="1074"/>
                  </a:cubicBezTo>
                  <a:cubicBezTo>
                    <a:pt x="36" y="1076"/>
                    <a:pt x="39" y="1077"/>
                    <a:pt x="43" y="1077"/>
                  </a:cubicBezTo>
                  <a:cubicBezTo>
                    <a:pt x="108" y="1077"/>
                    <a:pt x="427" y="839"/>
                    <a:pt x="819" y="572"/>
                  </a:cubicBezTo>
                  <a:cubicBezTo>
                    <a:pt x="1237" y="272"/>
                    <a:pt x="1571" y="38"/>
                    <a:pt x="1554" y="4"/>
                  </a:cubicBezTo>
                  <a:cubicBezTo>
                    <a:pt x="1553" y="1"/>
                    <a:pt x="1549" y="0"/>
                    <a:pt x="1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41;p59">
              <a:extLst>
                <a:ext uri="{FF2B5EF4-FFF2-40B4-BE49-F238E27FC236}">
                  <a16:creationId xmlns:a16="http://schemas.microsoft.com/office/drawing/2014/main" id="{C3B3224A-B4F3-48AF-88E9-230F495DEE21}"/>
                </a:ext>
              </a:extLst>
            </p:cNvPr>
            <p:cNvSpPr/>
            <p:nvPr/>
          </p:nvSpPr>
          <p:spPr>
            <a:xfrm>
              <a:off x="4985193" y="2631759"/>
              <a:ext cx="36441" cy="31890"/>
            </a:xfrm>
            <a:custGeom>
              <a:avLst/>
              <a:gdLst/>
              <a:ahLst/>
              <a:cxnLst/>
              <a:rect l="l" t="t" r="r" b="b"/>
              <a:pathLst>
                <a:path w="1137" h="995" extrusionOk="0">
                  <a:moveTo>
                    <a:pt x="45" y="1"/>
                  </a:moveTo>
                  <a:cubicBezTo>
                    <a:pt x="40" y="1"/>
                    <a:pt x="36" y="2"/>
                    <a:pt x="34" y="4"/>
                  </a:cubicBezTo>
                  <a:cubicBezTo>
                    <a:pt x="0" y="38"/>
                    <a:pt x="217" y="288"/>
                    <a:pt x="518" y="556"/>
                  </a:cubicBezTo>
                  <a:cubicBezTo>
                    <a:pt x="795" y="817"/>
                    <a:pt x="1030" y="994"/>
                    <a:pt x="1091" y="994"/>
                  </a:cubicBezTo>
                  <a:cubicBezTo>
                    <a:pt x="1096" y="994"/>
                    <a:pt x="1100" y="993"/>
                    <a:pt x="1103" y="990"/>
                  </a:cubicBezTo>
                  <a:cubicBezTo>
                    <a:pt x="1136" y="973"/>
                    <a:pt x="919" y="723"/>
                    <a:pt x="618" y="439"/>
                  </a:cubicBezTo>
                  <a:cubicBezTo>
                    <a:pt x="355" y="191"/>
                    <a:pt x="106" y="1"/>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42;p59">
              <a:extLst>
                <a:ext uri="{FF2B5EF4-FFF2-40B4-BE49-F238E27FC236}">
                  <a16:creationId xmlns:a16="http://schemas.microsoft.com/office/drawing/2014/main" id="{19DE647E-F1E4-4F6A-9F59-24672B3A3304}"/>
                </a:ext>
              </a:extLst>
            </p:cNvPr>
            <p:cNvSpPr/>
            <p:nvPr/>
          </p:nvSpPr>
          <p:spPr>
            <a:xfrm>
              <a:off x="5070863" y="2549871"/>
              <a:ext cx="20384" cy="44005"/>
            </a:xfrm>
            <a:custGeom>
              <a:avLst/>
              <a:gdLst/>
              <a:ahLst/>
              <a:cxnLst/>
              <a:rect l="l" t="t" r="r" b="b"/>
              <a:pathLst>
                <a:path w="636" h="1373" extrusionOk="0">
                  <a:moveTo>
                    <a:pt x="595" y="0"/>
                  </a:moveTo>
                  <a:cubicBezTo>
                    <a:pt x="547" y="0"/>
                    <a:pt x="360" y="274"/>
                    <a:pt x="218" y="638"/>
                  </a:cubicBezTo>
                  <a:cubicBezTo>
                    <a:pt x="67" y="1022"/>
                    <a:pt x="1" y="1356"/>
                    <a:pt x="51" y="1373"/>
                  </a:cubicBezTo>
                  <a:cubicBezTo>
                    <a:pt x="84" y="1373"/>
                    <a:pt x="218" y="1072"/>
                    <a:pt x="368" y="688"/>
                  </a:cubicBezTo>
                  <a:cubicBezTo>
                    <a:pt x="519" y="320"/>
                    <a:pt x="636" y="20"/>
                    <a:pt x="602" y="3"/>
                  </a:cubicBezTo>
                  <a:cubicBezTo>
                    <a:pt x="600" y="1"/>
                    <a:pt x="598"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43;p59">
              <a:extLst>
                <a:ext uri="{FF2B5EF4-FFF2-40B4-BE49-F238E27FC236}">
                  <a16:creationId xmlns:a16="http://schemas.microsoft.com/office/drawing/2014/main" id="{395A9C8E-B3B9-4E05-A130-ABA2C15C615C}"/>
                </a:ext>
              </a:extLst>
            </p:cNvPr>
            <p:cNvSpPr/>
            <p:nvPr/>
          </p:nvSpPr>
          <p:spPr>
            <a:xfrm>
              <a:off x="5063363" y="2737364"/>
              <a:ext cx="33236" cy="36569"/>
            </a:xfrm>
            <a:custGeom>
              <a:avLst/>
              <a:gdLst/>
              <a:ahLst/>
              <a:cxnLst/>
              <a:rect l="l" t="t" r="r" b="b"/>
              <a:pathLst>
                <a:path w="1037" h="1141" extrusionOk="0">
                  <a:moveTo>
                    <a:pt x="38" y="0"/>
                  </a:moveTo>
                  <a:cubicBezTo>
                    <a:pt x="36" y="0"/>
                    <a:pt x="35" y="0"/>
                    <a:pt x="34" y="1"/>
                  </a:cubicBezTo>
                  <a:cubicBezTo>
                    <a:pt x="1" y="18"/>
                    <a:pt x="134" y="335"/>
                    <a:pt x="418" y="653"/>
                  </a:cubicBezTo>
                  <a:cubicBezTo>
                    <a:pt x="666" y="947"/>
                    <a:pt x="943" y="1141"/>
                    <a:pt x="995" y="1141"/>
                  </a:cubicBezTo>
                  <a:cubicBezTo>
                    <a:pt x="999" y="1141"/>
                    <a:pt x="1002" y="1139"/>
                    <a:pt x="1003" y="1137"/>
                  </a:cubicBezTo>
                  <a:cubicBezTo>
                    <a:pt x="1037" y="1104"/>
                    <a:pt x="803" y="853"/>
                    <a:pt x="535" y="552"/>
                  </a:cubicBezTo>
                  <a:cubicBezTo>
                    <a:pt x="276" y="260"/>
                    <a:pt x="80" y="0"/>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44;p59">
              <a:extLst>
                <a:ext uri="{FF2B5EF4-FFF2-40B4-BE49-F238E27FC236}">
                  <a16:creationId xmlns:a16="http://schemas.microsoft.com/office/drawing/2014/main" id="{9DCDE985-A4BA-4F3F-8B90-EA37B583D10F}"/>
                </a:ext>
              </a:extLst>
            </p:cNvPr>
            <p:cNvSpPr/>
            <p:nvPr/>
          </p:nvSpPr>
          <p:spPr>
            <a:xfrm>
              <a:off x="5093362" y="2651598"/>
              <a:ext cx="39133" cy="36120"/>
            </a:xfrm>
            <a:custGeom>
              <a:avLst/>
              <a:gdLst/>
              <a:ahLst/>
              <a:cxnLst/>
              <a:rect l="l" t="t" r="r" b="b"/>
              <a:pathLst>
                <a:path w="1221" h="1127" extrusionOk="0">
                  <a:moveTo>
                    <a:pt x="43" y="0"/>
                  </a:moveTo>
                  <a:cubicBezTo>
                    <a:pt x="39" y="0"/>
                    <a:pt x="36" y="1"/>
                    <a:pt x="34" y="4"/>
                  </a:cubicBezTo>
                  <a:cubicBezTo>
                    <a:pt x="0" y="37"/>
                    <a:pt x="234" y="321"/>
                    <a:pt x="552" y="622"/>
                  </a:cubicBezTo>
                  <a:cubicBezTo>
                    <a:pt x="848" y="918"/>
                    <a:pt x="1114" y="1126"/>
                    <a:pt x="1176" y="1126"/>
                  </a:cubicBezTo>
                  <a:cubicBezTo>
                    <a:pt x="1181" y="1126"/>
                    <a:pt x="1184" y="1125"/>
                    <a:pt x="1187" y="1123"/>
                  </a:cubicBezTo>
                  <a:cubicBezTo>
                    <a:pt x="1220" y="1090"/>
                    <a:pt x="986" y="822"/>
                    <a:pt x="669" y="505"/>
                  </a:cubicBezTo>
                  <a:cubicBezTo>
                    <a:pt x="372" y="223"/>
                    <a:pt x="104"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45;p59">
              <a:extLst>
                <a:ext uri="{FF2B5EF4-FFF2-40B4-BE49-F238E27FC236}">
                  <a16:creationId xmlns:a16="http://schemas.microsoft.com/office/drawing/2014/main" id="{29FE592B-FE90-458C-9939-0075312674D9}"/>
                </a:ext>
              </a:extLst>
            </p:cNvPr>
            <p:cNvSpPr/>
            <p:nvPr/>
          </p:nvSpPr>
          <p:spPr>
            <a:xfrm>
              <a:off x="5179032" y="2753293"/>
              <a:ext cx="45543" cy="35608"/>
            </a:xfrm>
            <a:custGeom>
              <a:avLst/>
              <a:gdLst/>
              <a:ahLst/>
              <a:cxnLst/>
              <a:rect l="l" t="t" r="r" b="b"/>
              <a:pathLst>
                <a:path w="1421" h="1111" extrusionOk="0">
                  <a:moveTo>
                    <a:pt x="1393" y="1"/>
                  </a:moveTo>
                  <a:cubicBezTo>
                    <a:pt x="1325" y="1"/>
                    <a:pt x="988" y="164"/>
                    <a:pt x="636" y="440"/>
                  </a:cubicBezTo>
                  <a:cubicBezTo>
                    <a:pt x="251" y="757"/>
                    <a:pt x="1" y="1074"/>
                    <a:pt x="34" y="1108"/>
                  </a:cubicBezTo>
                  <a:cubicBezTo>
                    <a:pt x="36" y="1110"/>
                    <a:pt x="39" y="1111"/>
                    <a:pt x="42" y="1111"/>
                  </a:cubicBezTo>
                  <a:cubicBezTo>
                    <a:pt x="102" y="1111"/>
                    <a:pt x="389" y="857"/>
                    <a:pt x="736" y="573"/>
                  </a:cubicBezTo>
                  <a:cubicBezTo>
                    <a:pt x="1104" y="272"/>
                    <a:pt x="1421" y="39"/>
                    <a:pt x="1404" y="5"/>
                  </a:cubicBezTo>
                  <a:cubicBezTo>
                    <a:pt x="1403" y="2"/>
                    <a:pt x="1399"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46;p59">
              <a:extLst>
                <a:ext uri="{FF2B5EF4-FFF2-40B4-BE49-F238E27FC236}">
                  <a16:creationId xmlns:a16="http://schemas.microsoft.com/office/drawing/2014/main" id="{21FA3E76-A6FE-441A-9081-203798A77183}"/>
                </a:ext>
              </a:extLst>
            </p:cNvPr>
            <p:cNvSpPr/>
            <p:nvPr/>
          </p:nvSpPr>
          <p:spPr>
            <a:xfrm>
              <a:off x="5175827" y="2677815"/>
              <a:ext cx="46633" cy="35063"/>
            </a:xfrm>
            <a:custGeom>
              <a:avLst/>
              <a:gdLst/>
              <a:ahLst/>
              <a:cxnLst/>
              <a:rect l="l" t="t" r="r" b="b"/>
              <a:pathLst>
                <a:path w="1455" h="1094" extrusionOk="0">
                  <a:moveTo>
                    <a:pt x="1413" y="1"/>
                  </a:moveTo>
                  <a:cubicBezTo>
                    <a:pt x="1358" y="1"/>
                    <a:pt x="1044" y="209"/>
                    <a:pt x="686" y="489"/>
                  </a:cubicBezTo>
                  <a:cubicBezTo>
                    <a:pt x="285" y="773"/>
                    <a:pt x="1" y="1057"/>
                    <a:pt x="34" y="1090"/>
                  </a:cubicBezTo>
                  <a:cubicBezTo>
                    <a:pt x="35" y="1093"/>
                    <a:pt x="38" y="1094"/>
                    <a:pt x="42" y="1094"/>
                  </a:cubicBezTo>
                  <a:cubicBezTo>
                    <a:pt x="96" y="1094"/>
                    <a:pt x="411" y="886"/>
                    <a:pt x="769" y="606"/>
                  </a:cubicBezTo>
                  <a:cubicBezTo>
                    <a:pt x="1153" y="305"/>
                    <a:pt x="1454" y="38"/>
                    <a:pt x="1421" y="4"/>
                  </a:cubicBezTo>
                  <a:cubicBezTo>
                    <a:pt x="1420" y="2"/>
                    <a:pt x="1417" y="1"/>
                    <a:pt x="1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47;p59">
              <a:extLst>
                <a:ext uri="{FF2B5EF4-FFF2-40B4-BE49-F238E27FC236}">
                  <a16:creationId xmlns:a16="http://schemas.microsoft.com/office/drawing/2014/main" id="{5C9A5D9A-F1AC-44C8-87D1-74321B570EFE}"/>
                </a:ext>
              </a:extLst>
            </p:cNvPr>
            <p:cNvSpPr/>
            <p:nvPr/>
          </p:nvSpPr>
          <p:spPr>
            <a:xfrm>
              <a:off x="5231529" y="2564422"/>
              <a:ext cx="8589" cy="51440"/>
            </a:xfrm>
            <a:custGeom>
              <a:avLst/>
              <a:gdLst/>
              <a:ahLst/>
              <a:cxnLst/>
              <a:rect l="l" t="t" r="r" b="b"/>
              <a:pathLst>
                <a:path w="268" h="1605" extrusionOk="0">
                  <a:moveTo>
                    <a:pt x="100" y="0"/>
                  </a:moveTo>
                  <a:cubicBezTo>
                    <a:pt x="50" y="0"/>
                    <a:pt x="0" y="368"/>
                    <a:pt x="34" y="819"/>
                  </a:cubicBezTo>
                  <a:cubicBezTo>
                    <a:pt x="66" y="1260"/>
                    <a:pt x="179" y="1605"/>
                    <a:pt x="215" y="1605"/>
                  </a:cubicBezTo>
                  <a:cubicBezTo>
                    <a:pt x="216" y="1605"/>
                    <a:pt x="217" y="1604"/>
                    <a:pt x="217" y="1604"/>
                  </a:cubicBezTo>
                  <a:cubicBezTo>
                    <a:pt x="268" y="1604"/>
                    <a:pt x="234" y="1236"/>
                    <a:pt x="184" y="802"/>
                  </a:cubicBezTo>
                  <a:cubicBezTo>
                    <a:pt x="151" y="368"/>
                    <a:pt x="13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48;p59">
              <a:extLst>
                <a:ext uri="{FF2B5EF4-FFF2-40B4-BE49-F238E27FC236}">
                  <a16:creationId xmlns:a16="http://schemas.microsoft.com/office/drawing/2014/main" id="{5DB0F238-327D-4DB6-B7A7-67DF369A6647}"/>
                </a:ext>
              </a:extLst>
            </p:cNvPr>
            <p:cNvSpPr/>
            <p:nvPr/>
          </p:nvSpPr>
          <p:spPr>
            <a:xfrm>
              <a:off x="5157077" y="2594902"/>
              <a:ext cx="19326" cy="31697"/>
            </a:xfrm>
            <a:custGeom>
              <a:avLst/>
              <a:gdLst/>
              <a:ahLst/>
              <a:cxnLst/>
              <a:rect l="l" t="t" r="r" b="b"/>
              <a:pathLst>
                <a:path w="603" h="989" extrusionOk="0">
                  <a:moveTo>
                    <a:pt x="564" y="0"/>
                  </a:moveTo>
                  <a:cubicBezTo>
                    <a:pt x="524" y="0"/>
                    <a:pt x="379" y="196"/>
                    <a:pt x="235" y="453"/>
                  </a:cubicBezTo>
                  <a:cubicBezTo>
                    <a:pt x="84" y="737"/>
                    <a:pt x="1" y="971"/>
                    <a:pt x="34" y="987"/>
                  </a:cubicBezTo>
                  <a:cubicBezTo>
                    <a:pt x="35" y="988"/>
                    <a:pt x="37" y="988"/>
                    <a:pt x="39" y="988"/>
                  </a:cubicBezTo>
                  <a:cubicBezTo>
                    <a:pt x="79" y="988"/>
                    <a:pt x="224" y="793"/>
                    <a:pt x="368" y="536"/>
                  </a:cubicBezTo>
                  <a:cubicBezTo>
                    <a:pt x="519" y="252"/>
                    <a:pt x="602" y="18"/>
                    <a:pt x="569" y="1"/>
                  </a:cubicBezTo>
                  <a:cubicBezTo>
                    <a:pt x="567" y="1"/>
                    <a:pt x="566" y="0"/>
                    <a:pt x="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49;p59">
              <a:extLst>
                <a:ext uri="{FF2B5EF4-FFF2-40B4-BE49-F238E27FC236}">
                  <a16:creationId xmlns:a16="http://schemas.microsoft.com/office/drawing/2014/main" id="{544EEBED-2CBF-4231-BD3D-9ACEC43584AB}"/>
                </a:ext>
              </a:extLst>
            </p:cNvPr>
            <p:cNvSpPr/>
            <p:nvPr/>
          </p:nvSpPr>
          <p:spPr>
            <a:xfrm>
              <a:off x="5131373" y="2466285"/>
              <a:ext cx="48780" cy="31986"/>
            </a:xfrm>
            <a:custGeom>
              <a:avLst/>
              <a:gdLst/>
              <a:ahLst/>
              <a:cxnLst/>
              <a:rect l="l" t="t" r="r" b="b"/>
              <a:pathLst>
                <a:path w="1522" h="998" extrusionOk="0">
                  <a:moveTo>
                    <a:pt x="31" y="0"/>
                  </a:moveTo>
                  <a:cubicBezTo>
                    <a:pt x="25" y="0"/>
                    <a:pt x="20" y="2"/>
                    <a:pt x="17" y="4"/>
                  </a:cubicBezTo>
                  <a:cubicBezTo>
                    <a:pt x="1" y="38"/>
                    <a:pt x="301" y="288"/>
                    <a:pt x="719" y="572"/>
                  </a:cubicBezTo>
                  <a:cubicBezTo>
                    <a:pt x="1078" y="812"/>
                    <a:pt x="1398" y="998"/>
                    <a:pt x="1484" y="998"/>
                  </a:cubicBezTo>
                  <a:cubicBezTo>
                    <a:pt x="1494" y="998"/>
                    <a:pt x="1501" y="995"/>
                    <a:pt x="1504" y="990"/>
                  </a:cubicBezTo>
                  <a:cubicBezTo>
                    <a:pt x="1521" y="957"/>
                    <a:pt x="1204" y="706"/>
                    <a:pt x="803" y="439"/>
                  </a:cubicBezTo>
                  <a:cubicBezTo>
                    <a:pt x="418" y="177"/>
                    <a:pt x="104"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50;p59">
              <a:extLst>
                <a:ext uri="{FF2B5EF4-FFF2-40B4-BE49-F238E27FC236}">
                  <a16:creationId xmlns:a16="http://schemas.microsoft.com/office/drawing/2014/main" id="{0F4EF8F7-5914-46AC-A826-D7CA29968EAB}"/>
                </a:ext>
              </a:extLst>
            </p:cNvPr>
            <p:cNvSpPr/>
            <p:nvPr/>
          </p:nvSpPr>
          <p:spPr>
            <a:xfrm>
              <a:off x="5192973" y="2436318"/>
              <a:ext cx="49838" cy="27146"/>
            </a:xfrm>
            <a:custGeom>
              <a:avLst/>
              <a:gdLst/>
              <a:ahLst/>
              <a:cxnLst/>
              <a:rect l="l" t="t" r="r" b="b"/>
              <a:pathLst>
                <a:path w="1555" h="847" extrusionOk="0">
                  <a:moveTo>
                    <a:pt x="28" y="0"/>
                  </a:moveTo>
                  <a:cubicBezTo>
                    <a:pt x="23" y="0"/>
                    <a:pt x="19" y="1"/>
                    <a:pt x="17" y="4"/>
                  </a:cubicBezTo>
                  <a:cubicBezTo>
                    <a:pt x="0" y="37"/>
                    <a:pt x="284" y="321"/>
                    <a:pt x="719" y="555"/>
                  </a:cubicBezTo>
                  <a:cubicBezTo>
                    <a:pt x="1078" y="756"/>
                    <a:pt x="1425" y="846"/>
                    <a:pt x="1525" y="846"/>
                  </a:cubicBezTo>
                  <a:cubicBezTo>
                    <a:pt x="1542" y="846"/>
                    <a:pt x="1552" y="844"/>
                    <a:pt x="1554" y="839"/>
                  </a:cubicBezTo>
                  <a:lnTo>
                    <a:pt x="1537" y="839"/>
                  </a:lnTo>
                  <a:cubicBezTo>
                    <a:pt x="1554" y="789"/>
                    <a:pt x="1203" y="639"/>
                    <a:pt x="785" y="421"/>
                  </a:cubicBezTo>
                  <a:cubicBezTo>
                    <a:pt x="397" y="204"/>
                    <a:pt x="95" y="0"/>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51;p59">
              <a:extLst>
                <a:ext uri="{FF2B5EF4-FFF2-40B4-BE49-F238E27FC236}">
                  <a16:creationId xmlns:a16="http://schemas.microsoft.com/office/drawing/2014/main" id="{2EAA6E4F-CC74-4BEE-8DAA-C7BC02603A93}"/>
                </a:ext>
              </a:extLst>
            </p:cNvPr>
            <p:cNvSpPr/>
            <p:nvPr/>
          </p:nvSpPr>
          <p:spPr>
            <a:xfrm>
              <a:off x="5249734" y="2500514"/>
              <a:ext cx="43396" cy="18012"/>
            </a:xfrm>
            <a:custGeom>
              <a:avLst/>
              <a:gdLst/>
              <a:ahLst/>
              <a:cxnLst/>
              <a:rect l="l" t="t" r="r" b="b"/>
              <a:pathLst>
                <a:path w="1354" h="562" extrusionOk="0">
                  <a:moveTo>
                    <a:pt x="1263" y="1"/>
                  </a:moveTo>
                  <a:cubicBezTo>
                    <a:pt x="1143" y="1"/>
                    <a:pt x="894" y="48"/>
                    <a:pt x="619" y="156"/>
                  </a:cubicBezTo>
                  <a:cubicBezTo>
                    <a:pt x="251" y="306"/>
                    <a:pt x="0" y="524"/>
                    <a:pt x="17" y="557"/>
                  </a:cubicBezTo>
                  <a:cubicBezTo>
                    <a:pt x="20" y="560"/>
                    <a:pt x="26" y="562"/>
                    <a:pt x="33" y="562"/>
                  </a:cubicBezTo>
                  <a:cubicBezTo>
                    <a:pt x="105" y="562"/>
                    <a:pt x="368" y="426"/>
                    <a:pt x="685" y="290"/>
                  </a:cubicBezTo>
                  <a:cubicBezTo>
                    <a:pt x="1036" y="156"/>
                    <a:pt x="1354" y="73"/>
                    <a:pt x="1337" y="22"/>
                  </a:cubicBezTo>
                  <a:cubicBezTo>
                    <a:pt x="1337" y="8"/>
                    <a:pt x="1310" y="1"/>
                    <a:pt x="1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52;p59">
              <a:extLst>
                <a:ext uri="{FF2B5EF4-FFF2-40B4-BE49-F238E27FC236}">
                  <a16:creationId xmlns:a16="http://schemas.microsoft.com/office/drawing/2014/main" id="{E971D8E3-1A48-4B11-A44F-81AC96CDB972}"/>
                </a:ext>
              </a:extLst>
            </p:cNvPr>
            <p:cNvSpPr/>
            <p:nvPr/>
          </p:nvSpPr>
          <p:spPr>
            <a:xfrm>
              <a:off x="5324410" y="2543493"/>
              <a:ext cx="26569" cy="59517"/>
            </a:xfrm>
            <a:custGeom>
              <a:avLst/>
              <a:gdLst/>
              <a:ahLst/>
              <a:cxnLst/>
              <a:rect l="l" t="t" r="r" b="b"/>
              <a:pathLst>
                <a:path w="829" h="1857" extrusionOk="0">
                  <a:moveTo>
                    <a:pt x="776" y="1"/>
                  </a:moveTo>
                  <a:cubicBezTo>
                    <a:pt x="734" y="1"/>
                    <a:pt x="490" y="364"/>
                    <a:pt x="294" y="870"/>
                  </a:cubicBezTo>
                  <a:cubicBezTo>
                    <a:pt x="86" y="1365"/>
                    <a:pt x="1" y="1798"/>
                    <a:pt x="37" y="1851"/>
                  </a:cubicBezTo>
                  <a:lnTo>
                    <a:pt x="37" y="1851"/>
                  </a:lnTo>
                  <a:cubicBezTo>
                    <a:pt x="96" y="1803"/>
                    <a:pt x="239" y="1407"/>
                    <a:pt x="427" y="937"/>
                  </a:cubicBezTo>
                  <a:cubicBezTo>
                    <a:pt x="628" y="419"/>
                    <a:pt x="828" y="18"/>
                    <a:pt x="778" y="1"/>
                  </a:cubicBezTo>
                  <a:cubicBezTo>
                    <a:pt x="777" y="1"/>
                    <a:pt x="777" y="1"/>
                    <a:pt x="776" y="1"/>
                  </a:cubicBezTo>
                  <a:close/>
                  <a:moveTo>
                    <a:pt x="37" y="1851"/>
                  </a:moveTo>
                  <a:cubicBezTo>
                    <a:pt x="33" y="1854"/>
                    <a:pt x="29" y="1856"/>
                    <a:pt x="26" y="1856"/>
                  </a:cubicBezTo>
                  <a:lnTo>
                    <a:pt x="43" y="1856"/>
                  </a:lnTo>
                  <a:cubicBezTo>
                    <a:pt x="41" y="1855"/>
                    <a:pt x="39" y="1854"/>
                    <a:pt x="37" y="1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53;p59">
              <a:extLst>
                <a:ext uri="{FF2B5EF4-FFF2-40B4-BE49-F238E27FC236}">
                  <a16:creationId xmlns:a16="http://schemas.microsoft.com/office/drawing/2014/main" id="{3EE634BB-2917-474B-B85D-8E93BA8B5584}"/>
                </a:ext>
              </a:extLst>
            </p:cNvPr>
            <p:cNvSpPr/>
            <p:nvPr/>
          </p:nvSpPr>
          <p:spPr>
            <a:xfrm>
              <a:off x="5386267" y="2590639"/>
              <a:ext cx="8621" cy="53043"/>
            </a:xfrm>
            <a:custGeom>
              <a:avLst/>
              <a:gdLst/>
              <a:ahLst/>
              <a:cxnLst/>
              <a:rect l="l" t="t" r="r" b="b"/>
              <a:pathLst>
                <a:path w="269" h="1655" extrusionOk="0">
                  <a:moveTo>
                    <a:pt x="34" y="1"/>
                  </a:moveTo>
                  <a:lnTo>
                    <a:pt x="34" y="1"/>
                  </a:lnTo>
                  <a:cubicBezTo>
                    <a:pt x="1" y="17"/>
                    <a:pt x="1" y="385"/>
                    <a:pt x="51" y="836"/>
                  </a:cubicBezTo>
                  <a:cubicBezTo>
                    <a:pt x="101" y="1287"/>
                    <a:pt x="185" y="1655"/>
                    <a:pt x="218" y="1655"/>
                  </a:cubicBezTo>
                  <a:cubicBezTo>
                    <a:pt x="268" y="1655"/>
                    <a:pt x="252" y="1271"/>
                    <a:pt x="201" y="819"/>
                  </a:cubicBezTo>
                  <a:cubicBezTo>
                    <a:pt x="151" y="368"/>
                    <a:pt x="85" y="1"/>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54;p59">
              <a:extLst>
                <a:ext uri="{FF2B5EF4-FFF2-40B4-BE49-F238E27FC236}">
                  <a16:creationId xmlns:a16="http://schemas.microsoft.com/office/drawing/2014/main" id="{B54F5DA6-2DD5-48BC-AB63-49C0467CE442}"/>
                </a:ext>
              </a:extLst>
            </p:cNvPr>
            <p:cNvSpPr/>
            <p:nvPr/>
          </p:nvSpPr>
          <p:spPr>
            <a:xfrm>
              <a:off x="4710461" y="2557435"/>
              <a:ext cx="12884" cy="44517"/>
            </a:xfrm>
            <a:custGeom>
              <a:avLst/>
              <a:gdLst/>
              <a:ahLst/>
              <a:cxnLst/>
              <a:rect l="l" t="t" r="r" b="b"/>
              <a:pathLst>
                <a:path w="402" h="1389" extrusionOk="0">
                  <a:moveTo>
                    <a:pt x="352" y="1"/>
                  </a:moveTo>
                  <a:lnTo>
                    <a:pt x="352" y="1"/>
                  </a:lnTo>
                  <a:cubicBezTo>
                    <a:pt x="318" y="1"/>
                    <a:pt x="218" y="302"/>
                    <a:pt x="118" y="686"/>
                  </a:cubicBezTo>
                  <a:cubicBezTo>
                    <a:pt x="34" y="1053"/>
                    <a:pt x="1" y="1371"/>
                    <a:pt x="51" y="1388"/>
                  </a:cubicBezTo>
                  <a:cubicBezTo>
                    <a:pt x="52" y="1388"/>
                    <a:pt x="53" y="1388"/>
                    <a:pt x="54" y="1388"/>
                  </a:cubicBezTo>
                  <a:cubicBezTo>
                    <a:pt x="90" y="1388"/>
                    <a:pt x="187" y="1093"/>
                    <a:pt x="285" y="719"/>
                  </a:cubicBezTo>
                  <a:cubicBezTo>
                    <a:pt x="368" y="335"/>
                    <a:pt x="402" y="18"/>
                    <a:pt x="3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55;p59">
              <a:extLst>
                <a:ext uri="{FF2B5EF4-FFF2-40B4-BE49-F238E27FC236}">
                  <a16:creationId xmlns:a16="http://schemas.microsoft.com/office/drawing/2014/main" id="{35C93D84-EFFB-4D60-9169-7CC76867BFD9}"/>
                </a:ext>
              </a:extLst>
            </p:cNvPr>
            <p:cNvSpPr/>
            <p:nvPr/>
          </p:nvSpPr>
          <p:spPr>
            <a:xfrm>
              <a:off x="4775266" y="2687366"/>
              <a:ext cx="47690" cy="14647"/>
            </a:xfrm>
            <a:custGeom>
              <a:avLst/>
              <a:gdLst/>
              <a:ahLst/>
              <a:cxnLst/>
              <a:rect l="l" t="t" r="r" b="b"/>
              <a:pathLst>
                <a:path w="1488" h="457" extrusionOk="0">
                  <a:moveTo>
                    <a:pt x="40" y="0"/>
                  </a:moveTo>
                  <a:cubicBezTo>
                    <a:pt x="27" y="0"/>
                    <a:pt x="19" y="3"/>
                    <a:pt x="17" y="7"/>
                  </a:cubicBezTo>
                  <a:cubicBezTo>
                    <a:pt x="0" y="40"/>
                    <a:pt x="301" y="224"/>
                    <a:pt x="719" y="341"/>
                  </a:cubicBezTo>
                  <a:cubicBezTo>
                    <a:pt x="1003" y="424"/>
                    <a:pt x="1262" y="457"/>
                    <a:pt x="1395" y="457"/>
                  </a:cubicBezTo>
                  <a:cubicBezTo>
                    <a:pt x="1450" y="457"/>
                    <a:pt x="1483" y="451"/>
                    <a:pt x="1488" y="441"/>
                  </a:cubicBezTo>
                  <a:cubicBezTo>
                    <a:pt x="1488" y="391"/>
                    <a:pt x="1153" y="308"/>
                    <a:pt x="769" y="191"/>
                  </a:cubicBezTo>
                  <a:cubicBezTo>
                    <a:pt x="421" y="89"/>
                    <a:pt x="124"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56;p59">
              <a:extLst>
                <a:ext uri="{FF2B5EF4-FFF2-40B4-BE49-F238E27FC236}">
                  <a16:creationId xmlns:a16="http://schemas.microsoft.com/office/drawing/2014/main" id="{A5F1AD79-CEB7-42FA-962E-38EA4A7FEAD3}"/>
                </a:ext>
              </a:extLst>
            </p:cNvPr>
            <p:cNvSpPr/>
            <p:nvPr/>
          </p:nvSpPr>
          <p:spPr>
            <a:xfrm>
              <a:off x="4904331" y="2430004"/>
              <a:ext cx="34838" cy="19999"/>
            </a:xfrm>
            <a:custGeom>
              <a:avLst/>
              <a:gdLst/>
              <a:ahLst/>
              <a:cxnLst/>
              <a:rect l="l" t="t" r="r" b="b"/>
              <a:pathLst>
                <a:path w="1087" h="624" extrusionOk="0">
                  <a:moveTo>
                    <a:pt x="1025" y="1"/>
                  </a:moveTo>
                  <a:cubicBezTo>
                    <a:pt x="935" y="1"/>
                    <a:pt x="720" y="70"/>
                    <a:pt x="485" y="201"/>
                  </a:cubicBezTo>
                  <a:cubicBezTo>
                    <a:pt x="184" y="368"/>
                    <a:pt x="0" y="585"/>
                    <a:pt x="34" y="618"/>
                  </a:cubicBezTo>
                  <a:cubicBezTo>
                    <a:pt x="37" y="622"/>
                    <a:pt x="42" y="623"/>
                    <a:pt x="48" y="623"/>
                  </a:cubicBezTo>
                  <a:cubicBezTo>
                    <a:pt x="109" y="623"/>
                    <a:pt x="311" y="486"/>
                    <a:pt x="568" y="334"/>
                  </a:cubicBezTo>
                  <a:cubicBezTo>
                    <a:pt x="836" y="167"/>
                    <a:pt x="1086" y="50"/>
                    <a:pt x="1070" y="17"/>
                  </a:cubicBezTo>
                  <a:cubicBezTo>
                    <a:pt x="1066" y="6"/>
                    <a:pt x="1050"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57;p59">
              <a:extLst>
                <a:ext uri="{FF2B5EF4-FFF2-40B4-BE49-F238E27FC236}">
                  <a16:creationId xmlns:a16="http://schemas.microsoft.com/office/drawing/2014/main" id="{02B130C9-F7C8-41BF-B1F3-37FADD3D78A1}"/>
                </a:ext>
              </a:extLst>
            </p:cNvPr>
            <p:cNvSpPr/>
            <p:nvPr/>
          </p:nvSpPr>
          <p:spPr>
            <a:xfrm>
              <a:off x="4776868" y="2516539"/>
              <a:ext cx="41280" cy="10641"/>
            </a:xfrm>
            <a:custGeom>
              <a:avLst/>
              <a:gdLst/>
              <a:ahLst/>
              <a:cxnLst/>
              <a:rect l="l" t="t" r="r" b="b"/>
              <a:pathLst>
                <a:path w="1288" h="332" extrusionOk="0">
                  <a:moveTo>
                    <a:pt x="97" y="0"/>
                  </a:moveTo>
                  <a:cubicBezTo>
                    <a:pt x="41" y="0"/>
                    <a:pt x="6" y="8"/>
                    <a:pt x="1" y="24"/>
                  </a:cubicBezTo>
                  <a:cubicBezTo>
                    <a:pt x="1" y="57"/>
                    <a:pt x="285" y="157"/>
                    <a:pt x="636" y="241"/>
                  </a:cubicBezTo>
                  <a:cubicBezTo>
                    <a:pt x="874" y="298"/>
                    <a:pt x="1082" y="331"/>
                    <a:pt x="1195" y="331"/>
                  </a:cubicBezTo>
                  <a:cubicBezTo>
                    <a:pt x="1249" y="331"/>
                    <a:pt x="1282" y="324"/>
                    <a:pt x="1287" y="308"/>
                  </a:cubicBezTo>
                  <a:cubicBezTo>
                    <a:pt x="1287" y="274"/>
                    <a:pt x="1020" y="174"/>
                    <a:pt x="669" y="91"/>
                  </a:cubicBezTo>
                  <a:cubicBezTo>
                    <a:pt x="431" y="34"/>
                    <a:pt x="215" y="0"/>
                    <a:pt x="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58;p59">
              <a:extLst>
                <a:ext uri="{FF2B5EF4-FFF2-40B4-BE49-F238E27FC236}">
                  <a16:creationId xmlns:a16="http://schemas.microsoft.com/office/drawing/2014/main" id="{C9FE654D-D2C0-4602-B184-B4FE1ACDCED8}"/>
                </a:ext>
              </a:extLst>
            </p:cNvPr>
            <p:cNvSpPr/>
            <p:nvPr/>
          </p:nvSpPr>
          <p:spPr>
            <a:xfrm>
              <a:off x="4973399" y="2390326"/>
              <a:ext cx="26281" cy="20416"/>
            </a:xfrm>
            <a:custGeom>
              <a:avLst/>
              <a:gdLst/>
              <a:ahLst/>
              <a:cxnLst/>
              <a:rect l="l" t="t" r="r" b="b"/>
              <a:pathLst>
                <a:path w="820" h="637" extrusionOk="0">
                  <a:moveTo>
                    <a:pt x="57" y="0"/>
                  </a:moveTo>
                  <a:cubicBezTo>
                    <a:pt x="55" y="0"/>
                    <a:pt x="53" y="1"/>
                    <a:pt x="51" y="2"/>
                  </a:cubicBezTo>
                  <a:cubicBezTo>
                    <a:pt x="1" y="35"/>
                    <a:pt x="118" y="236"/>
                    <a:pt x="335" y="419"/>
                  </a:cubicBezTo>
                  <a:cubicBezTo>
                    <a:pt x="519" y="564"/>
                    <a:pt x="692" y="636"/>
                    <a:pt x="766" y="636"/>
                  </a:cubicBezTo>
                  <a:cubicBezTo>
                    <a:pt x="786" y="636"/>
                    <a:pt x="799" y="631"/>
                    <a:pt x="803" y="620"/>
                  </a:cubicBezTo>
                  <a:cubicBezTo>
                    <a:pt x="819" y="587"/>
                    <a:pt x="652" y="470"/>
                    <a:pt x="435" y="303"/>
                  </a:cubicBezTo>
                  <a:cubicBezTo>
                    <a:pt x="245" y="144"/>
                    <a:pt x="100" y="0"/>
                    <a:pt x="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59;p59">
              <a:extLst>
                <a:ext uri="{FF2B5EF4-FFF2-40B4-BE49-F238E27FC236}">
                  <a16:creationId xmlns:a16="http://schemas.microsoft.com/office/drawing/2014/main" id="{A3A35A9E-CE7A-47D9-BCBD-F457D12ADEE8}"/>
                </a:ext>
              </a:extLst>
            </p:cNvPr>
            <p:cNvSpPr/>
            <p:nvPr/>
          </p:nvSpPr>
          <p:spPr>
            <a:xfrm>
              <a:off x="5094420" y="2383756"/>
              <a:ext cx="21986" cy="20095"/>
            </a:xfrm>
            <a:custGeom>
              <a:avLst/>
              <a:gdLst/>
              <a:ahLst/>
              <a:cxnLst/>
              <a:rect l="l" t="t" r="r" b="b"/>
              <a:pathLst>
                <a:path w="686" h="627" extrusionOk="0">
                  <a:moveTo>
                    <a:pt x="636" y="1"/>
                  </a:moveTo>
                  <a:cubicBezTo>
                    <a:pt x="580" y="1"/>
                    <a:pt x="433" y="109"/>
                    <a:pt x="285" y="257"/>
                  </a:cubicBezTo>
                  <a:cubicBezTo>
                    <a:pt x="118" y="424"/>
                    <a:pt x="1" y="591"/>
                    <a:pt x="34" y="624"/>
                  </a:cubicBezTo>
                  <a:cubicBezTo>
                    <a:pt x="37" y="626"/>
                    <a:pt x="40" y="626"/>
                    <a:pt x="43" y="626"/>
                  </a:cubicBezTo>
                  <a:cubicBezTo>
                    <a:pt x="90" y="626"/>
                    <a:pt x="231" y="528"/>
                    <a:pt x="402" y="357"/>
                  </a:cubicBezTo>
                  <a:cubicBezTo>
                    <a:pt x="569" y="190"/>
                    <a:pt x="686" y="23"/>
                    <a:pt x="652" y="6"/>
                  </a:cubicBezTo>
                  <a:cubicBezTo>
                    <a:pt x="649" y="2"/>
                    <a:pt x="643"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60;p59">
              <a:extLst>
                <a:ext uri="{FF2B5EF4-FFF2-40B4-BE49-F238E27FC236}">
                  <a16:creationId xmlns:a16="http://schemas.microsoft.com/office/drawing/2014/main" id="{524D2B1F-5C13-44DD-A318-CCBA6CE0A269}"/>
                </a:ext>
              </a:extLst>
            </p:cNvPr>
            <p:cNvSpPr/>
            <p:nvPr/>
          </p:nvSpPr>
          <p:spPr>
            <a:xfrm>
              <a:off x="4313137" y="4261437"/>
              <a:ext cx="186371" cy="311622"/>
            </a:xfrm>
            <a:custGeom>
              <a:avLst/>
              <a:gdLst/>
              <a:ahLst/>
              <a:cxnLst/>
              <a:rect l="l" t="t" r="r" b="b"/>
              <a:pathLst>
                <a:path w="5815" h="9723" extrusionOk="0">
                  <a:moveTo>
                    <a:pt x="3241" y="0"/>
                  </a:moveTo>
                  <a:lnTo>
                    <a:pt x="0" y="1755"/>
                  </a:lnTo>
                  <a:lnTo>
                    <a:pt x="150" y="2055"/>
                  </a:lnTo>
                  <a:cubicBezTo>
                    <a:pt x="835" y="3409"/>
                    <a:pt x="3693" y="8906"/>
                    <a:pt x="4461" y="9624"/>
                  </a:cubicBezTo>
                  <a:cubicBezTo>
                    <a:pt x="4531" y="9692"/>
                    <a:pt x="4586" y="9722"/>
                    <a:pt x="4627" y="9722"/>
                  </a:cubicBezTo>
                  <a:cubicBezTo>
                    <a:pt x="5092" y="9722"/>
                    <a:pt x="3910" y="5865"/>
                    <a:pt x="3910" y="5865"/>
                  </a:cubicBezTo>
                  <a:lnTo>
                    <a:pt x="5815" y="4779"/>
                  </a:lnTo>
                  <a:lnTo>
                    <a:pt x="324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61;p59">
              <a:extLst>
                <a:ext uri="{FF2B5EF4-FFF2-40B4-BE49-F238E27FC236}">
                  <a16:creationId xmlns:a16="http://schemas.microsoft.com/office/drawing/2014/main" id="{4F620373-1C57-457A-A36D-3766EB7C8988}"/>
                </a:ext>
              </a:extLst>
            </p:cNvPr>
            <p:cNvSpPr/>
            <p:nvPr/>
          </p:nvSpPr>
          <p:spPr>
            <a:xfrm>
              <a:off x="4313137" y="4316051"/>
              <a:ext cx="157750" cy="258163"/>
            </a:xfrm>
            <a:custGeom>
              <a:avLst/>
              <a:gdLst/>
              <a:ahLst/>
              <a:cxnLst/>
              <a:rect l="l" t="t" r="r" b="b"/>
              <a:pathLst>
                <a:path w="4922" h="8055" extrusionOk="0">
                  <a:moveTo>
                    <a:pt x="117" y="1"/>
                  </a:moveTo>
                  <a:lnTo>
                    <a:pt x="0" y="51"/>
                  </a:lnTo>
                  <a:cubicBezTo>
                    <a:pt x="1170" y="2574"/>
                    <a:pt x="4261" y="8004"/>
                    <a:pt x="4595" y="8054"/>
                  </a:cubicBezTo>
                  <a:cubicBezTo>
                    <a:pt x="4598" y="8054"/>
                    <a:pt x="4601" y="8055"/>
                    <a:pt x="4605" y="8055"/>
                  </a:cubicBezTo>
                  <a:cubicBezTo>
                    <a:pt x="4921" y="8055"/>
                    <a:pt x="4528" y="6433"/>
                    <a:pt x="4528" y="6433"/>
                  </a:cubicBezTo>
                  <a:cubicBezTo>
                    <a:pt x="4461" y="6326"/>
                    <a:pt x="4311" y="6294"/>
                    <a:pt x="4156" y="6294"/>
                  </a:cubicBezTo>
                  <a:cubicBezTo>
                    <a:pt x="3923" y="6294"/>
                    <a:pt x="3676" y="6367"/>
                    <a:pt x="3676" y="6367"/>
                  </a:cubicBezTo>
                  <a:lnTo>
                    <a:pt x="117"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62;p59">
              <a:extLst>
                <a:ext uri="{FF2B5EF4-FFF2-40B4-BE49-F238E27FC236}">
                  <a16:creationId xmlns:a16="http://schemas.microsoft.com/office/drawing/2014/main" id="{7579258D-9D55-4C51-87EA-3C7B3221A08E}"/>
                </a:ext>
              </a:extLst>
            </p:cNvPr>
            <p:cNvSpPr/>
            <p:nvPr/>
          </p:nvSpPr>
          <p:spPr>
            <a:xfrm>
              <a:off x="4315252" y="4313391"/>
              <a:ext cx="146244" cy="256528"/>
            </a:xfrm>
            <a:custGeom>
              <a:avLst/>
              <a:gdLst/>
              <a:ahLst/>
              <a:cxnLst/>
              <a:rect l="l" t="t" r="r" b="b"/>
              <a:pathLst>
                <a:path w="4563" h="8004" extrusionOk="0">
                  <a:moveTo>
                    <a:pt x="1" y="0"/>
                  </a:moveTo>
                  <a:cubicBezTo>
                    <a:pt x="18" y="33"/>
                    <a:pt x="34" y="67"/>
                    <a:pt x="51" y="84"/>
                  </a:cubicBezTo>
                  <a:cubicBezTo>
                    <a:pt x="51" y="50"/>
                    <a:pt x="34" y="33"/>
                    <a:pt x="1" y="0"/>
                  </a:cubicBezTo>
                  <a:close/>
                  <a:moveTo>
                    <a:pt x="51" y="84"/>
                  </a:moveTo>
                  <a:lnTo>
                    <a:pt x="51" y="84"/>
                  </a:lnTo>
                  <a:cubicBezTo>
                    <a:pt x="84" y="167"/>
                    <a:pt x="118" y="251"/>
                    <a:pt x="168" y="334"/>
                  </a:cubicBezTo>
                  <a:cubicBezTo>
                    <a:pt x="285" y="568"/>
                    <a:pt x="435" y="869"/>
                    <a:pt x="619" y="1220"/>
                  </a:cubicBezTo>
                  <a:cubicBezTo>
                    <a:pt x="1020" y="1972"/>
                    <a:pt x="1571" y="2991"/>
                    <a:pt x="2206" y="4110"/>
                  </a:cubicBezTo>
                  <a:cubicBezTo>
                    <a:pt x="2841" y="5213"/>
                    <a:pt x="3443" y="6216"/>
                    <a:pt x="3877" y="6934"/>
                  </a:cubicBezTo>
                  <a:lnTo>
                    <a:pt x="4412" y="7786"/>
                  </a:lnTo>
                  <a:cubicBezTo>
                    <a:pt x="4462" y="7870"/>
                    <a:pt x="4512" y="7937"/>
                    <a:pt x="4562" y="8003"/>
                  </a:cubicBezTo>
                  <a:cubicBezTo>
                    <a:pt x="4529" y="7937"/>
                    <a:pt x="4479" y="7853"/>
                    <a:pt x="4429" y="7770"/>
                  </a:cubicBezTo>
                  <a:cubicBezTo>
                    <a:pt x="4295" y="7536"/>
                    <a:pt x="4128" y="7252"/>
                    <a:pt x="3911" y="6917"/>
                  </a:cubicBezTo>
                  <a:cubicBezTo>
                    <a:pt x="3493" y="6182"/>
                    <a:pt x="2891" y="5196"/>
                    <a:pt x="2256" y="4077"/>
                  </a:cubicBezTo>
                  <a:cubicBezTo>
                    <a:pt x="1622" y="2957"/>
                    <a:pt x="1070" y="1938"/>
                    <a:pt x="669" y="1203"/>
                  </a:cubicBezTo>
                  <a:lnTo>
                    <a:pt x="185" y="318"/>
                  </a:lnTo>
                  <a:lnTo>
                    <a:pt x="51" y="8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63;p59">
              <a:extLst>
                <a:ext uri="{FF2B5EF4-FFF2-40B4-BE49-F238E27FC236}">
                  <a16:creationId xmlns:a16="http://schemas.microsoft.com/office/drawing/2014/main" id="{05CA982C-447A-4DAF-B72D-92F5D756E233}"/>
                </a:ext>
              </a:extLst>
            </p:cNvPr>
            <p:cNvSpPr/>
            <p:nvPr/>
          </p:nvSpPr>
          <p:spPr>
            <a:xfrm>
              <a:off x="4428805" y="4516940"/>
              <a:ext cx="32146" cy="5320"/>
            </a:xfrm>
            <a:custGeom>
              <a:avLst/>
              <a:gdLst/>
              <a:ahLst/>
              <a:cxnLst/>
              <a:rect l="l" t="t" r="r" b="b"/>
              <a:pathLst>
                <a:path w="1003" h="166" extrusionOk="0">
                  <a:moveTo>
                    <a:pt x="491" y="0"/>
                  </a:moveTo>
                  <a:cubicBezTo>
                    <a:pt x="319" y="0"/>
                    <a:pt x="147" y="50"/>
                    <a:pt x="0" y="149"/>
                  </a:cubicBezTo>
                  <a:cubicBezTo>
                    <a:pt x="148" y="94"/>
                    <a:pt x="306" y="69"/>
                    <a:pt x="465" y="69"/>
                  </a:cubicBezTo>
                  <a:cubicBezTo>
                    <a:pt x="648" y="69"/>
                    <a:pt x="833" y="103"/>
                    <a:pt x="1003" y="165"/>
                  </a:cubicBezTo>
                  <a:cubicBezTo>
                    <a:pt x="849" y="55"/>
                    <a:pt x="67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64;p59">
              <a:extLst>
                <a:ext uri="{FF2B5EF4-FFF2-40B4-BE49-F238E27FC236}">
                  <a16:creationId xmlns:a16="http://schemas.microsoft.com/office/drawing/2014/main" id="{67DAD7FA-AC69-4614-B07C-6C1861295D8A}"/>
                </a:ext>
              </a:extLst>
            </p:cNvPr>
            <p:cNvSpPr/>
            <p:nvPr/>
          </p:nvSpPr>
          <p:spPr>
            <a:xfrm>
              <a:off x="4425568" y="4462423"/>
              <a:ext cx="17724" cy="2756"/>
            </a:xfrm>
            <a:custGeom>
              <a:avLst/>
              <a:gdLst/>
              <a:ahLst/>
              <a:cxnLst/>
              <a:rect l="l" t="t" r="r" b="b"/>
              <a:pathLst>
                <a:path w="553" h="86" extrusionOk="0">
                  <a:moveTo>
                    <a:pt x="166" y="1"/>
                  </a:moveTo>
                  <a:cubicBezTo>
                    <a:pt x="113" y="1"/>
                    <a:pt x="60" y="9"/>
                    <a:pt x="1" y="28"/>
                  </a:cubicBezTo>
                  <a:cubicBezTo>
                    <a:pt x="84" y="62"/>
                    <a:pt x="185" y="79"/>
                    <a:pt x="268" y="79"/>
                  </a:cubicBezTo>
                  <a:cubicBezTo>
                    <a:pt x="298" y="83"/>
                    <a:pt x="325" y="85"/>
                    <a:pt x="353" y="85"/>
                  </a:cubicBezTo>
                  <a:cubicBezTo>
                    <a:pt x="419" y="85"/>
                    <a:pt x="481" y="74"/>
                    <a:pt x="552" y="62"/>
                  </a:cubicBezTo>
                  <a:cubicBezTo>
                    <a:pt x="490" y="24"/>
                    <a:pt x="417" y="5"/>
                    <a:pt x="350" y="5"/>
                  </a:cubicBezTo>
                  <a:cubicBezTo>
                    <a:pt x="328" y="5"/>
                    <a:pt x="306" y="8"/>
                    <a:pt x="285" y="12"/>
                  </a:cubicBezTo>
                  <a:cubicBezTo>
                    <a:pt x="243" y="5"/>
                    <a:pt x="205" y="1"/>
                    <a:pt x="1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65;p59">
              <a:extLst>
                <a:ext uri="{FF2B5EF4-FFF2-40B4-BE49-F238E27FC236}">
                  <a16:creationId xmlns:a16="http://schemas.microsoft.com/office/drawing/2014/main" id="{AFECABE8-89B6-4563-BFE3-9E4BE1650E2D}"/>
                </a:ext>
              </a:extLst>
            </p:cNvPr>
            <p:cNvSpPr/>
            <p:nvPr/>
          </p:nvSpPr>
          <p:spPr>
            <a:xfrm>
              <a:off x="4425055" y="4447039"/>
              <a:ext cx="14487" cy="5256"/>
            </a:xfrm>
            <a:custGeom>
              <a:avLst/>
              <a:gdLst/>
              <a:ahLst/>
              <a:cxnLst/>
              <a:rect l="l" t="t" r="r" b="b"/>
              <a:pathLst>
                <a:path w="452" h="164" extrusionOk="0">
                  <a:moveTo>
                    <a:pt x="30" y="1"/>
                  </a:moveTo>
                  <a:cubicBezTo>
                    <a:pt x="15" y="1"/>
                    <a:pt x="5" y="3"/>
                    <a:pt x="0" y="7"/>
                  </a:cubicBezTo>
                  <a:cubicBezTo>
                    <a:pt x="0" y="24"/>
                    <a:pt x="100" y="74"/>
                    <a:pt x="217" y="107"/>
                  </a:cubicBezTo>
                  <a:cubicBezTo>
                    <a:pt x="305" y="145"/>
                    <a:pt x="383" y="164"/>
                    <a:pt x="424" y="164"/>
                  </a:cubicBezTo>
                  <a:cubicBezTo>
                    <a:pt x="438" y="164"/>
                    <a:pt x="447" y="162"/>
                    <a:pt x="451" y="158"/>
                  </a:cubicBezTo>
                  <a:cubicBezTo>
                    <a:pt x="451" y="141"/>
                    <a:pt x="351" y="91"/>
                    <a:pt x="234" y="41"/>
                  </a:cubicBezTo>
                  <a:cubicBezTo>
                    <a:pt x="148" y="16"/>
                    <a:pt x="72"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66;p59">
              <a:extLst>
                <a:ext uri="{FF2B5EF4-FFF2-40B4-BE49-F238E27FC236}">
                  <a16:creationId xmlns:a16="http://schemas.microsoft.com/office/drawing/2014/main" id="{FCCF79B1-2AF0-4C06-9920-6CA473C50F90}"/>
                </a:ext>
              </a:extLst>
            </p:cNvPr>
            <p:cNvSpPr/>
            <p:nvPr/>
          </p:nvSpPr>
          <p:spPr>
            <a:xfrm>
              <a:off x="4435215" y="4431174"/>
              <a:ext cx="9134" cy="16153"/>
            </a:xfrm>
            <a:custGeom>
              <a:avLst/>
              <a:gdLst/>
              <a:ahLst/>
              <a:cxnLst/>
              <a:rect l="l" t="t" r="r" b="b"/>
              <a:pathLst>
                <a:path w="285" h="504" extrusionOk="0">
                  <a:moveTo>
                    <a:pt x="1" y="1"/>
                  </a:moveTo>
                  <a:cubicBezTo>
                    <a:pt x="17" y="101"/>
                    <a:pt x="51" y="185"/>
                    <a:pt x="118" y="268"/>
                  </a:cubicBezTo>
                  <a:cubicBezTo>
                    <a:pt x="180" y="393"/>
                    <a:pt x="257" y="504"/>
                    <a:pt x="281" y="504"/>
                  </a:cubicBezTo>
                  <a:cubicBezTo>
                    <a:pt x="282" y="504"/>
                    <a:pt x="284" y="503"/>
                    <a:pt x="285" y="502"/>
                  </a:cubicBezTo>
                  <a:cubicBezTo>
                    <a:pt x="268" y="402"/>
                    <a:pt x="218" y="318"/>
                    <a:pt x="168" y="235"/>
                  </a:cubicBezTo>
                  <a:cubicBezTo>
                    <a:pt x="84" y="101"/>
                    <a:pt x="17"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67;p59">
              <a:extLst>
                <a:ext uri="{FF2B5EF4-FFF2-40B4-BE49-F238E27FC236}">
                  <a16:creationId xmlns:a16="http://schemas.microsoft.com/office/drawing/2014/main" id="{6ED4F649-7BD0-4ED4-8F1F-6EAD39CCD64D}"/>
                </a:ext>
              </a:extLst>
            </p:cNvPr>
            <p:cNvSpPr/>
            <p:nvPr/>
          </p:nvSpPr>
          <p:spPr>
            <a:xfrm>
              <a:off x="4443773" y="4422617"/>
              <a:ext cx="9134" cy="18845"/>
            </a:xfrm>
            <a:custGeom>
              <a:avLst/>
              <a:gdLst/>
              <a:ahLst/>
              <a:cxnLst/>
              <a:rect l="l" t="t" r="r" b="b"/>
              <a:pathLst>
                <a:path w="285" h="588" extrusionOk="0">
                  <a:moveTo>
                    <a:pt x="1" y="1"/>
                  </a:moveTo>
                  <a:cubicBezTo>
                    <a:pt x="1" y="118"/>
                    <a:pt x="18" y="235"/>
                    <a:pt x="84" y="335"/>
                  </a:cubicBezTo>
                  <a:cubicBezTo>
                    <a:pt x="146" y="490"/>
                    <a:pt x="252" y="587"/>
                    <a:pt x="280" y="587"/>
                  </a:cubicBezTo>
                  <a:cubicBezTo>
                    <a:pt x="282" y="587"/>
                    <a:pt x="284" y="587"/>
                    <a:pt x="285" y="585"/>
                  </a:cubicBezTo>
                  <a:cubicBezTo>
                    <a:pt x="235" y="485"/>
                    <a:pt x="201" y="402"/>
                    <a:pt x="135" y="301"/>
                  </a:cubicBezTo>
                  <a:cubicBezTo>
                    <a:pt x="101" y="201"/>
                    <a:pt x="51"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68;p59">
              <a:extLst>
                <a:ext uri="{FF2B5EF4-FFF2-40B4-BE49-F238E27FC236}">
                  <a16:creationId xmlns:a16="http://schemas.microsoft.com/office/drawing/2014/main" id="{20A1D2A3-F591-4969-8401-D2452C0B667C}"/>
                </a:ext>
              </a:extLst>
            </p:cNvPr>
            <p:cNvSpPr/>
            <p:nvPr/>
          </p:nvSpPr>
          <p:spPr>
            <a:xfrm>
              <a:off x="4440023" y="4461141"/>
              <a:ext cx="29486" cy="24166"/>
            </a:xfrm>
            <a:custGeom>
              <a:avLst/>
              <a:gdLst/>
              <a:ahLst/>
              <a:cxnLst/>
              <a:rect l="l" t="t" r="r" b="b"/>
              <a:pathLst>
                <a:path w="920" h="754" extrusionOk="0">
                  <a:moveTo>
                    <a:pt x="176" y="73"/>
                  </a:moveTo>
                  <a:cubicBezTo>
                    <a:pt x="235" y="73"/>
                    <a:pt x="293" y="77"/>
                    <a:pt x="352" y="85"/>
                  </a:cubicBezTo>
                  <a:cubicBezTo>
                    <a:pt x="469" y="102"/>
                    <a:pt x="569" y="152"/>
                    <a:pt x="669" y="236"/>
                  </a:cubicBezTo>
                  <a:cubicBezTo>
                    <a:pt x="770" y="336"/>
                    <a:pt x="836" y="469"/>
                    <a:pt x="853" y="620"/>
                  </a:cubicBezTo>
                  <a:cubicBezTo>
                    <a:pt x="842" y="664"/>
                    <a:pt x="809" y="687"/>
                    <a:pt x="768" y="687"/>
                  </a:cubicBezTo>
                  <a:cubicBezTo>
                    <a:pt x="747" y="687"/>
                    <a:pt x="725" y="681"/>
                    <a:pt x="703" y="670"/>
                  </a:cubicBezTo>
                  <a:cubicBezTo>
                    <a:pt x="653" y="637"/>
                    <a:pt x="586" y="586"/>
                    <a:pt x="536" y="536"/>
                  </a:cubicBezTo>
                  <a:cubicBezTo>
                    <a:pt x="452" y="453"/>
                    <a:pt x="352" y="369"/>
                    <a:pt x="268" y="269"/>
                  </a:cubicBezTo>
                  <a:cubicBezTo>
                    <a:pt x="205" y="190"/>
                    <a:pt x="156" y="122"/>
                    <a:pt x="123" y="74"/>
                  </a:cubicBezTo>
                  <a:lnTo>
                    <a:pt x="123" y="74"/>
                  </a:lnTo>
                  <a:cubicBezTo>
                    <a:pt x="141" y="73"/>
                    <a:pt x="159" y="73"/>
                    <a:pt x="176" y="73"/>
                  </a:cubicBezTo>
                  <a:close/>
                  <a:moveTo>
                    <a:pt x="69" y="0"/>
                  </a:moveTo>
                  <a:cubicBezTo>
                    <a:pt x="68" y="0"/>
                    <a:pt x="68" y="1"/>
                    <a:pt x="68" y="2"/>
                  </a:cubicBezTo>
                  <a:cubicBezTo>
                    <a:pt x="74" y="19"/>
                    <a:pt x="81" y="37"/>
                    <a:pt x="89" y="55"/>
                  </a:cubicBezTo>
                  <a:lnTo>
                    <a:pt x="89" y="55"/>
                  </a:lnTo>
                  <a:cubicBezTo>
                    <a:pt x="30" y="71"/>
                    <a:pt x="1" y="85"/>
                    <a:pt x="1" y="85"/>
                  </a:cubicBezTo>
                  <a:cubicBezTo>
                    <a:pt x="33" y="81"/>
                    <a:pt x="65" y="77"/>
                    <a:pt x="98" y="75"/>
                  </a:cubicBezTo>
                  <a:lnTo>
                    <a:pt x="98" y="75"/>
                  </a:lnTo>
                  <a:cubicBezTo>
                    <a:pt x="134" y="151"/>
                    <a:pt x="184" y="227"/>
                    <a:pt x="235" y="302"/>
                  </a:cubicBezTo>
                  <a:cubicBezTo>
                    <a:pt x="318" y="403"/>
                    <a:pt x="402" y="503"/>
                    <a:pt x="502" y="586"/>
                  </a:cubicBezTo>
                  <a:cubicBezTo>
                    <a:pt x="552" y="637"/>
                    <a:pt x="619" y="687"/>
                    <a:pt x="686" y="720"/>
                  </a:cubicBezTo>
                  <a:cubicBezTo>
                    <a:pt x="719" y="753"/>
                    <a:pt x="770" y="753"/>
                    <a:pt x="820" y="753"/>
                  </a:cubicBezTo>
                  <a:cubicBezTo>
                    <a:pt x="870" y="737"/>
                    <a:pt x="903" y="687"/>
                    <a:pt x="920" y="637"/>
                  </a:cubicBezTo>
                  <a:cubicBezTo>
                    <a:pt x="903" y="319"/>
                    <a:pt x="653" y="68"/>
                    <a:pt x="352" y="35"/>
                  </a:cubicBezTo>
                  <a:cubicBezTo>
                    <a:pt x="317" y="28"/>
                    <a:pt x="283" y="24"/>
                    <a:pt x="248" y="24"/>
                  </a:cubicBezTo>
                  <a:cubicBezTo>
                    <a:pt x="201" y="24"/>
                    <a:pt x="154" y="32"/>
                    <a:pt x="106" y="50"/>
                  </a:cubicBezTo>
                  <a:lnTo>
                    <a:pt x="106" y="50"/>
                  </a:lnTo>
                  <a:cubicBezTo>
                    <a:pt x="84" y="18"/>
                    <a:pt x="72"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69;p59">
              <a:extLst>
                <a:ext uri="{FF2B5EF4-FFF2-40B4-BE49-F238E27FC236}">
                  <a16:creationId xmlns:a16="http://schemas.microsoft.com/office/drawing/2014/main" id="{69812016-4CC2-4570-98CB-E55999D4548F}"/>
                </a:ext>
              </a:extLst>
            </p:cNvPr>
            <p:cNvSpPr/>
            <p:nvPr/>
          </p:nvSpPr>
          <p:spPr>
            <a:xfrm>
              <a:off x="4442170" y="4441815"/>
              <a:ext cx="16121" cy="22082"/>
            </a:xfrm>
            <a:custGeom>
              <a:avLst/>
              <a:gdLst/>
              <a:ahLst/>
              <a:cxnLst/>
              <a:rect l="l" t="t" r="r" b="b"/>
              <a:pathLst>
                <a:path w="503" h="689" extrusionOk="0">
                  <a:moveTo>
                    <a:pt x="344" y="1"/>
                  </a:moveTo>
                  <a:cubicBezTo>
                    <a:pt x="309" y="1"/>
                    <a:pt x="275" y="13"/>
                    <a:pt x="251" y="37"/>
                  </a:cubicBezTo>
                  <a:cubicBezTo>
                    <a:pt x="201" y="70"/>
                    <a:pt x="168" y="103"/>
                    <a:pt x="151" y="153"/>
                  </a:cubicBezTo>
                  <a:cubicBezTo>
                    <a:pt x="101" y="237"/>
                    <a:pt x="68" y="321"/>
                    <a:pt x="34" y="404"/>
                  </a:cubicBezTo>
                  <a:cubicBezTo>
                    <a:pt x="17" y="488"/>
                    <a:pt x="1" y="571"/>
                    <a:pt x="17" y="655"/>
                  </a:cubicBezTo>
                  <a:cubicBezTo>
                    <a:pt x="34" y="655"/>
                    <a:pt x="34" y="571"/>
                    <a:pt x="84" y="421"/>
                  </a:cubicBezTo>
                  <a:cubicBezTo>
                    <a:pt x="118" y="337"/>
                    <a:pt x="151" y="270"/>
                    <a:pt x="201" y="187"/>
                  </a:cubicBezTo>
                  <a:cubicBezTo>
                    <a:pt x="227" y="136"/>
                    <a:pt x="292" y="65"/>
                    <a:pt x="351" y="65"/>
                  </a:cubicBezTo>
                  <a:cubicBezTo>
                    <a:pt x="369" y="65"/>
                    <a:pt x="386" y="71"/>
                    <a:pt x="402" y="87"/>
                  </a:cubicBezTo>
                  <a:cubicBezTo>
                    <a:pt x="435" y="170"/>
                    <a:pt x="418" y="287"/>
                    <a:pt x="385" y="371"/>
                  </a:cubicBezTo>
                  <a:cubicBezTo>
                    <a:pt x="352" y="438"/>
                    <a:pt x="285" y="504"/>
                    <a:pt x="235" y="571"/>
                  </a:cubicBezTo>
                  <a:cubicBezTo>
                    <a:pt x="168" y="604"/>
                    <a:pt x="101" y="654"/>
                    <a:pt x="35" y="688"/>
                  </a:cubicBezTo>
                  <a:lnTo>
                    <a:pt x="35" y="688"/>
                  </a:lnTo>
                  <a:cubicBezTo>
                    <a:pt x="127" y="684"/>
                    <a:pt x="204" y="652"/>
                    <a:pt x="251" y="605"/>
                  </a:cubicBezTo>
                  <a:cubicBezTo>
                    <a:pt x="335" y="538"/>
                    <a:pt x="385" y="471"/>
                    <a:pt x="435" y="387"/>
                  </a:cubicBezTo>
                  <a:cubicBezTo>
                    <a:pt x="502" y="287"/>
                    <a:pt x="502" y="153"/>
                    <a:pt x="452" y="53"/>
                  </a:cubicBezTo>
                  <a:cubicBezTo>
                    <a:pt x="425" y="17"/>
                    <a:pt x="384" y="1"/>
                    <a:pt x="344" y="1"/>
                  </a:cubicBezTo>
                  <a:close/>
                  <a:moveTo>
                    <a:pt x="35" y="688"/>
                  </a:moveTo>
                  <a:lnTo>
                    <a:pt x="35" y="688"/>
                  </a:lnTo>
                  <a:cubicBezTo>
                    <a:pt x="29" y="688"/>
                    <a:pt x="23" y="688"/>
                    <a:pt x="17" y="688"/>
                  </a:cubicBezTo>
                  <a:lnTo>
                    <a:pt x="34" y="688"/>
                  </a:lnTo>
                  <a:cubicBezTo>
                    <a:pt x="34" y="688"/>
                    <a:pt x="35" y="688"/>
                    <a:pt x="35" y="68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70;p59">
              <a:extLst>
                <a:ext uri="{FF2B5EF4-FFF2-40B4-BE49-F238E27FC236}">
                  <a16:creationId xmlns:a16="http://schemas.microsoft.com/office/drawing/2014/main" id="{41AEE074-8F61-4744-8561-522F62C1F80B}"/>
                </a:ext>
              </a:extLst>
            </p:cNvPr>
            <p:cNvSpPr/>
            <p:nvPr/>
          </p:nvSpPr>
          <p:spPr>
            <a:xfrm>
              <a:off x="4346308" y="4292494"/>
              <a:ext cx="29486" cy="79292"/>
            </a:xfrm>
            <a:custGeom>
              <a:avLst/>
              <a:gdLst/>
              <a:ahLst/>
              <a:cxnLst/>
              <a:rect l="l" t="t" r="r" b="b"/>
              <a:pathLst>
                <a:path w="920" h="2474" extrusionOk="0">
                  <a:moveTo>
                    <a:pt x="402" y="0"/>
                  </a:moveTo>
                  <a:cubicBezTo>
                    <a:pt x="385" y="17"/>
                    <a:pt x="485" y="134"/>
                    <a:pt x="586" y="368"/>
                  </a:cubicBezTo>
                  <a:cubicBezTo>
                    <a:pt x="853" y="970"/>
                    <a:pt x="736" y="1688"/>
                    <a:pt x="302" y="2189"/>
                  </a:cubicBezTo>
                  <a:cubicBezTo>
                    <a:pt x="135" y="2373"/>
                    <a:pt x="1" y="2457"/>
                    <a:pt x="18" y="2473"/>
                  </a:cubicBezTo>
                  <a:cubicBezTo>
                    <a:pt x="51" y="2457"/>
                    <a:pt x="84" y="2440"/>
                    <a:pt x="118" y="2406"/>
                  </a:cubicBezTo>
                  <a:cubicBezTo>
                    <a:pt x="185" y="2356"/>
                    <a:pt x="268" y="2289"/>
                    <a:pt x="335" y="2206"/>
                  </a:cubicBezTo>
                  <a:cubicBezTo>
                    <a:pt x="820" y="1705"/>
                    <a:pt x="920" y="970"/>
                    <a:pt x="636" y="351"/>
                  </a:cubicBezTo>
                  <a:cubicBezTo>
                    <a:pt x="586" y="251"/>
                    <a:pt x="536" y="168"/>
                    <a:pt x="469" y="84"/>
                  </a:cubicBezTo>
                  <a:cubicBezTo>
                    <a:pt x="435" y="34"/>
                    <a:pt x="402" y="0"/>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71;p59">
              <a:extLst>
                <a:ext uri="{FF2B5EF4-FFF2-40B4-BE49-F238E27FC236}">
                  <a16:creationId xmlns:a16="http://schemas.microsoft.com/office/drawing/2014/main" id="{5501B092-A7F1-47C4-B7E7-1BA228D67532}"/>
                </a:ext>
              </a:extLst>
            </p:cNvPr>
            <p:cNvSpPr/>
            <p:nvPr/>
          </p:nvSpPr>
          <p:spPr>
            <a:xfrm>
              <a:off x="4372013" y="4382971"/>
              <a:ext cx="25223" cy="45030"/>
            </a:xfrm>
            <a:custGeom>
              <a:avLst/>
              <a:gdLst/>
              <a:ahLst/>
              <a:cxnLst/>
              <a:rect l="l" t="t" r="r" b="b"/>
              <a:pathLst>
                <a:path w="787" h="1405" extrusionOk="0">
                  <a:moveTo>
                    <a:pt x="2" y="1"/>
                  </a:moveTo>
                  <a:cubicBezTo>
                    <a:pt x="2" y="1"/>
                    <a:pt x="1" y="1"/>
                    <a:pt x="1" y="1"/>
                  </a:cubicBezTo>
                  <a:cubicBezTo>
                    <a:pt x="168" y="502"/>
                    <a:pt x="435" y="987"/>
                    <a:pt x="770" y="1405"/>
                  </a:cubicBezTo>
                  <a:cubicBezTo>
                    <a:pt x="786" y="1388"/>
                    <a:pt x="602" y="1087"/>
                    <a:pt x="385" y="703"/>
                  </a:cubicBezTo>
                  <a:cubicBezTo>
                    <a:pt x="173" y="328"/>
                    <a:pt x="25" y="1"/>
                    <a:pt x="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72;p59">
              <a:extLst>
                <a:ext uri="{FF2B5EF4-FFF2-40B4-BE49-F238E27FC236}">
                  <a16:creationId xmlns:a16="http://schemas.microsoft.com/office/drawing/2014/main" id="{869E9CFB-F81F-4F48-A765-285F774F660F}"/>
                </a:ext>
              </a:extLst>
            </p:cNvPr>
            <p:cNvSpPr/>
            <p:nvPr/>
          </p:nvSpPr>
          <p:spPr>
            <a:xfrm>
              <a:off x="4347943" y="4353004"/>
              <a:ext cx="7500" cy="9230"/>
            </a:xfrm>
            <a:custGeom>
              <a:avLst/>
              <a:gdLst/>
              <a:ahLst/>
              <a:cxnLst/>
              <a:rect l="l" t="t" r="r" b="b"/>
              <a:pathLst>
                <a:path w="234" h="288" extrusionOk="0">
                  <a:moveTo>
                    <a:pt x="217" y="0"/>
                  </a:moveTo>
                  <a:cubicBezTo>
                    <a:pt x="201" y="0"/>
                    <a:pt x="167" y="67"/>
                    <a:pt x="117" y="134"/>
                  </a:cubicBezTo>
                  <a:cubicBezTo>
                    <a:pt x="50" y="201"/>
                    <a:pt x="0" y="268"/>
                    <a:pt x="17" y="285"/>
                  </a:cubicBezTo>
                  <a:cubicBezTo>
                    <a:pt x="19" y="287"/>
                    <a:pt x="22" y="288"/>
                    <a:pt x="26" y="288"/>
                  </a:cubicBezTo>
                  <a:cubicBezTo>
                    <a:pt x="51" y="288"/>
                    <a:pt x="109" y="240"/>
                    <a:pt x="167" y="168"/>
                  </a:cubicBezTo>
                  <a:cubicBezTo>
                    <a:pt x="234" y="84"/>
                    <a:pt x="234" y="0"/>
                    <a:pt x="2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73;p59">
              <a:extLst>
                <a:ext uri="{FF2B5EF4-FFF2-40B4-BE49-F238E27FC236}">
                  <a16:creationId xmlns:a16="http://schemas.microsoft.com/office/drawing/2014/main" id="{F18F47DB-6BF5-4E8B-A1EA-036E373E0C81}"/>
                </a:ext>
              </a:extLst>
            </p:cNvPr>
            <p:cNvSpPr/>
            <p:nvPr/>
          </p:nvSpPr>
          <p:spPr>
            <a:xfrm>
              <a:off x="4316625" y="4291949"/>
              <a:ext cx="54677" cy="80349"/>
            </a:xfrm>
            <a:custGeom>
              <a:avLst/>
              <a:gdLst/>
              <a:ahLst/>
              <a:cxnLst/>
              <a:rect l="l" t="t" r="r" b="b"/>
              <a:pathLst>
                <a:path w="1706" h="2507" extrusionOk="0">
                  <a:moveTo>
                    <a:pt x="1338" y="1"/>
                  </a:moveTo>
                  <a:lnTo>
                    <a:pt x="1" y="769"/>
                  </a:lnTo>
                  <a:lnTo>
                    <a:pt x="953" y="2507"/>
                  </a:lnTo>
                  <a:cubicBezTo>
                    <a:pt x="1321" y="2206"/>
                    <a:pt x="1555" y="1789"/>
                    <a:pt x="1622" y="1321"/>
                  </a:cubicBezTo>
                  <a:cubicBezTo>
                    <a:pt x="1705" y="853"/>
                    <a:pt x="1605" y="385"/>
                    <a:pt x="1338"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74;p59">
              <a:extLst>
                <a:ext uri="{FF2B5EF4-FFF2-40B4-BE49-F238E27FC236}">
                  <a16:creationId xmlns:a16="http://schemas.microsoft.com/office/drawing/2014/main" id="{7AC5A74A-BFB1-405C-827E-7E563D93F5E3}"/>
                </a:ext>
              </a:extLst>
            </p:cNvPr>
            <p:cNvSpPr/>
            <p:nvPr/>
          </p:nvSpPr>
          <p:spPr>
            <a:xfrm>
              <a:off x="4360534" y="4333710"/>
              <a:ext cx="3782" cy="9166"/>
            </a:xfrm>
            <a:custGeom>
              <a:avLst/>
              <a:gdLst/>
              <a:ahLst/>
              <a:cxnLst/>
              <a:rect l="l" t="t" r="r" b="b"/>
              <a:pathLst>
                <a:path w="118" h="286" extrusionOk="0">
                  <a:moveTo>
                    <a:pt x="101" y="1"/>
                  </a:moveTo>
                  <a:cubicBezTo>
                    <a:pt x="84" y="1"/>
                    <a:pt x="51" y="51"/>
                    <a:pt x="34" y="135"/>
                  </a:cubicBezTo>
                  <a:cubicBezTo>
                    <a:pt x="1" y="218"/>
                    <a:pt x="1" y="285"/>
                    <a:pt x="18" y="285"/>
                  </a:cubicBezTo>
                  <a:cubicBezTo>
                    <a:pt x="34" y="285"/>
                    <a:pt x="68" y="235"/>
                    <a:pt x="101" y="151"/>
                  </a:cubicBezTo>
                  <a:cubicBezTo>
                    <a:pt x="118" y="68"/>
                    <a:pt x="118"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75;p59">
              <a:extLst>
                <a:ext uri="{FF2B5EF4-FFF2-40B4-BE49-F238E27FC236}">
                  <a16:creationId xmlns:a16="http://schemas.microsoft.com/office/drawing/2014/main" id="{48676F40-0C87-4324-9764-24372B7E59E8}"/>
                </a:ext>
              </a:extLst>
            </p:cNvPr>
            <p:cNvSpPr/>
            <p:nvPr/>
          </p:nvSpPr>
          <p:spPr>
            <a:xfrm>
              <a:off x="4360534" y="4313839"/>
              <a:ext cx="4295" cy="10352"/>
            </a:xfrm>
            <a:custGeom>
              <a:avLst/>
              <a:gdLst/>
              <a:ahLst/>
              <a:cxnLst/>
              <a:rect l="l" t="t" r="r" b="b"/>
              <a:pathLst>
                <a:path w="134" h="323" extrusionOk="0">
                  <a:moveTo>
                    <a:pt x="24" y="0"/>
                  </a:moveTo>
                  <a:cubicBezTo>
                    <a:pt x="22" y="0"/>
                    <a:pt x="19" y="1"/>
                    <a:pt x="18" y="3"/>
                  </a:cubicBezTo>
                  <a:cubicBezTo>
                    <a:pt x="1" y="19"/>
                    <a:pt x="34" y="86"/>
                    <a:pt x="51" y="170"/>
                  </a:cubicBezTo>
                  <a:cubicBezTo>
                    <a:pt x="68" y="253"/>
                    <a:pt x="68" y="320"/>
                    <a:pt x="84" y="320"/>
                  </a:cubicBezTo>
                  <a:cubicBezTo>
                    <a:pt x="86" y="322"/>
                    <a:pt x="87" y="322"/>
                    <a:pt x="89" y="322"/>
                  </a:cubicBezTo>
                  <a:cubicBezTo>
                    <a:pt x="107" y="322"/>
                    <a:pt x="133" y="245"/>
                    <a:pt x="118" y="153"/>
                  </a:cubicBezTo>
                  <a:cubicBezTo>
                    <a:pt x="103" y="63"/>
                    <a:pt x="48" y="0"/>
                    <a:pt x="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376;p59">
              <a:extLst>
                <a:ext uri="{FF2B5EF4-FFF2-40B4-BE49-F238E27FC236}">
                  <a16:creationId xmlns:a16="http://schemas.microsoft.com/office/drawing/2014/main" id="{2D693F4B-F3F9-4C6C-8088-F8FC249CDD73}"/>
                </a:ext>
              </a:extLst>
            </p:cNvPr>
            <p:cNvSpPr/>
            <p:nvPr/>
          </p:nvSpPr>
          <p:spPr>
            <a:xfrm>
              <a:off x="4356784" y="4300538"/>
              <a:ext cx="2179" cy="5897"/>
            </a:xfrm>
            <a:custGeom>
              <a:avLst/>
              <a:gdLst/>
              <a:ahLst/>
              <a:cxnLst/>
              <a:rect l="l" t="t" r="r" b="b"/>
              <a:pathLst>
                <a:path w="68" h="184" extrusionOk="0">
                  <a:moveTo>
                    <a:pt x="18" y="0"/>
                  </a:moveTo>
                  <a:cubicBezTo>
                    <a:pt x="1" y="17"/>
                    <a:pt x="1" y="50"/>
                    <a:pt x="1" y="100"/>
                  </a:cubicBezTo>
                  <a:cubicBezTo>
                    <a:pt x="18" y="150"/>
                    <a:pt x="34" y="184"/>
                    <a:pt x="51" y="184"/>
                  </a:cubicBezTo>
                  <a:cubicBezTo>
                    <a:pt x="68" y="184"/>
                    <a:pt x="68" y="134"/>
                    <a:pt x="68" y="84"/>
                  </a:cubicBezTo>
                  <a:cubicBezTo>
                    <a:pt x="68" y="33"/>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77;p59">
              <a:extLst>
                <a:ext uri="{FF2B5EF4-FFF2-40B4-BE49-F238E27FC236}">
                  <a16:creationId xmlns:a16="http://schemas.microsoft.com/office/drawing/2014/main" id="{30EA08FE-E76F-47B4-B343-A72F52E7FDF6}"/>
                </a:ext>
              </a:extLst>
            </p:cNvPr>
            <p:cNvSpPr/>
            <p:nvPr/>
          </p:nvSpPr>
          <p:spPr>
            <a:xfrm>
              <a:off x="5317744" y="4539375"/>
              <a:ext cx="326141" cy="132206"/>
            </a:xfrm>
            <a:custGeom>
              <a:avLst/>
              <a:gdLst/>
              <a:ahLst/>
              <a:cxnLst/>
              <a:rect l="l" t="t" r="r" b="b"/>
              <a:pathLst>
                <a:path w="10176" h="4125" extrusionOk="0">
                  <a:moveTo>
                    <a:pt x="217" y="0"/>
                  </a:moveTo>
                  <a:lnTo>
                    <a:pt x="0" y="3676"/>
                  </a:lnTo>
                  <a:lnTo>
                    <a:pt x="334" y="3709"/>
                  </a:lnTo>
                  <a:cubicBezTo>
                    <a:pt x="1514" y="3814"/>
                    <a:pt x="5572" y="4125"/>
                    <a:pt x="7759" y="4125"/>
                  </a:cubicBezTo>
                  <a:cubicBezTo>
                    <a:pt x="8360" y="4125"/>
                    <a:pt x="8820" y="4101"/>
                    <a:pt x="9040" y="4044"/>
                  </a:cubicBezTo>
                  <a:cubicBezTo>
                    <a:pt x="10176" y="3743"/>
                    <a:pt x="5564" y="2523"/>
                    <a:pt x="5564" y="2523"/>
                  </a:cubicBezTo>
                  <a:lnTo>
                    <a:pt x="5631" y="334"/>
                  </a:lnTo>
                  <a:lnTo>
                    <a:pt x="21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78;p59">
              <a:extLst>
                <a:ext uri="{FF2B5EF4-FFF2-40B4-BE49-F238E27FC236}">
                  <a16:creationId xmlns:a16="http://schemas.microsoft.com/office/drawing/2014/main" id="{22E53022-F242-4125-B1BC-7DB5D56F4DB1}"/>
                </a:ext>
              </a:extLst>
            </p:cNvPr>
            <p:cNvSpPr/>
            <p:nvPr/>
          </p:nvSpPr>
          <p:spPr>
            <a:xfrm>
              <a:off x="5317744" y="4605238"/>
              <a:ext cx="63747" cy="53043"/>
            </a:xfrm>
            <a:custGeom>
              <a:avLst/>
              <a:gdLst/>
              <a:ahLst/>
              <a:cxnLst/>
              <a:rect l="l" t="t" r="r" b="b"/>
              <a:pathLst>
                <a:path w="1989" h="1655" extrusionOk="0">
                  <a:moveTo>
                    <a:pt x="67" y="0"/>
                  </a:moveTo>
                  <a:lnTo>
                    <a:pt x="0" y="1537"/>
                  </a:lnTo>
                  <a:lnTo>
                    <a:pt x="1989" y="1654"/>
                  </a:lnTo>
                  <a:cubicBezTo>
                    <a:pt x="1922" y="1186"/>
                    <a:pt x="1688" y="752"/>
                    <a:pt x="1320" y="451"/>
                  </a:cubicBezTo>
                  <a:cubicBezTo>
                    <a:pt x="969" y="151"/>
                    <a:pt x="518" y="0"/>
                    <a:pt x="67"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79;p59">
              <a:extLst>
                <a:ext uri="{FF2B5EF4-FFF2-40B4-BE49-F238E27FC236}">
                  <a16:creationId xmlns:a16="http://schemas.microsoft.com/office/drawing/2014/main" id="{89EE0749-E687-453D-A560-EADCAB4931B3}"/>
                </a:ext>
              </a:extLst>
            </p:cNvPr>
            <p:cNvSpPr/>
            <p:nvPr/>
          </p:nvSpPr>
          <p:spPr>
            <a:xfrm>
              <a:off x="5317744" y="4642191"/>
              <a:ext cx="302039" cy="28909"/>
            </a:xfrm>
            <a:custGeom>
              <a:avLst/>
              <a:gdLst/>
              <a:ahLst/>
              <a:cxnLst/>
              <a:rect l="l" t="t" r="r" b="b"/>
              <a:pathLst>
                <a:path w="9424" h="902" extrusionOk="0">
                  <a:moveTo>
                    <a:pt x="7820" y="0"/>
                  </a:moveTo>
                  <a:cubicBezTo>
                    <a:pt x="7486" y="0"/>
                    <a:pt x="7302" y="685"/>
                    <a:pt x="7302" y="685"/>
                  </a:cubicBezTo>
                  <a:lnTo>
                    <a:pt x="0" y="334"/>
                  </a:lnTo>
                  <a:lnTo>
                    <a:pt x="0" y="468"/>
                  </a:lnTo>
                  <a:cubicBezTo>
                    <a:pt x="1914" y="713"/>
                    <a:pt x="5548" y="901"/>
                    <a:pt x="7634" y="901"/>
                  </a:cubicBezTo>
                  <a:cubicBezTo>
                    <a:pt x="8534" y="901"/>
                    <a:pt x="9146" y="866"/>
                    <a:pt x="9207" y="785"/>
                  </a:cubicBezTo>
                  <a:cubicBezTo>
                    <a:pt x="9424" y="535"/>
                    <a:pt x="7820" y="0"/>
                    <a:pt x="7820"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380;p59">
              <a:extLst>
                <a:ext uri="{FF2B5EF4-FFF2-40B4-BE49-F238E27FC236}">
                  <a16:creationId xmlns:a16="http://schemas.microsoft.com/office/drawing/2014/main" id="{E225B8AB-6C18-4A68-AFE2-65C14591BBBB}"/>
                </a:ext>
              </a:extLst>
            </p:cNvPr>
            <p:cNvSpPr/>
            <p:nvPr/>
          </p:nvSpPr>
          <p:spPr>
            <a:xfrm>
              <a:off x="5315052" y="4652896"/>
              <a:ext cx="298321" cy="13205"/>
            </a:xfrm>
            <a:custGeom>
              <a:avLst/>
              <a:gdLst/>
              <a:ahLst/>
              <a:cxnLst/>
              <a:rect l="l" t="t" r="r" b="b"/>
              <a:pathLst>
                <a:path w="9308" h="412" extrusionOk="0">
                  <a:moveTo>
                    <a:pt x="1" y="0"/>
                  </a:moveTo>
                  <a:cubicBezTo>
                    <a:pt x="34" y="0"/>
                    <a:pt x="68" y="17"/>
                    <a:pt x="101" y="17"/>
                  </a:cubicBezTo>
                  <a:cubicBezTo>
                    <a:pt x="185" y="17"/>
                    <a:pt x="268" y="34"/>
                    <a:pt x="368" y="34"/>
                  </a:cubicBezTo>
                  <a:lnTo>
                    <a:pt x="1371" y="117"/>
                  </a:lnTo>
                  <a:cubicBezTo>
                    <a:pt x="2206" y="184"/>
                    <a:pt x="3359" y="251"/>
                    <a:pt x="4646" y="301"/>
                  </a:cubicBezTo>
                  <a:cubicBezTo>
                    <a:pt x="5932" y="351"/>
                    <a:pt x="7102" y="368"/>
                    <a:pt x="7937" y="385"/>
                  </a:cubicBezTo>
                  <a:lnTo>
                    <a:pt x="8940" y="385"/>
                  </a:lnTo>
                  <a:cubicBezTo>
                    <a:pt x="9040" y="368"/>
                    <a:pt x="9124" y="368"/>
                    <a:pt x="9207" y="368"/>
                  </a:cubicBezTo>
                  <a:cubicBezTo>
                    <a:pt x="9215" y="399"/>
                    <a:pt x="9237" y="412"/>
                    <a:pt x="9259" y="412"/>
                  </a:cubicBezTo>
                  <a:cubicBezTo>
                    <a:pt x="9283" y="412"/>
                    <a:pt x="9307" y="395"/>
                    <a:pt x="9307" y="368"/>
                  </a:cubicBezTo>
                  <a:cubicBezTo>
                    <a:pt x="9307" y="332"/>
                    <a:pt x="9283" y="315"/>
                    <a:pt x="9259" y="315"/>
                  </a:cubicBezTo>
                  <a:cubicBezTo>
                    <a:pt x="9237" y="315"/>
                    <a:pt x="9215" y="328"/>
                    <a:pt x="9207" y="351"/>
                  </a:cubicBezTo>
                  <a:lnTo>
                    <a:pt x="8940" y="351"/>
                  </a:lnTo>
                  <a:lnTo>
                    <a:pt x="7937" y="334"/>
                  </a:lnTo>
                  <a:cubicBezTo>
                    <a:pt x="7102" y="318"/>
                    <a:pt x="5932" y="284"/>
                    <a:pt x="4646" y="234"/>
                  </a:cubicBezTo>
                  <a:cubicBezTo>
                    <a:pt x="3376" y="184"/>
                    <a:pt x="2206" y="134"/>
                    <a:pt x="1371" y="67"/>
                  </a:cubicBezTo>
                  <a:lnTo>
                    <a:pt x="368" y="17"/>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81;p59">
              <a:extLst>
                <a:ext uri="{FF2B5EF4-FFF2-40B4-BE49-F238E27FC236}">
                  <a16:creationId xmlns:a16="http://schemas.microsoft.com/office/drawing/2014/main" id="{9FAA0A78-6214-4979-9FE3-F7BE873ED430}"/>
                </a:ext>
              </a:extLst>
            </p:cNvPr>
            <p:cNvSpPr/>
            <p:nvPr/>
          </p:nvSpPr>
          <p:spPr>
            <a:xfrm>
              <a:off x="5551228" y="4640044"/>
              <a:ext cx="18236" cy="26794"/>
            </a:xfrm>
            <a:custGeom>
              <a:avLst/>
              <a:gdLst/>
              <a:ahLst/>
              <a:cxnLst/>
              <a:rect l="l" t="t" r="r" b="b"/>
              <a:pathLst>
                <a:path w="569" h="836" extrusionOk="0">
                  <a:moveTo>
                    <a:pt x="568" y="0"/>
                  </a:moveTo>
                  <a:lnTo>
                    <a:pt x="568" y="0"/>
                  </a:lnTo>
                  <a:cubicBezTo>
                    <a:pt x="234" y="134"/>
                    <a:pt x="0" y="468"/>
                    <a:pt x="17" y="836"/>
                  </a:cubicBezTo>
                  <a:cubicBezTo>
                    <a:pt x="84" y="502"/>
                    <a:pt x="284" y="201"/>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382;p59">
              <a:extLst>
                <a:ext uri="{FF2B5EF4-FFF2-40B4-BE49-F238E27FC236}">
                  <a16:creationId xmlns:a16="http://schemas.microsoft.com/office/drawing/2014/main" id="{E5BB3447-03BE-4D8C-B10C-F7401FCA0EA2}"/>
                </a:ext>
              </a:extLst>
            </p:cNvPr>
            <p:cNvSpPr/>
            <p:nvPr/>
          </p:nvSpPr>
          <p:spPr>
            <a:xfrm>
              <a:off x="5500333" y="4624436"/>
              <a:ext cx="10769" cy="14070"/>
            </a:xfrm>
            <a:custGeom>
              <a:avLst/>
              <a:gdLst/>
              <a:ahLst/>
              <a:cxnLst/>
              <a:rect l="l" t="t" r="r" b="b"/>
              <a:pathLst>
                <a:path w="336" h="439" extrusionOk="0">
                  <a:moveTo>
                    <a:pt x="313" y="1"/>
                  </a:moveTo>
                  <a:cubicBezTo>
                    <a:pt x="287" y="1"/>
                    <a:pt x="211" y="81"/>
                    <a:pt x="135" y="203"/>
                  </a:cubicBezTo>
                  <a:cubicBezTo>
                    <a:pt x="51" y="320"/>
                    <a:pt x="1" y="437"/>
                    <a:pt x="18" y="437"/>
                  </a:cubicBezTo>
                  <a:cubicBezTo>
                    <a:pt x="19" y="438"/>
                    <a:pt x="20" y="439"/>
                    <a:pt x="22" y="439"/>
                  </a:cubicBezTo>
                  <a:cubicBezTo>
                    <a:pt x="47" y="439"/>
                    <a:pt x="124" y="345"/>
                    <a:pt x="201" y="237"/>
                  </a:cubicBezTo>
                  <a:cubicBezTo>
                    <a:pt x="285" y="120"/>
                    <a:pt x="335" y="3"/>
                    <a:pt x="318" y="3"/>
                  </a:cubicBezTo>
                  <a:cubicBezTo>
                    <a:pt x="317" y="1"/>
                    <a:pt x="315" y="1"/>
                    <a:pt x="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83;p59">
              <a:extLst>
                <a:ext uri="{FF2B5EF4-FFF2-40B4-BE49-F238E27FC236}">
                  <a16:creationId xmlns:a16="http://schemas.microsoft.com/office/drawing/2014/main" id="{0B124447-CCD2-433C-9813-EE50718D6977}"/>
                </a:ext>
              </a:extLst>
            </p:cNvPr>
            <p:cNvSpPr/>
            <p:nvPr/>
          </p:nvSpPr>
          <p:spPr>
            <a:xfrm>
              <a:off x="5486423" y="4621199"/>
              <a:ext cx="12339" cy="9327"/>
            </a:xfrm>
            <a:custGeom>
              <a:avLst/>
              <a:gdLst/>
              <a:ahLst/>
              <a:cxnLst/>
              <a:rect l="l" t="t" r="r" b="b"/>
              <a:pathLst>
                <a:path w="385" h="291" extrusionOk="0">
                  <a:moveTo>
                    <a:pt x="358" y="0"/>
                  </a:moveTo>
                  <a:cubicBezTo>
                    <a:pt x="330" y="0"/>
                    <a:pt x="255" y="48"/>
                    <a:pt x="168" y="120"/>
                  </a:cubicBezTo>
                  <a:cubicBezTo>
                    <a:pt x="67" y="204"/>
                    <a:pt x="0" y="271"/>
                    <a:pt x="17" y="287"/>
                  </a:cubicBezTo>
                  <a:cubicBezTo>
                    <a:pt x="19" y="290"/>
                    <a:pt x="23" y="291"/>
                    <a:pt x="27" y="291"/>
                  </a:cubicBezTo>
                  <a:cubicBezTo>
                    <a:pt x="56" y="291"/>
                    <a:pt x="130" y="243"/>
                    <a:pt x="218" y="171"/>
                  </a:cubicBezTo>
                  <a:cubicBezTo>
                    <a:pt x="318" y="87"/>
                    <a:pt x="385" y="3"/>
                    <a:pt x="368" y="3"/>
                  </a:cubicBezTo>
                  <a:cubicBezTo>
                    <a:pt x="366" y="1"/>
                    <a:pt x="363" y="0"/>
                    <a:pt x="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84;p59">
              <a:extLst>
                <a:ext uri="{FF2B5EF4-FFF2-40B4-BE49-F238E27FC236}">
                  <a16:creationId xmlns:a16="http://schemas.microsoft.com/office/drawing/2014/main" id="{025D82EF-A42F-4E8A-ADED-3BB77685BF3A}"/>
                </a:ext>
              </a:extLst>
            </p:cNvPr>
            <p:cNvSpPr/>
            <p:nvPr/>
          </p:nvSpPr>
          <p:spPr>
            <a:xfrm>
              <a:off x="5475718" y="4601488"/>
              <a:ext cx="20897" cy="3814"/>
            </a:xfrm>
            <a:custGeom>
              <a:avLst/>
              <a:gdLst/>
              <a:ahLst/>
              <a:cxnLst/>
              <a:rect l="l" t="t" r="r" b="b"/>
              <a:pathLst>
                <a:path w="652" h="119" extrusionOk="0">
                  <a:moveTo>
                    <a:pt x="0" y="0"/>
                  </a:moveTo>
                  <a:lnTo>
                    <a:pt x="0" y="17"/>
                  </a:lnTo>
                  <a:cubicBezTo>
                    <a:pt x="130" y="82"/>
                    <a:pt x="273" y="119"/>
                    <a:pt x="417" y="119"/>
                  </a:cubicBezTo>
                  <a:cubicBezTo>
                    <a:pt x="496" y="119"/>
                    <a:pt x="575" y="107"/>
                    <a:pt x="652" y="84"/>
                  </a:cubicBezTo>
                  <a:cubicBezTo>
                    <a:pt x="552" y="67"/>
                    <a:pt x="435" y="50"/>
                    <a:pt x="334" y="50"/>
                  </a:cubicBezTo>
                  <a:cubicBezTo>
                    <a:pt x="218" y="17"/>
                    <a:pt x="117"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85;p59">
              <a:extLst>
                <a:ext uri="{FF2B5EF4-FFF2-40B4-BE49-F238E27FC236}">
                  <a16:creationId xmlns:a16="http://schemas.microsoft.com/office/drawing/2014/main" id="{686351D3-1D15-4E5A-9355-6A632F3CB4AE}"/>
                </a:ext>
              </a:extLst>
            </p:cNvPr>
            <p:cNvSpPr/>
            <p:nvPr/>
          </p:nvSpPr>
          <p:spPr>
            <a:xfrm>
              <a:off x="5507320" y="4608539"/>
              <a:ext cx="33749" cy="18140"/>
            </a:xfrm>
            <a:custGeom>
              <a:avLst/>
              <a:gdLst/>
              <a:ahLst/>
              <a:cxnLst/>
              <a:rect l="l" t="t" r="r" b="b"/>
              <a:pathLst>
                <a:path w="1053" h="566" extrusionOk="0">
                  <a:moveTo>
                    <a:pt x="673" y="64"/>
                  </a:moveTo>
                  <a:cubicBezTo>
                    <a:pt x="767" y="64"/>
                    <a:pt x="863" y="87"/>
                    <a:pt x="953" y="131"/>
                  </a:cubicBezTo>
                  <a:cubicBezTo>
                    <a:pt x="1003" y="181"/>
                    <a:pt x="986" y="231"/>
                    <a:pt x="919" y="265"/>
                  </a:cubicBezTo>
                  <a:cubicBezTo>
                    <a:pt x="852" y="298"/>
                    <a:pt x="785" y="332"/>
                    <a:pt x="719" y="348"/>
                  </a:cubicBezTo>
                  <a:cubicBezTo>
                    <a:pt x="602" y="382"/>
                    <a:pt x="468" y="415"/>
                    <a:pt x="351" y="432"/>
                  </a:cubicBezTo>
                  <a:cubicBezTo>
                    <a:pt x="242" y="449"/>
                    <a:pt x="154" y="453"/>
                    <a:pt x="93" y="455"/>
                  </a:cubicBezTo>
                  <a:lnTo>
                    <a:pt x="93" y="455"/>
                  </a:lnTo>
                  <a:cubicBezTo>
                    <a:pt x="128" y="384"/>
                    <a:pt x="173" y="321"/>
                    <a:pt x="217" y="265"/>
                  </a:cubicBezTo>
                  <a:cubicBezTo>
                    <a:pt x="301" y="181"/>
                    <a:pt x="418" y="114"/>
                    <a:pt x="535" y="81"/>
                  </a:cubicBezTo>
                  <a:cubicBezTo>
                    <a:pt x="579" y="70"/>
                    <a:pt x="626" y="64"/>
                    <a:pt x="673" y="64"/>
                  </a:cubicBezTo>
                  <a:close/>
                  <a:moveTo>
                    <a:pt x="680" y="1"/>
                  </a:moveTo>
                  <a:cubicBezTo>
                    <a:pt x="495" y="1"/>
                    <a:pt x="312" y="82"/>
                    <a:pt x="184" y="231"/>
                  </a:cubicBezTo>
                  <a:cubicBezTo>
                    <a:pt x="136" y="296"/>
                    <a:pt x="88" y="375"/>
                    <a:pt x="69" y="456"/>
                  </a:cubicBezTo>
                  <a:lnTo>
                    <a:pt x="69" y="456"/>
                  </a:lnTo>
                  <a:cubicBezTo>
                    <a:pt x="24" y="457"/>
                    <a:pt x="0" y="458"/>
                    <a:pt x="0" y="465"/>
                  </a:cubicBezTo>
                  <a:cubicBezTo>
                    <a:pt x="22" y="468"/>
                    <a:pt x="43" y="471"/>
                    <a:pt x="65" y="474"/>
                  </a:cubicBezTo>
                  <a:lnTo>
                    <a:pt x="65" y="474"/>
                  </a:lnTo>
                  <a:cubicBezTo>
                    <a:pt x="50" y="535"/>
                    <a:pt x="50" y="566"/>
                    <a:pt x="50" y="566"/>
                  </a:cubicBezTo>
                  <a:cubicBezTo>
                    <a:pt x="59" y="535"/>
                    <a:pt x="70" y="505"/>
                    <a:pt x="83" y="477"/>
                  </a:cubicBezTo>
                  <a:lnTo>
                    <a:pt x="83" y="477"/>
                  </a:lnTo>
                  <a:cubicBezTo>
                    <a:pt x="138" y="484"/>
                    <a:pt x="193" y="489"/>
                    <a:pt x="248" y="489"/>
                  </a:cubicBezTo>
                  <a:cubicBezTo>
                    <a:pt x="282" y="489"/>
                    <a:pt x="317" y="487"/>
                    <a:pt x="351" y="482"/>
                  </a:cubicBezTo>
                  <a:cubicBezTo>
                    <a:pt x="485" y="465"/>
                    <a:pt x="602" y="449"/>
                    <a:pt x="735" y="415"/>
                  </a:cubicBezTo>
                  <a:cubicBezTo>
                    <a:pt x="802" y="382"/>
                    <a:pt x="886" y="365"/>
                    <a:pt x="953" y="332"/>
                  </a:cubicBezTo>
                  <a:cubicBezTo>
                    <a:pt x="986" y="298"/>
                    <a:pt x="1019" y="265"/>
                    <a:pt x="1036" y="215"/>
                  </a:cubicBezTo>
                  <a:cubicBezTo>
                    <a:pt x="1053" y="165"/>
                    <a:pt x="1036" y="114"/>
                    <a:pt x="986" y="81"/>
                  </a:cubicBezTo>
                  <a:cubicBezTo>
                    <a:pt x="889" y="27"/>
                    <a:pt x="784" y="1"/>
                    <a:pt x="6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386;p59">
              <a:extLst>
                <a:ext uri="{FF2B5EF4-FFF2-40B4-BE49-F238E27FC236}">
                  <a16:creationId xmlns:a16="http://schemas.microsoft.com/office/drawing/2014/main" id="{0297E726-F31F-49FE-B8BC-15C30BD3BA5E}"/>
                </a:ext>
              </a:extLst>
            </p:cNvPr>
            <p:cNvSpPr/>
            <p:nvPr/>
          </p:nvSpPr>
          <p:spPr>
            <a:xfrm>
              <a:off x="5496070" y="4602001"/>
              <a:ext cx="16089" cy="21986"/>
            </a:xfrm>
            <a:custGeom>
              <a:avLst/>
              <a:gdLst/>
              <a:ahLst/>
              <a:cxnLst/>
              <a:rect l="l" t="t" r="r" b="b"/>
              <a:pathLst>
                <a:path w="502" h="686" extrusionOk="0">
                  <a:moveTo>
                    <a:pt x="117" y="1"/>
                  </a:moveTo>
                  <a:cubicBezTo>
                    <a:pt x="50" y="1"/>
                    <a:pt x="0" y="84"/>
                    <a:pt x="0" y="151"/>
                  </a:cubicBezTo>
                  <a:cubicBezTo>
                    <a:pt x="17" y="218"/>
                    <a:pt x="34" y="268"/>
                    <a:pt x="67" y="318"/>
                  </a:cubicBezTo>
                  <a:cubicBezTo>
                    <a:pt x="100" y="385"/>
                    <a:pt x="151" y="469"/>
                    <a:pt x="217" y="536"/>
                  </a:cubicBezTo>
                  <a:cubicBezTo>
                    <a:pt x="268" y="602"/>
                    <a:pt x="334" y="653"/>
                    <a:pt x="418" y="686"/>
                  </a:cubicBezTo>
                  <a:cubicBezTo>
                    <a:pt x="418" y="669"/>
                    <a:pt x="351" y="619"/>
                    <a:pt x="251" y="502"/>
                  </a:cubicBezTo>
                  <a:cubicBezTo>
                    <a:pt x="201" y="435"/>
                    <a:pt x="151" y="369"/>
                    <a:pt x="117" y="285"/>
                  </a:cubicBezTo>
                  <a:cubicBezTo>
                    <a:pt x="67" y="201"/>
                    <a:pt x="34" y="68"/>
                    <a:pt x="134" y="68"/>
                  </a:cubicBezTo>
                  <a:cubicBezTo>
                    <a:pt x="140" y="67"/>
                    <a:pt x="146" y="66"/>
                    <a:pt x="153" y="66"/>
                  </a:cubicBezTo>
                  <a:cubicBezTo>
                    <a:pt x="230" y="66"/>
                    <a:pt x="305" y="156"/>
                    <a:pt x="351" y="218"/>
                  </a:cubicBezTo>
                  <a:cubicBezTo>
                    <a:pt x="401" y="285"/>
                    <a:pt x="435" y="369"/>
                    <a:pt x="451" y="452"/>
                  </a:cubicBezTo>
                  <a:cubicBezTo>
                    <a:pt x="451" y="536"/>
                    <a:pt x="451" y="619"/>
                    <a:pt x="451" y="686"/>
                  </a:cubicBezTo>
                  <a:cubicBezTo>
                    <a:pt x="485" y="619"/>
                    <a:pt x="501" y="536"/>
                    <a:pt x="501" y="452"/>
                  </a:cubicBezTo>
                  <a:cubicBezTo>
                    <a:pt x="485" y="352"/>
                    <a:pt x="451" y="268"/>
                    <a:pt x="401" y="185"/>
                  </a:cubicBezTo>
                  <a:cubicBezTo>
                    <a:pt x="351" y="84"/>
                    <a:pt x="251"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87;p59">
              <a:extLst>
                <a:ext uri="{FF2B5EF4-FFF2-40B4-BE49-F238E27FC236}">
                  <a16:creationId xmlns:a16="http://schemas.microsoft.com/office/drawing/2014/main" id="{C2DF9F79-23A9-4DB1-B02F-12201E8064D6}"/>
                </a:ext>
              </a:extLst>
            </p:cNvPr>
            <p:cNvSpPr/>
            <p:nvPr/>
          </p:nvSpPr>
          <p:spPr>
            <a:xfrm>
              <a:off x="5320404" y="4604148"/>
              <a:ext cx="61087" cy="53043"/>
            </a:xfrm>
            <a:custGeom>
              <a:avLst/>
              <a:gdLst/>
              <a:ahLst/>
              <a:cxnLst/>
              <a:rect l="l" t="t" r="r" b="b"/>
              <a:pathLst>
                <a:path w="1906" h="1655" extrusionOk="0">
                  <a:moveTo>
                    <a:pt x="118" y="1"/>
                  </a:moveTo>
                  <a:cubicBezTo>
                    <a:pt x="84" y="1"/>
                    <a:pt x="51" y="17"/>
                    <a:pt x="1" y="34"/>
                  </a:cubicBezTo>
                  <a:lnTo>
                    <a:pt x="18" y="34"/>
                  </a:lnTo>
                  <a:cubicBezTo>
                    <a:pt x="18" y="34"/>
                    <a:pt x="55" y="30"/>
                    <a:pt x="124" y="30"/>
                  </a:cubicBezTo>
                  <a:cubicBezTo>
                    <a:pt x="193" y="30"/>
                    <a:pt x="293" y="34"/>
                    <a:pt x="419" y="51"/>
                  </a:cubicBezTo>
                  <a:cubicBezTo>
                    <a:pt x="1070" y="151"/>
                    <a:pt x="1605" y="619"/>
                    <a:pt x="1805" y="1254"/>
                  </a:cubicBezTo>
                  <a:cubicBezTo>
                    <a:pt x="1872" y="1488"/>
                    <a:pt x="1872" y="1655"/>
                    <a:pt x="1889" y="1655"/>
                  </a:cubicBezTo>
                  <a:cubicBezTo>
                    <a:pt x="1906" y="1622"/>
                    <a:pt x="1906" y="1571"/>
                    <a:pt x="1906" y="1538"/>
                  </a:cubicBezTo>
                  <a:cubicBezTo>
                    <a:pt x="1889" y="1438"/>
                    <a:pt x="1872" y="1337"/>
                    <a:pt x="1855" y="1237"/>
                  </a:cubicBezTo>
                  <a:cubicBezTo>
                    <a:pt x="1672" y="569"/>
                    <a:pt x="1104" y="84"/>
                    <a:pt x="419" y="17"/>
                  </a:cubicBezTo>
                  <a:cubicBezTo>
                    <a:pt x="318" y="1"/>
                    <a:pt x="218"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388;p59">
              <a:extLst>
                <a:ext uri="{FF2B5EF4-FFF2-40B4-BE49-F238E27FC236}">
                  <a16:creationId xmlns:a16="http://schemas.microsoft.com/office/drawing/2014/main" id="{84CCBD95-EDFF-4B3C-9712-4A2738C42FE9}"/>
                </a:ext>
              </a:extLst>
            </p:cNvPr>
            <p:cNvSpPr/>
            <p:nvPr/>
          </p:nvSpPr>
          <p:spPr>
            <a:xfrm>
              <a:off x="5403958" y="4641550"/>
              <a:ext cx="51440" cy="3878"/>
            </a:xfrm>
            <a:custGeom>
              <a:avLst/>
              <a:gdLst/>
              <a:ahLst/>
              <a:cxnLst/>
              <a:rect l="l" t="t" r="r" b="b"/>
              <a:pathLst>
                <a:path w="1605" h="121" extrusionOk="0">
                  <a:moveTo>
                    <a:pt x="21" y="0"/>
                  </a:moveTo>
                  <a:cubicBezTo>
                    <a:pt x="8" y="0"/>
                    <a:pt x="0" y="1"/>
                    <a:pt x="0" y="3"/>
                  </a:cubicBezTo>
                  <a:cubicBezTo>
                    <a:pt x="352" y="80"/>
                    <a:pt x="703" y="121"/>
                    <a:pt x="1054" y="121"/>
                  </a:cubicBezTo>
                  <a:cubicBezTo>
                    <a:pt x="1237" y="121"/>
                    <a:pt x="1421" y="110"/>
                    <a:pt x="1604" y="87"/>
                  </a:cubicBezTo>
                  <a:cubicBezTo>
                    <a:pt x="1604" y="70"/>
                    <a:pt x="1237" y="70"/>
                    <a:pt x="802" y="53"/>
                  </a:cubicBezTo>
                  <a:cubicBezTo>
                    <a:pt x="429" y="39"/>
                    <a:pt x="104"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89;p59">
              <a:extLst>
                <a:ext uri="{FF2B5EF4-FFF2-40B4-BE49-F238E27FC236}">
                  <a16:creationId xmlns:a16="http://schemas.microsoft.com/office/drawing/2014/main" id="{88D3CC00-67CF-4FA2-9813-B662ED8D15D4}"/>
                </a:ext>
              </a:extLst>
            </p:cNvPr>
            <p:cNvSpPr/>
            <p:nvPr/>
          </p:nvSpPr>
          <p:spPr>
            <a:xfrm>
              <a:off x="5369152" y="4640461"/>
              <a:ext cx="5929" cy="10320"/>
            </a:xfrm>
            <a:custGeom>
              <a:avLst/>
              <a:gdLst/>
              <a:ahLst/>
              <a:cxnLst/>
              <a:rect l="l" t="t" r="r" b="b"/>
              <a:pathLst>
                <a:path w="185" h="322" extrusionOk="0">
                  <a:moveTo>
                    <a:pt x="26" y="1"/>
                  </a:moveTo>
                  <a:cubicBezTo>
                    <a:pt x="22" y="1"/>
                    <a:pt x="19" y="2"/>
                    <a:pt x="17" y="4"/>
                  </a:cubicBezTo>
                  <a:cubicBezTo>
                    <a:pt x="0" y="4"/>
                    <a:pt x="34" y="71"/>
                    <a:pt x="67" y="154"/>
                  </a:cubicBezTo>
                  <a:cubicBezTo>
                    <a:pt x="101" y="238"/>
                    <a:pt x="117" y="321"/>
                    <a:pt x="151" y="321"/>
                  </a:cubicBezTo>
                  <a:cubicBezTo>
                    <a:pt x="167" y="321"/>
                    <a:pt x="184" y="238"/>
                    <a:pt x="134" y="138"/>
                  </a:cubicBezTo>
                  <a:cubicBezTo>
                    <a:pt x="105" y="50"/>
                    <a:pt x="50"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90;p59">
              <a:extLst>
                <a:ext uri="{FF2B5EF4-FFF2-40B4-BE49-F238E27FC236}">
                  <a16:creationId xmlns:a16="http://schemas.microsoft.com/office/drawing/2014/main" id="{21AEDBF1-7D74-47C6-BBC7-2CEB8C739621}"/>
                </a:ext>
              </a:extLst>
            </p:cNvPr>
            <p:cNvSpPr/>
            <p:nvPr/>
          </p:nvSpPr>
          <p:spPr>
            <a:xfrm>
              <a:off x="5356845" y="4623827"/>
              <a:ext cx="6987" cy="7147"/>
            </a:xfrm>
            <a:custGeom>
              <a:avLst/>
              <a:gdLst/>
              <a:ahLst/>
              <a:cxnLst/>
              <a:rect l="l" t="t" r="r" b="b"/>
              <a:pathLst>
                <a:path w="218" h="223" extrusionOk="0">
                  <a:moveTo>
                    <a:pt x="28" y="1"/>
                  </a:moveTo>
                  <a:cubicBezTo>
                    <a:pt x="23" y="1"/>
                    <a:pt x="20" y="2"/>
                    <a:pt x="17" y="5"/>
                  </a:cubicBezTo>
                  <a:cubicBezTo>
                    <a:pt x="0" y="5"/>
                    <a:pt x="33" y="72"/>
                    <a:pt x="84" y="122"/>
                  </a:cubicBezTo>
                  <a:cubicBezTo>
                    <a:pt x="150" y="189"/>
                    <a:pt x="201" y="222"/>
                    <a:pt x="217" y="222"/>
                  </a:cubicBezTo>
                  <a:cubicBezTo>
                    <a:pt x="217" y="205"/>
                    <a:pt x="184" y="139"/>
                    <a:pt x="134" y="89"/>
                  </a:cubicBezTo>
                  <a:cubicBezTo>
                    <a:pt x="92" y="33"/>
                    <a:pt x="51"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91;p59">
              <a:extLst>
                <a:ext uri="{FF2B5EF4-FFF2-40B4-BE49-F238E27FC236}">
                  <a16:creationId xmlns:a16="http://schemas.microsoft.com/office/drawing/2014/main" id="{98A359BC-E574-4C9C-AD57-70D31B92D8BC}"/>
                </a:ext>
              </a:extLst>
            </p:cNvPr>
            <p:cNvSpPr/>
            <p:nvPr/>
          </p:nvSpPr>
          <p:spPr>
            <a:xfrm>
              <a:off x="5338833" y="4614789"/>
              <a:ext cx="10544" cy="4551"/>
            </a:xfrm>
            <a:custGeom>
              <a:avLst/>
              <a:gdLst/>
              <a:ahLst/>
              <a:cxnLst/>
              <a:rect l="l" t="t" r="r" b="b"/>
              <a:pathLst>
                <a:path w="329" h="142" extrusionOk="0">
                  <a:moveTo>
                    <a:pt x="73" y="0"/>
                  </a:moveTo>
                  <a:cubicBezTo>
                    <a:pt x="30" y="0"/>
                    <a:pt x="1" y="10"/>
                    <a:pt x="11" y="20"/>
                  </a:cubicBezTo>
                  <a:lnTo>
                    <a:pt x="11" y="36"/>
                  </a:lnTo>
                  <a:cubicBezTo>
                    <a:pt x="11" y="53"/>
                    <a:pt x="77" y="53"/>
                    <a:pt x="161" y="86"/>
                  </a:cubicBezTo>
                  <a:cubicBezTo>
                    <a:pt x="229" y="114"/>
                    <a:pt x="275" y="141"/>
                    <a:pt x="299" y="141"/>
                  </a:cubicBezTo>
                  <a:cubicBezTo>
                    <a:pt x="304" y="141"/>
                    <a:pt x="308" y="140"/>
                    <a:pt x="311" y="137"/>
                  </a:cubicBezTo>
                  <a:cubicBezTo>
                    <a:pt x="328" y="137"/>
                    <a:pt x="278" y="53"/>
                    <a:pt x="178" y="20"/>
                  </a:cubicBezTo>
                  <a:cubicBezTo>
                    <a:pt x="142" y="6"/>
                    <a:pt x="104" y="0"/>
                    <a:pt x="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92;p59">
              <a:extLst>
                <a:ext uri="{FF2B5EF4-FFF2-40B4-BE49-F238E27FC236}">
                  <a16:creationId xmlns:a16="http://schemas.microsoft.com/office/drawing/2014/main" id="{F0FA37DA-9920-4B94-8C6A-EFFD11EF3741}"/>
                </a:ext>
              </a:extLst>
            </p:cNvPr>
            <p:cNvSpPr/>
            <p:nvPr/>
          </p:nvSpPr>
          <p:spPr>
            <a:xfrm>
              <a:off x="5325756" y="4611263"/>
              <a:ext cx="5384" cy="2981"/>
            </a:xfrm>
            <a:custGeom>
              <a:avLst/>
              <a:gdLst/>
              <a:ahLst/>
              <a:cxnLst/>
              <a:rect l="l" t="t" r="r" b="b"/>
              <a:pathLst>
                <a:path w="168" h="93" extrusionOk="0">
                  <a:moveTo>
                    <a:pt x="39" y="0"/>
                  </a:moveTo>
                  <a:cubicBezTo>
                    <a:pt x="22" y="0"/>
                    <a:pt x="9" y="4"/>
                    <a:pt x="1" y="13"/>
                  </a:cubicBezTo>
                  <a:cubicBezTo>
                    <a:pt x="1" y="29"/>
                    <a:pt x="34" y="63"/>
                    <a:pt x="68" y="80"/>
                  </a:cubicBezTo>
                  <a:cubicBezTo>
                    <a:pt x="93" y="88"/>
                    <a:pt x="118" y="92"/>
                    <a:pt x="137" y="92"/>
                  </a:cubicBezTo>
                  <a:cubicBezTo>
                    <a:pt x="155" y="92"/>
                    <a:pt x="168" y="88"/>
                    <a:pt x="168" y="80"/>
                  </a:cubicBezTo>
                  <a:cubicBezTo>
                    <a:pt x="168" y="63"/>
                    <a:pt x="151" y="29"/>
                    <a:pt x="101" y="13"/>
                  </a:cubicBezTo>
                  <a:cubicBezTo>
                    <a:pt x="76" y="4"/>
                    <a:pt x="55"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93;p59">
              <a:extLst>
                <a:ext uri="{FF2B5EF4-FFF2-40B4-BE49-F238E27FC236}">
                  <a16:creationId xmlns:a16="http://schemas.microsoft.com/office/drawing/2014/main" id="{7A58BA7C-29C5-43F7-B17E-AC48AAC32B6A}"/>
                </a:ext>
              </a:extLst>
            </p:cNvPr>
            <p:cNvSpPr/>
            <p:nvPr/>
          </p:nvSpPr>
          <p:spPr>
            <a:xfrm>
              <a:off x="4361308" y="3309841"/>
              <a:ext cx="879356" cy="1123513"/>
            </a:xfrm>
            <a:custGeom>
              <a:avLst/>
              <a:gdLst/>
              <a:ahLst/>
              <a:cxnLst/>
              <a:rect l="l" t="t" r="r" b="b"/>
              <a:pathLst>
                <a:path w="27437" h="35055" extrusionOk="0">
                  <a:moveTo>
                    <a:pt x="19316" y="0"/>
                  </a:moveTo>
                  <a:cubicBezTo>
                    <a:pt x="19316" y="0"/>
                    <a:pt x="18915" y="10460"/>
                    <a:pt x="17311" y="15890"/>
                  </a:cubicBezTo>
                  <a:cubicBezTo>
                    <a:pt x="15707" y="21320"/>
                    <a:pt x="11396" y="22657"/>
                    <a:pt x="8606" y="24395"/>
                  </a:cubicBezTo>
                  <a:cubicBezTo>
                    <a:pt x="5949" y="26066"/>
                    <a:pt x="1" y="29223"/>
                    <a:pt x="1" y="29223"/>
                  </a:cubicBezTo>
                  <a:lnTo>
                    <a:pt x="3359" y="35055"/>
                  </a:lnTo>
                  <a:cubicBezTo>
                    <a:pt x="3359" y="35055"/>
                    <a:pt x="19784" y="28104"/>
                    <a:pt x="22724" y="21872"/>
                  </a:cubicBezTo>
                  <a:cubicBezTo>
                    <a:pt x="24963" y="17093"/>
                    <a:pt x="27436" y="8288"/>
                    <a:pt x="27436" y="8288"/>
                  </a:cubicBezTo>
                  <a:lnTo>
                    <a:pt x="193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94;p59">
              <a:extLst>
                <a:ext uri="{FF2B5EF4-FFF2-40B4-BE49-F238E27FC236}">
                  <a16:creationId xmlns:a16="http://schemas.microsoft.com/office/drawing/2014/main" id="{07CE549D-CDA3-4498-A81A-F409239C4C4F}"/>
                </a:ext>
              </a:extLst>
            </p:cNvPr>
            <p:cNvSpPr/>
            <p:nvPr/>
          </p:nvSpPr>
          <p:spPr>
            <a:xfrm>
              <a:off x="4868980" y="3141162"/>
              <a:ext cx="697793" cy="1436257"/>
            </a:xfrm>
            <a:custGeom>
              <a:avLst/>
              <a:gdLst/>
              <a:ahLst/>
              <a:cxnLst/>
              <a:rect l="l" t="t" r="r" b="b"/>
              <a:pathLst>
                <a:path w="21772" h="44813" extrusionOk="0">
                  <a:moveTo>
                    <a:pt x="0" y="0"/>
                  </a:moveTo>
                  <a:cubicBezTo>
                    <a:pt x="0" y="535"/>
                    <a:pt x="67" y="1069"/>
                    <a:pt x="201" y="1587"/>
                  </a:cubicBezTo>
                  <a:cubicBezTo>
                    <a:pt x="585" y="3175"/>
                    <a:pt x="1304" y="4662"/>
                    <a:pt x="2340" y="5915"/>
                  </a:cubicBezTo>
                  <a:lnTo>
                    <a:pt x="14253" y="20869"/>
                  </a:lnTo>
                  <a:lnTo>
                    <a:pt x="13501" y="44461"/>
                  </a:lnTo>
                  <a:lnTo>
                    <a:pt x="20535" y="44812"/>
                  </a:lnTo>
                  <a:lnTo>
                    <a:pt x="21755" y="20351"/>
                  </a:lnTo>
                  <a:cubicBezTo>
                    <a:pt x="21772" y="19900"/>
                    <a:pt x="21688" y="19432"/>
                    <a:pt x="21488" y="19031"/>
                  </a:cubicBezTo>
                  <a:cubicBezTo>
                    <a:pt x="19633" y="15088"/>
                    <a:pt x="12699" y="568"/>
                    <a:pt x="12699" y="568"/>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95;p59">
              <a:extLst>
                <a:ext uri="{FF2B5EF4-FFF2-40B4-BE49-F238E27FC236}">
                  <a16:creationId xmlns:a16="http://schemas.microsoft.com/office/drawing/2014/main" id="{659EE02A-FFB0-4522-A987-6162F9979940}"/>
                </a:ext>
              </a:extLst>
            </p:cNvPr>
            <p:cNvSpPr/>
            <p:nvPr/>
          </p:nvSpPr>
          <p:spPr>
            <a:xfrm>
              <a:off x="4089812" y="2745953"/>
              <a:ext cx="2121197" cy="1624230"/>
            </a:xfrm>
            <a:custGeom>
              <a:avLst/>
              <a:gdLst/>
              <a:ahLst/>
              <a:cxnLst/>
              <a:rect l="l" t="t" r="r" b="b"/>
              <a:pathLst>
                <a:path w="66184" h="50678" extrusionOk="0">
                  <a:moveTo>
                    <a:pt x="62641" y="0"/>
                  </a:moveTo>
                  <a:lnTo>
                    <a:pt x="1" y="4395"/>
                  </a:lnTo>
                  <a:lnTo>
                    <a:pt x="3075" y="50677"/>
                  </a:lnTo>
                  <a:lnTo>
                    <a:pt x="66183" y="46066"/>
                  </a:lnTo>
                  <a:lnTo>
                    <a:pt x="62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96;p59">
              <a:extLst>
                <a:ext uri="{FF2B5EF4-FFF2-40B4-BE49-F238E27FC236}">
                  <a16:creationId xmlns:a16="http://schemas.microsoft.com/office/drawing/2014/main" id="{1A2FC9AE-CC6C-44F4-BA8F-A7D61791C3F4}"/>
                </a:ext>
              </a:extLst>
            </p:cNvPr>
            <p:cNvSpPr/>
            <p:nvPr/>
          </p:nvSpPr>
          <p:spPr>
            <a:xfrm>
              <a:off x="4087120" y="2743806"/>
              <a:ext cx="2123889" cy="1629037"/>
            </a:xfrm>
            <a:custGeom>
              <a:avLst/>
              <a:gdLst/>
              <a:ahLst/>
              <a:cxnLst/>
              <a:rect l="l" t="t" r="r" b="b"/>
              <a:pathLst>
                <a:path w="66268" h="50828" extrusionOk="0">
                  <a:moveTo>
                    <a:pt x="66197" y="45245"/>
                  </a:moveTo>
                  <a:lnTo>
                    <a:pt x="66197" y="45245"/>
                  </a:lnTo>
                  <a:cubicBezTo>
                    <a:pt x="66198" y="45263"/>
                    <a:pt x="66199" y="45280"/>
                    <a:pt x="66200" y="45297"/>
                  </a:cubicBezTo>
                  <a:cubicBezTo>
                    <a:pt x="66201" y="45308"/>
                    <a:pt x="66202" y="45319"/>
                    <a:pt x="66203" y="45329"/>
                  </a:cubicBezTo>
                  <a:lnTo>
                    <a:pt x="66203" y="45329"/>
                  </a:lnTo>
                  <a:cubicBezTo>
                    <a:pt x="66202" y="45313"/>
                    <a:pt x="66201" y="45297"/>
                    <a:pt x="66200" y="45280"/>
                  </a:cubicBezTo>
                  <a:cubicBezTo>
                    <a:pt x="66199" y="45269"/>
                    <a:pt x="66198" y="45257"/>
                    <a:pt x="66197" y="45245"/>
                  </a:cubicBezTo>
                  <a:close/>
                  <a:moveTo>
                    <a:pt x="66203" y="45329"/>
                  </a:moveTo>
                  <a:cubicBezTo>
                    <a:pt x="66236" y="45865"/>
                    <a:pt x="66267" y="46133"/>
                    <a:pt x="66267" y="46133"/>
                  </a:cubicBezTo>
                  <a:cubicBezTo>
                    <a:pt x="66267" y="46133"/>
                    <a:pt x="66251" y="45860"/>
                    <a:pt x="66203" y="45329"/>
                  </a:cubicBezTo>
                  <a:close/>
                  <a:moveTo>
                    <a:pt x="65966" y="46149"/>
                  </a:moveTo>
                  <a:lnTo>
                    <a:pt x="65857" y="46158"/>
                  </a:lnTo>
                  <a:lnTo>
                    <a:pt x="65857" y="46158"/>
                  </a:lnTo>
                  <a:cubicBezTo>
                    <a:pt x="65896" y="46155"/>
                    <a:pt x="65933" y="46152"/>
                    <a:pt x="65966" y="46149"/>
                  </a:cubicBezTo>
                  <a:close/>
                  <a:moveTo>
                    <a:pt x="62708" y="0"/>
                  </a:moveTo>
                  <a:lnTo>
                    <a:pt x="85" y="4378"/>
                  </a:lnTo>
                  <a:lnTo>
                    <a:pt x="1" y="4378"/>
                  </a:lnTo>
                  <a:lnTo>
                    <a:pt x="1" y="4462"/>
                  </a:lnTo>
                  <a:cubicBezTo>
                    <a:pt x="18" y="4562"/>
                    <a:pt x="18" y="4679"/>
                    <a:pt x="34" y="4796"/>
                  </a:cubicBezTo>
                  <a:cubicBezTo>
                    <a:pt x="1120" y="21287"/>
                    <a:pt x="2156" y="36909"/>
                    <a:pt x="3092" y="50744"/>
                  </a:cubicBezTo>
                  <a:lnTo>
                    <a:pt x="3092" y="50828"/>
                  </a:lnTo>
                  <a:lnTo>
                    <a:pt x="3159" y="50811"/>
                  </a:lnTo>
                  <a:cubicBezTo>
                    <a:pt x="21839" y="49441"/>
                    <a:pt x="37629" y="48271"/>
                    <a:pt x="48740" y="47453"/>
                  </a:cubicBezTo>
                  <a:lnTo>
                    <a:pt x="61672" y="46483"/>
                  </a:lnTo>
                  <a:lnTo>
                    <a:pt x="65098" y="46216"/>
                  </a:lnTo>
                  <a:lnTo>
                    <a:pt x="65857" y="46158"/>
                  </a:lnTo>
                  <a:lnTo>
                    <a:pt x="65857" y="46158"/>
                  </a:lnTo>
                  <a:cubicBezTo>
                    <a:pt x="65662" y="46172"/>
                    <a:pt x="65401" y="46186"/>
                    <a:pt x="65081" y="46199"/>
                  </a:cubicBezTo>
                  <a:lnTo>
                    <a:pt x="61639" y="46450"/>
                  </a:lnTo>
                  <a:lnTo>
                    <a:pt x="48690" y="47386"/>
                  </a:lnTo>
                  <a:lnTo>
                    <a:pt x="3221" y="50673"/>
                  </a:lnTo>
                  <a:lnTo>
                    <a:pt x="3221" y="50673"/>
                  </a:lnTo>
                  <a:cubicBezTo>
                    <a:pt x="2303" y="36839"/>
                    <a:pt x="1269" y="21242"/>
                    <a:pt x="185" y="4796"/>
                  </a:cubicBezTo>
                  <a:cubicBezTo>
                    <a:pt x="185" y="4705"/>
                    <a:pt x="175" y="4613"/>
                    <a:pt x="170" y="4522"/>
                  </a:cubicBezTo>
                  <a:lnTo>
                    <a:pt x="170" y="4522"/>
                  </a:lnTo>
                  <a:lnTo>
                    <a:pt x="62662" y="138"/>
                  </a:lnTo>
                  <a:lnTo>
                    <a:pt x="62662" y="138"/>
                  </a:lnTo>
                  <a:cubicBezTo>
                    <a:pt x="63747" y="14049"/>
                    <a:pt x="64647" y="25541"/>
                    <a:pt x="65265" y="33551"/>
                  </a:cubicBezTo>
                  <a:cubicBezTo>
                    <a:pt x="65582" y="37561"/>
                    <a:pt x="65833" y="40702"/>
                    <a:pt x="66000" y="42841"/>
                  </a:cubicBezTo>
                  <a:cubicBezTo>
                    <a:pt x="66082" y="43888"/>
                    <a:pt x="66147" y="44694"/>
                    <a:pt x="66197" y="45245"/>
                  </a:cubicBezTo>
                  <a:lnTo>
                    <a:pt x="66197" y="45245"/>
                  </a:lnTo>
                  <a:cubicBezTo>
                    <a:pt x="66163" y="44695"/>
                    <a:pt x="66098" y="43894"/>
                    <a:pt x="66033" y="42874"/>
                  </a:cubicBezTo>
                  <a:cubicBezTo>
                    <a:pt x="65866" y="40736"/>
                    <a:pt x="65632" y="37595"/>
                    <a:pt x="65332" y="33585"/>
                  </a:cubicBezTo>
                  <a:cubicBezTo>
                    <a:pt x="64713" y="25564"/>
                    <a:pt x="63844" y="14036"/>
                    <a:pt x="62775" y="67"/>
                  </a:cubicBezTo>
                  <a:lnTo>
                    <a:pt x="627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97;p59">
              <a:extLst>
                <a:ext uri="{FF2B5EF4-FFF2-40B4-BE49-F238E27FC236}">
                  <a16:creationId xmlns:a16="http://schemas.microsoft.com/office/drawing/2014/main" id="{CB33F232-368E-4DB2-ACDB-A09662112D90}"/>
                </a:ext>
              </a:extLst>
            </p:cNvPr>
            <p:cNvSpPr/>
            <p:nvPr/>
          </p:nvSpPr>
          <p:spPr>
            <a:xfrm>
              <a:off x="5719363" y="2970848"/>
              <a:ext cx="72337" cy="1140147"/>
            </a:xfrm>
            <a:custGeom>
              <a:avLst/>
              <a:gdLst/>
              <a:ahLst/>
              <a:cxnLst/>
              <a:rect l="l" t="t" r="r" b="b"/>
              <a:pathLst>
                <a:path w="2257" h="35574" extrusionOk="0">
                  <a:moveTo>
                    <a:pt x="135" y="1"/>
                  </a:moveTo>
                  <a:cubicBezTo>
                    <a:pt x="135" y="1"/>
                    <a:pt x="135" y="1"/>
                    <a:pt x="134" y="1"/>
                  </a:cubicBezTo>
                  <a:cubicBezTo>
                    <a:pt x="1" y="1"/>
                    <a:pt x="352" y="7971"/>
                    <a:pt x="903" y="17795"/>
                  </a:cubicBezTo>
                  <a:cubicBezTo>
                    <a:pt x="1454" y="27620"/>
                    <a:pt x="2006" y="35573"/>
                    <a:pt x="2139" y="35573"/>
                  </a:cubicBezTo>
                  <a:cubicBezTo>
                    <a:pt x="2256" y="35557"/>
                    <a:pt x="1922" y="27587"/>
                    <a:pt x="1371" y="17762"/>
                  </a:cubicBezTo>
                  <a:cubicBezTo>
                    <a:pt x="820" y="7948"/>
                    <a:pt x="269" y="1"/>
                    <a:pt x="1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98;p59">
              <a:extLst>
                <a:ext uri="{FF2B5EF4-FFF2-40B4-BE49-F238E27FC236}">
                  <a16:creationId xmlns:a16="http://schemas.microsoft.com/office/drawing/2014/main" id="{45DEBC0D-9980-40E2-A780-313CFBA3CF5F}"/>
                </a:ext>
              </a:extLst>
            </p:cNvPr>
            <p:cNvSpPr/>
            <p:nvPr/>
          </p:nvSpPr>
          <p:spPr>
            <a:xfrm>
              <a:off x="5539979" y="2967643"/>
              <a:ext cx="72305" cy="1140115"/>
            </a:xfrm>
            <a:custGeom>
              <a:avLst/>
              <a:gdLst/>
              <a:ahLst/>
              <a:cxnLst/>
              <a:rect l="l" t="t" r="r" b="b"/>
              <a:pathLst>
                <a:path w="2256" h="35573" extrusionOk="0">
                  <a:moveTo>
                    <a:pt x="134" y="1"/>
                  </a:moveTo>
                  <a:cubicBezTo>
                    <a:pt x="134" y="1"/>
                    <a:pt x="134" y="1"/>
                    <a:pt x="134" y="1"/>
                  </a:cubicBezTo>
                  <a:cubicBezTo>
                    <a:pt x="0" y="1"/>
                    <a:pt x="351" y="7971"/>
                    <a:pt x="903" y="17795"/>
                  </a:cubicBezTo>
                  <a:cubicBezTo>
                    <a:pt x="1437" y="27620"/>
                    <a:pt x="2005" y="35573"/>
                    <a:pt x="2122" y="35573"/>
                  </a:cubicBezTo>
                  <a:cubicBezTo>
                    <a:pt x="2256" y="35573"/>
                    <a:pt x="1922" y="27603"/>
                    <a:pt x="1370" y="17778"/>
                  </a:cubicBezTo>
                  <a:cubicBezTo>
                    <a:pt x="820" y="7964"/>
                    <a:pt x="269"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99;p59">
              <a:extLst>
                <a:ext uri="{FF2B5EF4-FFF2-40B4-BE49-F238E27FC236}">
                  <a16:creationId xmlns:a16="http://schemas.microsoft.com/office/drawing/2014/main" id="{E33BA976-A7AB-4FDC-A436-CF3D194FB5CA}"/>
                </a:ext>
              </a:extLst>
            </p:cNvPr>
            <p:cNvSpPr/>
            <p:nvPr/>
          </p:nvSpPr>
          <p:spPr>
            <a:xfrm>
              <a:off x="4990001" y="2975688"/>
              <a:ext cx="72337" cy="1140115"/>
            </a:xfrm>
            <a:custGeom>
              <a:avLst/>
              <a:gdLst/>
              <a:ahLst/>
              <a:cxnLst/>
              <a:rect l="l" t="t" r="r" b="b"/>
              <a:pathLst>
                <a:path w="2257" h="35573" extrusionOk="0">
                  <a:moveTo>
                    <a:pt x="135" y="0"/>
                  </a:moveTo>
                  <a:cubicBezTo>
                    <a:pt x="135" y="0"/>
                    <a:pt x="134" y="0"/>
                    <a:pt x="134" y="0"/>
                  </a:cubicBezTo>
                  <a:cubicBezTo>
                    <a:pt x="1" y="0"/>
                    <a:pt x="352" y="7970"/>
                    <a:pt x="903" y="17795"/>
                  </a:cubicBezTo>
                  <a:cubicBezTo>
                    <a:pt x="1454" y="27609"/>
                    <a:pt x="2005" y="35573"/>
                    <a:pt x="2122" y="35573"/>
                  </a:cubicBezTo>
                  <a:cubicBezTo>
                    <a:pt x="2122" y="35573"/>
                    <a:pt x="2123" y="35573"/>
                    <a:pt x="2123" y="35573"/>
                  </a:cubicBezTo>
                  <a:cubicBezTo>
                    <a:pt x="2256" y="35573"/>
                    <a:pt x="1922" y="27603"/>
                    <a:pt x="1371" y="17778"/>
                  </a:cubicBezTo>
                  <a:cubicBezTo>
                    <a:pt x="820" y="7964"/>
                    <a:pt x="269"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400;p59">
              <a:extLst>
                <a:ext uri="{FF2B5EF4-FFF2-40B4-BE49-F238E27FC236}">
                  <a16:creationId xmlns:a16="http://schemas.microsoft.com/office/drawing/2014/main" id="{D568ECAA-74C3-4D12-975F-AD1AA674412B}"/>
                </a:ext>
              </a:extLst>
            </p:cNvPr>
            <p:cNvSpPr/>
            <p:nvPr/>
          </p:nvSpPr>
          <p:spPr>
            <a:xfrm>
              <a:off x="5164032" y="2968188"/>
              <a:ext cx="72337" cy="1140115"/>
            </a:xfrm>
            <a:custGeom>
              <a:avLst/>
              <a:gdLst/>
              <a:ahLst/>
              <a:cxnLst/>
              <a:rect l="l" t="t" r="r" b="b"/>
              <a:pathLst>
                <a:path w="2257" h="35573" extrusionOk="0">
                  <a:moveTo>
                    <a:pt x="118" y="0"/>
                  </a:moveTo>
                  <a:cubicBezTo>
                    <a:pt x="1" y="0"/>
                    <a:pt x="335" y="7987"/>
                    <a:pt x="886" y="17795"/>
                  </a:cubicBezTo>
                  <a:cubicBezTo>
                    <a:pt x="1437" y="27626"/>
                    <a:pt x="1988" y="35573"/>
                    <a:pt x="2122" y="35573"/>
                  </a:cubicBezTo>
                  <a:cubicBezTo>
                    <a:pt x="2123" y="35573"/>
                    <a:pt x="2123" y="35573"/>
                    <a:pt x="2123" y="35573"/>
                  </a:cubicBezTo>
                  <a:cubicBezTo>
                    <a:pt x="2257" y="35573"/>
                    <a:pt x="1906" y="27603"/>
                    <a:pt x="1354" y="17778"/>
                  </a:cubicBezTo>
                  <a:cubicBezTo>
                    <a:pt x="803" y="7954"/>
                    <a:pt x="252"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401;p59">
              <a:extLst>
                <a:ext uri="{FF2B5EF4-FFF2-40B4-BE49-F238E27FC236}">
                  <a16:creationId xmlns:a16="http://schemas.microsoft.com/office/drawing/2014/main" id="{AFCFB309-2891-4375-9346-D3262065DD2B}"/>
                </a:ext>
              </a:extLst>
            </p:cNvPr>
            <p:cNvSpPr/>
            <p:nvPr/>
          </p:nvSpPr>
          <p:spPr>
            <a:xfrm>
              <a:off x="5337551" y="2960688"/>
              <a:ext cx="72337" cy="1140660"/>
            </a:xfrm>
            <a:custGeom>
              <a:avLst/>
              <a:gdLst/>
              <a:ahLst/>
              <a:cxnLst/>
              <a:rect l="l" t="t" r="r" b="b"/>
              <a:pathLst>
                <a:path w="2257" h="35590" extrusionOk="0">
                  <a:moveTo>
                    <a:pt x="134" y="0"/>
                  </a:moveTo>
                  <a:lnTo>
                    <a:pt x="134" y="0"/>
                  </a:lnTo>
                  <a:cubicBezTo>
                    <a:pt x="1" y="17"/>
                    <a:pt x="335" y="7987"/>
                    <a:pt x="886" y="17812"/>
                  </a:cubicBezTo>
                  <a:cubicBezTo>
                    <a:pt x="1437" y="27636"/>
                    <a:pt x="1989" y="35589"/>
                    <a:pt x="2122" y="35589"/>
                  </a:cubicBezTo>
                  <a:cubicBezTo>
                    <a:pt x="2256" y="35573"/>
                    <a:pt x="1905" y="27603"/>
                    <a:pt x="1371" y="17778"/>
                  </a:cubicBezTo>
                  <a:cubicBezTo>
                    <a:pt x="819" y="7954"/>
                    <a:pt x="268"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02;p59">
              <a:extLst>
                <a:ext uri="{FF2B5EF4-FFF2-40B4-BE49-F238E27FC236}">
                  <a16:creationId xmlns:a16="http://schemas.microsoft.com/office/drawing/2014/main" id="{C134350B-F2C5-4499-A761-3FAB38BE4C23}"/>
                </a:ext>
              </a:extLst>
            </p:cNvPr>
            <p:cNvSpPr/>
            <p:nvPr/>
          </p:nvSpPr>
          <p:spPr>
            <a:xfrm>
              <a:off x="4796675" y="3000847"/>
              <a:ext cx="72337" cy="1140659"/>
            </a:xfrm>
            <a:custGeom>
              <a:avLst/>
              <a:gdLst/>
              <a:ahLst/>
              <a:cxnLst/>
              <a:rect l="l" t="t" r="r" b="b"/>
              <a:pathLst>
                <a:path w="2257" h="35590" extrusionOk="0">
                  <a:moveTo>
                    <a:pt x="135" y="0"/>
                  </a:moveTo>
                  <a:cubicBezTo>
                    <a:pt x="1" y="17"/>
                    <a:pt x="352" y="7987"/>
                    <a:pt x="903" y="17812"/>
                  </a:cubicBezTo>
                  <a:cubicBezTo>
                    <a:pt x="1454" y="27636"/>
                    <a:pt x="2006" y="35590"/>
                    <a:pt x="2140" y="35590"/>
                  </a:cubicBezTo>
                  <a:cubicBezTo>
                    <a:pt x="2256" y="35573"/>
                    <a:pt x="1922" y="27603"/>
                    <a:pt x="1371" y="17778"/>
                  </a:cubicBezTo>
                  <a:cubicBezTo>
                    <a:pt x="820" y="7954"/>
                    <a:pt x="268"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03;p59">
              <a:extLst>
                <a:ext uri="{FF2B5EF4-FFF2-40B4-BE49-F238E27FC236}">
                  <a16:creationId xmlns:a16="http://schemas.microsoft.com/office/drawing/2014/main" id="{1F9A4091-C9F1-43CD-9638-488B77BCC15B}"/>
                </a:ext>
              </a:extLst>
            </p:cNvPr>
            <p:cNvSpPr/>
            <p:nvPr/>
          </p:nvSpPr>
          <p:spPr>
            <a:xfrm>
              <a:off x="4606587" y="3012641"/>
              <a:ext cx="72305" cy="1140115"/>
            </a:xfrm>
            <a:custGeom>
              <a:avLst/>
              <a:gdLst/>
              <a:ahLst/>
              <a:cxnLst/>
              <a:rect l="l" t="t" r="r" b="b"/>
              <a:pathLst>
                <a:path w="2256" h="35573" extrusionOk="0">
                  <a:moveTo>
                    <a:pt x="134" y="0"/>
                  </a:moveTo>
                  <a:cubicBezTo>
                    <a:pt x="134" y="0"/>
                    <a:pt x="134" y="0"/>
                    <a:pt x="134" y="0"/>
                  </a:cubicBezTo>
                  <a:cubicBezTo>
                    <a:pt x="0" y="0"/>
                    <a:pt x="334" y="7970"/>
                    <a:pt x="886" y="17795"/>
                  </a:cubicBezTo>
                  <a:cubicBezTo>
                    <a:pt x="1437" y="27619"/>
                    <a:pt x="1989" y="35572"/>
                    <a:pt x="2122" y="35572"/>
                  </a:cubicBezTo>
                  <a:cubicBezTo>
                    <a:pt x="2256" y="35572"/>
                    <a:pt x="1905" y="27603"/>
                    <a:pt x="1354" y="17778"/>
                  </a:cubicBezTo>
                  <a:cubicBezTo>
                    <a:pt x="803" y="7964"/>
                    <a:pt x="252"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04;p59">
              <a:extLst>
                <a:ext uri="{FF2B5EF4-FFF2-40B4-BE49-F238E27FC236}">
                  <a16:creationId xmlns:a16="http://schemas.microsoft.com/office/drawing/2014/main" id="{C196873C-DD08-4E5F-92C3-8ACF8499B7CE}"/>
                </a:ext>
              </a:extLst>
            </p:cNvPr>
            <p:cNvSpPr/>
            <p:nvPr/>
          </p:nvSpPr>
          <p:spPr>
            <a:xfrm>
              <a:off x="4415953" y="3023859"/>
              <a:ext cx="72305" cy="1140147"/>
            </a:xfrm>
            <a:custGeom>
              <a:avLst/>
              <a:gdLst/>
              <a:ahLst/>
              <a:cxnLst/>
              <a:rect l="l" t="t" r="r" b="b"/>
              <a:pathLst>
                <a:path w="2256" h="35574" extrusionOk="0">
                  <a:moveTo>
                    <a:pt x="134" y="1"/>
                  </a:moveTo>
                  <a:cubicBezTo>
                    <a:pt x="0" y="1"/>
                    <a:pt x="351" y="7988"/>
                    <a:pt x="902" y="17796"/>
                  </a:cubicBezTo>
                  <a:cubicBezTo>
                    <a:pt x="1453" y="27627"/>
                    <a:pt x="2004" y="35573"/>
                    <a:pt x="2122" y="35573"/>
                  </a:cubicBezTo>
                  <a:cubicBezTo>
                    <a:pt x="2122" y="35573"/>
                    <a:pt x="2122" y="35573"/>
                    <a:pt x="2122" y="35573"/>
                  </a:cubicBezTo>
                  <a:cubicBezTo>
                    <a:pt x="2256" y="35573"/>
                    <a:pt x="1922" y="27603"/>
                    <a:pt x="1370" y="17779"/>
                  </a:cubicBezTo>
                  <a:cubicBezTo>
                    <a:pt x="819" y="795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05;p59">
              <a:extLst>
                <a:ext uri="{FF2B5EF4-FFF2-40B4-BE49-F238E27FC236}">
                  <a16:creationId xmlns:a16="http://schemas.microsoft.com/office/drawing/2014/main" id="{99F650EE-CDF9-421A-B69C-3FF00D0F1471}"/>
                </a:ext>
              </a:extLst>
            </p:cNvPr>
            <p:cNvSpPr/>
            <p:nvPr/>
          </p:nvSpPr>
          <p:spPr>
            <a:xfrm>
              <a:off x="4444862" y="2600831"/>
              <a:ext cx="626578" cy="660486"/>
            </a:xfrm>
            <a:custGeom>
              <a:avLst/>
              <a:gdLst/>
              <a:ahLst/>
              <a:cxnLst/>
              <a:rect l="l" t="t" r="r" b="b"/>
              <a:pathLst>
                <a:path w="19550" h="20608" extrusionOk="0">
                  <a:moveTo>
                    <a:pt x="7018" y="0"/>
                  </a:moveTo>
                  <a:cubicBezTo>
                    <a:pt x="7018" y="0"/>
                    <a:pt x="0" y="5146"/>
                    <a:pt x="1337" y="9240"/>
                  </a:cubicBezTo>
                  <a:cubicBezTo>
                    <a:pt x="2924" y="14169"/>
                    <a:pt x="14119" y="18129"/>
                    <a:pt x="14119" y="18129"/>
                  </a:cubicBezTo>
                  <a:cubicBezTo>
                    <a:pt x="15005" y="18847"/>
                    <a:pt x="15974" y="19633"/>
                    <a:pt x="16525" y="20000"/>
                  </a:cubicBezTo>
                  <a:cubicBezTo>
                    <a:pt x="17257" y="20468"/>
                    <a:pt x="17563" y="20608"/>
                    <a:pt x="17697" y="20608"/>
                  </a:cubicBezTo>
                  <a:cubicBezTo>
                    <a:pt x="17783" y="20608"/>
                    <a:pt x="17799" y="20550"/>
                    <a:pt x="17812" y="20485"/>
                  </a:cubicBezTo>
                  <a:cubicBezTo>
                    <a:pt x="17895" y="20017"/>
                    <a:pt x="15723" y="19031"/>
                    <a:pt x="16258" y="18931"/>
                  </a:cubicBezTo>
                  <a:cubicBezTo>
                    <a:pt x="16271" y="18929"/>
                    <a:pt x="16285" y="18928"/>
                    <a:pt x="16300" y="18928"/>
                  </a:cubicBezTo>
                  <a:cubicBezTo>
                    <a:pt x="16814" y="18928"/>
                    <a:pt x="18346" y="20106"/>
                    <a:pt x="18782" y="20106"/>
                  </a:cubicBezTo>
                  <a:cubicBezTo>
                    <a:pt x="18848" y="20106"/>
                    <a:pt x="18889" y="20079"/>
                    <a:pt x="18898" y="20017"/>
                  </a:cubicBezTo>
                  <a:cubicBezTo>
                    <a:pt x="18998" y="19382"/>
                    <a:pt x="16726" y="18396"/>
                    <a:pt x="16525" y="18296"/>
                  </a:cubicBezTo>
                  <a:cubicBezTo>
                    <a:pt x="16366" y="18209"/>
                    <a:pt x="16395" y="17959"/>
                    <a:pt x="16514" y="17959"/>
                  </a:cubicBezTo>
                  <a:cubicBezTo>
                    <a:pt x="16532" y="17959"/>
                    <a:pt x="16553" y="17965"/>
                    <a:pt x="16575" y="17979"/>
                  </a:cubicBezTo>
                  <a:cubicBezTo>
                    <a:pt x="16782" y="18103"/>
                    <a:pt x="18575" y="19117"/>
                    <a:pt x="19239" y="19117"/>
                  </a:cubicBezTo>
                  <a:cubicBezTo>
                    <a:pt x="19378" y="19117"/>
                    <a:pt x="19468" y="19072"/>
                    <a:pt x="19483" y="18964"/>
                  </a:cubicBezTo>
                  <a:cubicBezTo>
                    <a:pt x="19549" y="18613"/>
                    <a:pt x="18998" y="18463"/>
                    <a:pt x="18998" y="18463"/>
                  </a:cubicBezTo>
                  <a:cubicBezTo>
                    <a:pt x="18998" y="18463"/>
                    <a:pt x="16542" y="17310"/>
                    <a:pt x="16592" y="17026"/>
                  </a:cubicBezTo>
                  <a:cubicBezTo>
                    <a:pt x="16601" y="16971"/>
                    <a:pt x="16658" y="16947"/>
                    <a:pt x="16749" y="16947"/>
                  </a:cubicBezTo>
                  <a:cubicBezTo>
                    <a:pt x="17146" y="16947"/>
                    <a:pt x="18185" y="17407"/>
                    <a:pt x="18580" y="17611"/>
                  </a:cubicBezTo>
                  <a:cubicBezTo>
                    <a:pt x="18743" y="17695"/>
                    <a:pt x="18880" y="17732"/>
                    <a:pt x="18985" y="17732"/>
                  </a:cubicBezTo>
                  <a:cubicBezTo>
                    <a:pt x="19194" y="17732"/>
                    <a:pt x="19282" y="17588"/>
                    <a:pt x="19215" y="17377"/>
                  </a:cubicBezTo>
                  <a:cubicBezTo>
                    <a:pt x="19132" y="17143"/>
                    <a:pt x="17661" y="16341"/>
                    <a:pt x="17177" y="16107"/>
                  </a:cubicBezTo>
                  <a:cubicBezTo>
                    <a:pt x="16692" y="15873"/>
                    <a:pt x="15372" y="15255"/>
                    <a:pt x="16157" y="14954"/>
                  </a:cubicBezTo>
                  <a:cubicBezTo>
                    <a:pt x="16943" y="14670"/>
                    <a:pt x="17394" y="14069"/>
                    <a:pt x="17411" y="13785"/>
                  </a:cubicBezTo>
                  <a:cubicBezTo>
                    <a:pt x="17422" y="13584"/>
                    <a:pt x="17260" y="13426"/>
                    <a:pt x="17104" y="13426"/>
                  </a:cubicBezTo>
                  <a:cubicBezTo>
                    <a:pt x="17039" y="13426"/>
                    <a:pt x="16975" y="13453"/>
                    <a:pt x="16926" y="13517"/>
                  </a:cubicBezTo>
                  <a:cubicBezTo>
                    <a:pt x="16726" y="13718"/>
                    <a:pt x="16475" y="13885"/>
                    <a:pt x="16224" y="14002"/>
                  </a:cubicBezTo>
                  <a:cubicBezTo>
                    <a:pt x="16041" y="14085"/>
                    <a:pt x="15840" y="14152"/>
                    <a:pt x="15656" y="14169"/>
                  </a:cubicBezTo>
                  <a:cubicBezTo>
                    <a:pt x="14604" y="13517"/>
                    <a:pt x="7152" y="8906"/>
                    <a:pt x="7118" y="8087"/>
                  </a:cubicBezTo>
                  <a:cubicBezTo>
                    <a:pt x="7085" y="7202"/>
                    <a:pt x="10878" y="3943"/>
                    <a:pt x="10878" y="3943"/>
                  </a:cubicBezTo>
                  <a:lnTo>
                    <a:pt x="7018"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06;p59">
              <a:extLst>
                <a:ext uri="{FF2B5EF4-FFF2-40B4-BE49-F238E27FC236}">
                  <a16:creationId xmlns:a16="http://schemas.microsoft.com/office/drawing/2014/main" id="{3037F500-AEF2-4B0C-91EB-BEFCD4B7D23C}"/>
                </a:ext>
              </a:extLst>
            </p:cNvPr>
            <p:cNvSpPr/>
            <p:nvPr/>
          </p:nvSpPr>
          <p:spPr>
            <a:xfrm>
              <a:off x="5056953" y="2120177"/>
              <a:ext cx="28300" cy="7115"/>
            </a:xfrm>
            <a:custGeom>
              <a:avLst/>
              <a:gdLst/>
              <a:ahLst/>
              <a:cxnLst/>
              <a:rect l="l" t="t" r="r" b="b"/>
              <a:pathLst>
                <a:path w="883" h="222" extrusionOk="0">
                  <a:moveTo>
                    <a:pt x="569" y="1"/>
                  </a:moveTo>
                  <a:cubicBezTo>
                    <a:pt x="527" y="1"/>
                    <a:pt x="482" y="3"/>
                    <a:pt x="435" y="10"/>
                  </a:cubicBezTo>
                  <a:cubicBezTo>
                    <a:pt x="167" y="43"/>
                    <a:pt x="0" y="177"/>
                    <a:pt x="34" y="210"/>
                  </a:cubicBezTo>
                  <a:cubicBezTo>
                    <a:pt x="38" y="218"/>
                    <a:pt x="50" y="221"/>
                    <a:pt x="71" y="221"/>
                  </a:cubicBezTo>
                  <a:cubicBezTo>
                    <a:pt x="138" y="221"/>
                    <a:pt x="285" y="186"/>
                    <a:pt x="451" y="160"/>
                  </a:cubicBezTo>
                  <a:cubicBezTo>
                    <a:pt x="669" y="127"/>
                    <a:pt x="852" y="127"/>
                    <a:pt x="869" y="93"/>
                  </a:cubicBezTo>
                  <a:cubicBezTo>
                    <a:pt x="883" y="52"/>
                    <a:pt x="753" y="1"/>
                    <a:pt x="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07;p59">
              <a:extLst>
                <a:ext uri="{FF2B5EF4-FFF2-40B4-BE49-F238E27FC236}">
                  <a16:creationId xmlns:a16="http://schemas.microsoft.com/office/drawing/2014/main" id="{10E0AFE2-674F-4ABC-9A80-8622D6A48A34}"/>
                </a:ext>
              </a:extLst>
            </p:cNvPr>
            <p:cNvSpPr/>
            <p:nvPr/>
          </p:nvSpPr>
          <p:spPr>
            <a:xfrm>
              <a:off x="5149161" y="2110915"/>
              <a:ext cx="24550" cy="7948"/>
            </a:xfrm>
            <a:custGeom>
              <a:avLst/>
              <a:gdLst/>
              <a:ahLst/>
              <a:cxnLst/>
              <a:rect l="l" t="t" r="r" b="b"/>
              <a:pathLst>
                <a:path w="766" h="248" extrusionOk="0">
                  <a:moveTo>
                    <a:pt x="272" y="1"/>
                  </a:moveTo>
                  <a:cubicBezTo>
                    <a:pt x="107" y="1"/>
                    <a:pt x="0" y="74"/>
                    <a:pt x="14" y="115"/>
                  </a:cubicBezTo>
                  <a:cubicBezTo>
                    <a:pt x="30" y="148"/>
                    <a:pt x="198" y="132"/>
                    <a:pt x="381" y="165"/>
                  </a:cubicBezTo>
                  <a:cubicBezTo>
                    <a:pt x="525" y="191"/>
                    <a:pt x="637" y="247"/>
                    <a:pt x="696" y="247"/>
                  </a:cubicBezTo>
                  <a:cubicBezTo>
                    <a:pt x="713" y="247"/>
                    <a:pt x="725" y="243"/>
                    <a:pt x="732" y="232"/>
                  </a:cubicBezTo>
                  <a:cubicBezTo>
                    <a:pt x="766" y="215"/>
                    <a:pt x="632" y="65"/>
                    <a:pt x="398" y="15"/>
                  </a:cubicBezTo>
                  <a:cubicBezTo>
                    <a:pt x="353" y="5"/>
                    <a:pt x="311" y="1"/>
                    <a:pt x="2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3408;p59">
            <a:extLst>
              <a:ext uri="{FF2B5EF4-FFF2-40B4-BE49-F238E27FC236}">
                <a16:creationId xmlns:a16="http://schemas.microsoft.com/office/drawing/2014/main" id="{19E178D5-4AF1-41B6-80A3-54B8BE0F963A}"/>
              </a:ext>
            </a:extLst>
          </p:cNvPr>
          <p:cNvGrpSpPr/>
          <p:nvPr/>
        </p:nvGrpSpPr>
        <p:grpSpPr>
          <a:xfrm>
            <a:off x="6672687" y="1826847"/>
            <a:ext cx="2294716" cy="2635055"/>
            <a:chOff x="5882689" y="2014348"/>
            <a:chExt cx="2294716" cy="2635055"/>
          </a:xfrm>
        </p:grpSpPr>
        <p:sp>
          <p:nvSpPr>
            <p:cNvPr id="172" name="Google Shape;3409;p59">
              <a:extLst>
                <a:ext uri="{FF2B5EF4-FFF2-40B4-BE49-F238E27FC236}">
                  <a16:creationId xmlns:a16="http://schemas.microsoft.com/office/drawing/2014/main" id="{43CA85EB-D3EE-4F08-89A9-F99F88BAF8A5}"/>
                </a:ext>
              </a:extLst>
            </p:cNvPr>
            <p:cNvSpPr/>
            <p:nvPr/>
          </p:nvSpPr>
          <p:spPr>
            <a:xfrm>
              <a:off x="5882689" y="2014348"/>
              <a:ext cx="2294716" cy="2635055"/>
            </a:xfrm>
            <a:custGeom>
              <a:avLst/>
              <a:gdLst/>
              <a:ahLst/>
              <a:cxnLst/>
              <a:rect l="l" t="t" r="r" b="b"/>
              <a:pathLst>
                <a:path w="71598" h="82217" extrusionOk="0">
                  <a:moveTo>
                    <a:pt x="16257" y="1"/>
                  </a:moveTo>
                  <a:cubicBezTo>
                    <a:pt x="14893" y="1"/>
                    <a:pt x="13664" y="957"/>
                    <a:pt x="13384" y="2343"/>
                  </a:cubicBezTo>
                  <a:cubicBezTo>
                    <a:pt x="11045" y="13922"/>
                    <a:pt x="2574" y="57447"/>
                    <a:pt x="302" y="69060"/>
                  </a:cubicBezTo>
                  <a:cubicBezTo>
                    <a:pt x="1" y="70647"/>
                    <a:pt x="1020" y="72184"/>
                    <a:pt x="2607" y="72502"/>
                  </a:cubicBezTo>
                  <a:lnTo>
                    <a:pt x="50260" y="82159"/>
                  </a:lnTo>
                  <a:cubicBezTo>
                    <a:pt x="50455" y="82198"/>
                    <a:pt x="50649" y="82216"/>
                    <a:pt x="50841" y="82216"/>
                  </a:cubicBezTo>
                  <a:cubicBezTo>
                    <a:pt x="52224" y="82216"/>
                    <a:pt x="53457" y="81246"/>
                    <a:pt x="53736" y="79837"/>
                  </a:cubicBezTo>
                  <a:lnTo>
                    <a:pt x="60252" y="46186"/>
                  </a:lnTo>
                  <a:lnTo>
                    <a:pt x="64312" y="46804"/>
                  </a:lnTo>
                  <a:cubicBezTo>
                    <a:pt x="64414" y="46821"/>
                    <a:pt x="64515" y="46829"/>
                    <a:pt x="64614" y="46829"/>
                  </a:cubicBezTo>
                  <a:cubicBezTo>
                    <a:pt x="65497" y="46829"/>
                    <a:pt x="66269" y="46186"/>
                    <a:pt x="66434" y="45300"/>
                  </a:cubicBezTo>
                  <a:lnTo>
                    <a:pt x="71413" y="18132"/>
                  </a:lnTo>
                  <a:cubicBezTo>
                    <a:pt x="71597" y="17113"/>
                    <a:pt x="70929" y="16144"/>
                    <a:pt x="69909" y="15960"/>
                  </a:cubicBezTo>
                  <a:lnTo>
                    <a:pt x="66250" y="15275"/>
                  </a:lnTo>
                  <a:lnTo>
                    <a:pt x="66735" y="12652"/>
                  </a:lnTo>
                  <a:cubicBezTo>
                    <a:pt x="67019" y="11064"/>
                    <a:pt x="65983" y="9561"/>
                    <a:pt x="64412" y="9260"/>
                  </a:cubicBezTo>
                  <a:lnTo>
                    <a:pt x="16810" y="53"/>
                  </a:lnTo>
                  <a:cubicBezTo>
                    <a:pt x="16624" y="18"/>
                    <a:pt x="16440" y="1"/>
                    <a:pt x="162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10;p59">
              <a:extLst>
                <a:ext uri="{FF2B5EF4-FFF2-40B4-BE49-F238E27FC236}">
                  <a16:creationId xmlns:a16="http://schemas.microsoft.com/office/drawing/2014/main" id="{023835D0-0943-451A-8D3E-1CD0896B66B1}"/>
                </a:ext>
              </a:extLst>
            </p:cNvPr>
            <p:cNvSpPr/>
            <p:nvPr/>
          </p:nvSpPr>
          <p:spPr>
            <a:xfrm>
              <a:off x="5921245" y="2125305"/>
              <a:ext cx="2060687" cy="2492817"/>
            </a:xfrm>
            <a:custGeom>
              <a:avLst/>
              <a:gdLst/>
              <a:ahLst/>
              <a:cxnLst/>
              <a:rect l="l" t="t" r="r" b="b"/>
              <a:pathLst>
                <a:path w="64296" h="77779" extrusionOk="0">
                  <a:moveTo>
                    <a:pt x="15740" y="0"/>
                  </a:moveTo>
                  <a:lnTo>
                    <a:pt x="1" y="66583"/>
                  </a:lnTo>
                  <a:lnTo>
                    <a:pt x="48890" y="77778"/>
                  </a:lnTo>
                  <a:lnTo>
                    <a:pt x="64295" y="11679"/>
                  </a:lnTo>
                  <a:lnTo>
                    <a:pt x="157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11;p59">
              <a:extLst>
                <a:ext uri="{FF2B5EF4-FFF2-40B4-BE49-F238E27FC236}">
                  <a16:creationId xmlns:a16="http://schemas.microsoft.com/office/drawing/2014/main" id="{34A1680D-14E1-414F-9149-D1C96922FF5B}"/>
                </a:ext>
              </a:extLst>
            </p:cNvPr>
            <p:cNvSpPr/>
            <p:nvPr/>
          </p:nvSpPr>
          <p:spPr>
            <a:xfrm>
              <a:off x="5884292" y="2046045"/>
              <a:ext cx="1936974" cy="2415705"/>
            </a:xfrm>
            <a:custGeom>
              <a:avLst/>
              <a:gdLst/>
              <a:ahLst/>
              <a:cxnLst/>
              <a:rect l="l" t="t" r="r" b="b"/>
              <a:pathLst>
                <a:path w="60436" h="75373" extrusionOk="0">
                  <a:moveTo>
                    <a:pt x="11212" y="0"/>
                  </a:moveTo>
                  <a:lnTo>
                    <a:pt x="1" y="67486"/>
                  </a:lnTo>
                  <a:lnTo>
                    <a:pt x="49542" y="75372"/>
                  </a:lnTo>
                  <a:lnTo>
                    <a:pt x="60436" y="8371"/>
                  </a:lnTo>
                  <a:lnTo>
                    <a:pt x="1121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12;p59">
              <a:extLst>
                <a:ext uri="{FF2B5EF4-FFF2-40B4-BE49-F238E27FC236}">
                  <a16:creationId xmlns:a16="http://schemas.microsoft.com/office/drawing/2014/main" id="{B5077F8D-AB17-47BD-9214-0F21792CF396}"/>
                </a:ext>
              </a:extLst>
            </p:cNvPr>
            <p:cNvSpPr/>
            <p:nvPr/>
          </p:nvSpPr>
          <p:spPr>
            <a:xfrm>
              <a:off x="5943745" y="2159566"/>
              <a:ext cx="1666536" cy="2229334"/>
            </a:xfrm>
            <a:custGeom>
              <a:avLst/>
              <a:gdLst/>
              <a:ahLst/>
              <a:cxnLst/>
              <a:rect l="l" t="t" r="r" b="b"/>
              <a:pathLst>
                <a:path w="51998" h="69558" extrusionOk="0">
                  <a:moveTo>
                    <a:pt x="2089" y="0"/>
                  </a:moveTo>
                  <a:lnTo>
                    <a:pt x="1" y="68372"/>
                  </a:lnTo>
                  <a:lnTo>
                    <a:pt x="50126" y="69558"/>
                  </a:lnTo>
                  <a:lnTo>
                    <a:pt x="51998" y="1705"/>
                  </a:lnTo>
                  <a:lnTo>
                    <a:pt x="20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13;p59">
              <a:extLst>
                <a:ext uri="{FF2B5EF4-FFF2-40B4-BE49-F238E27FC236}">
                  <a16:creationId xmlns:a16="http://schemas.microsoft.com/office/drawing/2014/main" id="{50F7BDA4-3D68-43BE-910C-1365E53FA49F}"/>
                </a:ext>
              </a:extLst>
            </p:cNvPr>
            <p:cNvSpPr/>
            <p:nvPr/>
          </p:nvSpPr>
          <p:spPr>
            <a:xfrm>
              <a:off x="5941084" y="2159566"/>
              <a:ext cx="1671343" cy="2232026"/>
            </a:xfrm>
            <a:custGeom>
              <a:avLst/>
              <a:gdLst/>
              <a:ahLst/>
              <a:cxnLst/>
              <a:rect l="l" t="t" r="r" b="b"/>
              <a:pathLst>
                <a:path w="52148" h="69642" extrusionOk="0">
                  <a:moveTo>
                    <a:pt x="2172" y="0"/>
                  </a:moveTo>
                  <a:lnTo>
                    <a:pt x="52012" y="1769"/>
                  </a:lnTo>
                  <a:lnTo>
                    <a:pt x="52012" y="1769"/>
                  </a:lnTo>
                  <a:cubicBezTo>
                    <a:pt x="51478" y="20804"/>
                    <a:pt x="50845" y="44213"/>
                    <a:pt x="50144" y="69487"/>
                  </a:cubicBezTo>
                  <a:lnTo>
                    <a:pt x="50144" y="69487"/>
                  </a:lnTo>
                  <a:lnTo>
                    <a:pt x="49858" y="69474"/>
                  </a:lnTo>
                  <a:cubicBezTo>
                    <a:pt x="32024" y="69057"/>
                    <a:pt x="15123" y="68657"/>
                    <a:pt x="152" y="68306"/>
                  </a:cubicBezTo>
                  <a:lnTo>
                    <a:pt x="152" y="68306"/>
                  </a:lnTo>
                  <a:cubicBezTo>
                    <a:pt x="1354" y="27904"/>
                    <a:pt x="2155" y="635"/>
                    <a:pt x="2172" y="1"/>
                  </a:cubicBezTo>
                  <a:lnTo>
                    <a:pt x="2172" y="1"/>
                  </a:lnTo>
                  <a:cubicBezTo>
                    <a:pt x="2155" y="636"/>
                    <a:pt x="1286" y="27933"/>
                    <a:pt x="17" y="68372"/>
                  </a:cubicBezTo>
                  <a:lnTo>
                    <a:pt x="0" y="68438"/>
                  </a:lnTo>
                  <a:lnTo>
                    <a:pt x="84" y="68438"/>
                  </a:lnTo>
                  <a:cubicBezTo>
                    <a:pt x="15071" y="68806"/>
                    <a:pt x="31997" y="69207"/>
                    <a:pt x="49842" y="69641"/>
                  </a:cubicBezTo>
                  <a:lnTo>
                    <a:pt x="50293" y="69641"/>
                  </a:lnTo>
                  <a:lnTo>
                    <a:pt x="50293" y="69558"/>
                  </a:lnTo>
                  <a:cubicBezTo>
                    <a:pt x="50978" y="44228"/>
                    <a:pt x="51630" y="20786"/>
                    <a:pt x="52148" y="1721"/>
                  </a:cubicBezTo>
                  <a:lnTo>
                    <a:pt x="52148" y="1655"/>
                  </a:lnTo>
                  <a:lnTo>
                    <a:pt x="52081" y="1655"/>
                  </a:lnTo>
                  <a:lnTo>
                    <a:pt x="21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14;p59">
              <a:extLst>
                <a:ext uri="{FF2B5EF4-FFF2-40B4-BE49-F238E27FC236}">
                  <a16:creationId xmlns:a16="http://schemas.microsoft.com/office/drawing/2014/main" id="{313E055F-7F55-4419-8C16-0519EE7141F1}"/>
                </a:ext>
              </a:extLst>
            </p:cNvPr>
            <p:cNvSpPr/>
            <p:nvPr/>
          </p:nvSpPr>
          <p:spPr>
            <a:xfrm>
              <a:off x="6150467" y="2608587"/>
              <a:ext cx="1234374" cy="22467"/>
            </a:xfrm>
            <a:custGeom>
              <a:avLst/>
              <a:gdLst/>
              <a:ahLst/>
              <a:cxnLst/>
              <a:rect l="l" t="t" r="r" b="b"/>
              <a:pathLst>
                <a:path w="38514" h="701" extrusionOk="0">
                  <a:moveTo>
                    <a:pt x="5006" y="0"/>
                  </a:moveTo>
                  <a:cubicBezTo>
                    <a:pt x="1895" y="0"/>
                    <a:pt x="0" y="30"/>
                    <a:pt x="0" y="92"/>
                  </a:cubicBezTo>
                  <a:cubicBezTo>
                    <a:pt x="0" y="209"/>
                    <a:pt x="8622" y="443"/>
                    <a:pt x="19248" y="577"/>
                  </a:cubicBezTo>
                  <a:cubicBezTo>
                    <a:pt x="25038" y="659"/>
                    <a:pt x="30230" y="701"/>
                    <a:pt x="33761" y="701"/>
                  </a:cubicBezTo>
                  <a:cubicBezTo>
                    <a:pt x="36721" y="701"/>
                    <a:pt x="38513" y="671"/>
                    <a:pt x="38513" y="610"/>
                  </a:cubicBezTo>
                  <a:cubicBezTo>
                    <a:pt x="38513" y="477"/>
                    <a:pt x="29892" y="259"/>
                    <a:pt x="19265" y="109"/>
                  </a:cubicBezTo>
                  <a:cubicBezTo>
                    <a:pt x="13612" y="38"/>
                    <a:pt x="8529" y="0"/>
                    <a:pt x="50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15;p59">
              <a:extLst>
                <a:ext uri="{FF2B5EF4-FFF2-40B4-BE49-F238E27FC236}">
                  <a16:creationId xmlns:a16="http://schemas.microsoft.com/office/drawing/2014/main" id="{61E5BA1A-0494-41CC-93F0-DCCDA1F213CD}"/>
                </a:ext>
              </a:extLst>
            </p:cNvPr>
            <p:cNvSpPr/>
            <p:nvPr/>
          </p:nvSpPr>
          <p:spPr>
            <a:xfrm>
              <a:off x="6161685" y="2802425"/>
              <a:ext cx="1234919" cy="22499"/>
            </a:xfrm>
            <a:custGeom>
              <a:avLst/>
              <a:gdLst/>
              <a:ahLst/>
              <a:cxnLst/>
              <a:rect l="l" t="t" r="r" b="b"/>
              <a:pathLst>
                <a:path w="38531" h="702" extrusionOk="0">
                  <a:moveTo>
                    <a:pt x="5022" y="1"/>
                  </a:moveTo>
                  <a:cubicBezTo>
                    <a:pt x="1913" y="1"/>
                    <a:pt x="18" y="30"/>
                    <a:pt x="18" y="93"/>
                  </a:cubicBezTo>
                  <a:cubicBezTo>
                    <a:pt x="1" y="210"/>
                    <a:pt x="8623" y="444"/>
                    <a:pt x="19266" y="577"/>
                  </a:cubicBezTo>
                  <a:cubicBezTo>
                    <a:pt x="25056" y="659"/>
                    <a:pt x="30248" y="701"/>
                    <a:pt x="33779" y="701"/>
                  </a:cubicBezTo>
                  <a:cubicBezTo>
                    <a:pt x="36738" y="701"/>
                    <a:pt x="38531" y="672"/>
                    <a:pt x="38531" y="611"/>
                  </a:cubicBezTo>
                  <a:cubicBezTo>
                    <a:pt x="38531" y="477"/>
                    <a:pt x="29909" y="260"/>
                    <a:pt x="19266" y="110"/>
                  </a:cubicBezTo>
                  <a:cubicBezTo>
                    <a:pt x="13622" y="39"/>
                    <a:pt x="8543" y="1"/>
                    <a:pt x="50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16;p59">
              <a:extLst>
                <a:ext uri="{FF2B5EF4-FFF2-40B4-BE49-F238E27FC236}">
                  <a16:creationId xmlns:a16="http://schemas.microsoft.com/office/drawing/2014/main" id="{1E09669B-63B9-4BBC-97B2-AA3179542BD0}"/>
                </a:ext>
              </a:extLst>
            </p:cNvPr>
            <p:cNvSpPr/>
            <p:nvPr/>
          </p:nvSpPr>
          <p:spPr>
            <a:xfrm>
              <a:off x="6178286" y="3396568"/>
              <a:ext cx="1234919" cy="22756"/>
            </a:xfrm>
            <a:custGeom>
              <a:avLst/>
              <a:gdLst/>
              <a:ahLst/>
              <a:cxnLst/>
              <a:rect l="l" t="t" r="r" b="b"/>
              <a:pathLst>
                <a:path w="38531" h="710" extrusionOk="0">
                  <a:moveTo>
                    <a:pt x="5008" y="1"/>
                  </a:moveTo>
                  <a:cubicBezTo>
                    <a:pt x="1898" y="1"/>
                    <a:pt x="1" y="30"/>
                    <a:pt x="1" y="85"/>
                  </a:cubicBezTo>
                  <a:cubicBezTo>
                    <a:pt x="1" y="218"/>
                    <a:pt x="8623" y="452"/>
                    <a:pt x="19266" y="586"/>
                  </a:cubicBezTo>
                  <a:cubicBezTo>
                    <a:pt x="25047" y="668"/>
                    <a:pt x="30239" y="710"/>
                    <a:pt x="33773" y="710"/>
                  </a:cubicBezTo>
                  <a:cubicBezTo>
                    <a:pt x="36735" y="710"/>
                    <a:pt x="38531" y="680"/>
                    <a:pt x="38531" y="619"/>
                  </a:cubicBezTo>
                  <a:cubicBezTo>
                    <a:pt x="38531" y="486"/>
                    <a:pt x="29909" y="268"/>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17;p59">
              <a:extLst>
                <a:ext uri="{FF2B5EF4-FFF2-40B4-BE49-F238E27FC236}">
                  <a16:creationId xmlns:a16="http://schemas.microsoft.com/office/drawing/2014/main" id="{62B0662C-7A9C-4F93-81A7-033B69B0D44E}"/>
                </a:ext>
              </a:extLst>
            </p:cNvPr>
            <p:cNvSpPr/>
            <p:nvPr/>
          </p:nvSpPr>
          <p:spPr>
            <a:xfrm>
              <a:off x="6178286" y="3208595"/>
              <a:ext cx="1234919" cy="22788"/>
            </a:xfrm>
            <a:custGeom>
              <a:avLst/>
              <a:gdLst/>
              <a:ahLst/>
              <a:cxnLst/>
              <a:rect l="l" t="t" r="r" b="b"/>
              <a:pathLst>
                <a:path w="38531" h="711" extrusionOk="0">
                  <a:moveTo>
                    <a:pt x="5008" y="1"/>
                  </a:moveTo>
                  <a:cubicBezTo>
                    <a:pt x="1898" y="1"/>
                    <a:pt x="1" y="30"/>
                    <a:pt x="1" y="85"/>
                  </a:cubicBezTo>
                  <a:cubicBezTo>
                    <a:pt x="1" y="219"/>
                    <a:pt x="8623" y="436"/>
                    <a:pt x="19266" y="586"/>
                  </a:cubicBezTo>
                  <a:cubicBezTo>
                    <a:pt x="25047" y="668"/>
                    <a:pt x="30239" y="710"/>
                    <a:pt x="33773" y="710"/>
                  </a:cubicBezTo>
                  <a:cubicBezTo>
                    <a:pt x="36735" y="710"/>
                    <a:pt x="38531" y="681"/>
                    <a:pt x="38531" y="620"/>
                  </a:cubicBezTo>
                  <a:cubicBezTo>
                    <a:pt x="38531" y="486"/>
                    <a:pt x="29909" y="269"/>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418;p59">
              <a:extLst>
                <a:ext uri="{FF2B5EF4-FFF2-40B4-BE49-F238E27FC236}">
                  <a16:creationId xmlns:a16="http://schemas.microsoft.com/office/drawing/2014/main" id="{EB750A25-57C2-4748-BB6E-3D7570A3FABD}"/>
                </a:ext>
              </a:extLst>
            </p:cNvPr>
            <p:cNvSpPr/>
            <p:nvPr/>
          </p:nvSpPr>
          <p:spPr>
            <a:xfrm>
              <a:off x="6178286" y="3020654"/>
              <a:ext cx="1234919" cy="22756"/>
            </a:xfrm>
            <a:custGeom>
              <a:avLst/>
              <a:gdLst/>
              <a:ahLst/>
              <a:cxnLst/>
              <a:rect l="l" t="t" r="r" b="b"/>
              <a:pathLst>
                <a:path w="38531" h="710" extrusionOk="0">
                  <a:moveTo>
                    <a:pt x="5008" y="0"/>
                  </a:moveTo>
                  <a:cubicBezTo>
                    <a:pt x="1898" y="0"/>
                    <a:pt x="1" y="29"/>
                    <a:pt x="1" y="84"/>
                  </a:cubicBezTo>
                  <a:cubicBezTo>
                    <a:pt x="1" y="218"/>
                    <a:pt x="8623" y="435"/>
                    <a:pt x="19266" y="585"/>
                  </a:cubicBezTo>
                  <a:cubicBezTo>
                    <a:pt x="25047" y="667"/>
                    <a:pt x="30239" y="710"/>
                    <a:pt x="33773" y="710"/>
                  </a:cubicBezTo>
                  <a:cubicBezTo>
                    <a:pt x="36735" y="710"/>
                    <a:pt x="38531" y="680"/>
                    <a:pt x="38531" y="619"/>
                  </a:cubicBezTo>
                  <a:cubicBezTo>
                    <a:pt x="38531" y="485"/>
                    <a:pt x="29909" y="268"/>
                    <a:pt x="19266" y="118"/>
                  </a:cubicBezTo>
                  <a:cubicBezTo>
                    <a:pt x="13619" y="38"/>
                    <a:pt x="8534" y="0"/>
                    <a:pt x="50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419;p59">
              <a:extLst>
                <a:ext uri="{FF2B5EF4-FFF2-40B4-BE49-F238E27FC236}">
                  <a16:creationId xmlns:a16="http://schemas.microsoft.com/office/drawing/2014/main" id="{B6E4FC38-A8FF-455A-98DA-5BAA9833B6D9}"/>
                </a:ext>
              </a:extLst>
            </p:cNvPr>
            <p:cNvSpPr/>
            <p:nvPr/>
          </p:nvSpPr>
          <p:spPr>
            <a:xfrm>
              <a:off x="6159569" y="3606496"/>
              <a:ext cx="1234919" cy="22531"/>
            </a:xfrm>
            <a:custGeom>
              <a:avLst/>
              <a:gdLst/>
              <a:ahLst/>
              <a:cxnLst/>
              <a:rect l="l" t="t" r="r" b="b"/>
              <a:pathLst>
                <a:path w="38531" h="703" extrusionOk="0">
                  <a:moveTo>
                    <a:pt x="5014" y="0"/>
                  </a:moveTo>
                  <a:cubicBezTo>
                    <a:pt x="1906" y="0"/>
                    <a:pt x="8" y="30"/>
                    <a:pt x="0" y="84"/>
                  </a:cubicBezTo>
                  <a:cubicBezTo>
                    <a:pt x="0" y="218"/>
                    <a:pt x="8622" y="435"/>
                    <a:pt x="19265" y="586"/>
                  </a:cubicBezTo>
                  <a:cubicBezTo>
                    <a:pt x="24921" y="666"/>
                    <a:pt x="30005" y="703"/>
                    <a:pt x="33529" y="703"/>
                  </a:cubicBezTo>
                  <a:cubicBezTo>
                    <a:pt x="36637" y="703"/>
                    <a:pt x="38530" y="674"/>
                    <a:pt x="38530" y="619"/>
                  </a:cubicBezTo>
                  <a:cubicBezTo>
                    <a:pt x="38530" y="485"/>
                    <a:pt x="29909" y="268"/>
                    <a:pt x="19265" y="118"/>
                  </a:cubicBezTo>
                  <a:cubicBezTo>
                    <a:pt x="13618" y="38"/>
                    <a:pt x="8538" y="0"/>
                    <a:pt x="50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420;p59">
              <a:extLst>
                <a:ext uri="{FF2B5EF4-FFF2-40B4-BE49-F238E27FC236}">
                  <a16:creationId xmlns:a16="http://schemas.microsoft.com/office/drawing/2014/main" id="{B231C264-347F-40BA-BC19-73A0F1D03200}"/>
                </a:ext>
              </a:extLst>
            </p:cNvPr>
            <p:cNvSpPr/>
            <p:nvPr/>
          </p:nvSpPr>
          <p:spPr>
            <a:xfrm>
              <a:off x="6156332" y="3812673"/>
              <a:ext cx="1234406" cy="22756"/>
            </a:xfrm>
            <a:custGeom>
              <a:avLst/>
              <a:gdLst/>
              <a:ahLst/>
              <a:cxnLst/>
              <a:rect l="l" t="t" r="r" b="b"/>
              <a:pathLst>
                <a:path w="38515" h="710" extrusionOk="0">
                  <a:moveTo>
                    <a:pt x="5002" y="0"/>
                  </a:moveTo>
                  <a:cubicBezTo>
                    <a:pt x="1894" y="0"/>
                    <a:pt x="1" y="29"/>
                    <a:pt x="1" y="84"/>
                  </a:cubicBezTo>
                  <a:cubicBezTo>
                    <a:pt x="1" y="218"/>
                    <a:pt x="8623" y="435"/>
                    <a:pt x="19249" y="585"/>
                  </a:cubicBezTo>
                  <a:cubicBezTo>
                    <a:pt x="25039" y="667"/>
                    <a:pt x="30231" y="709"/>
                    <a:pt x="33762" y="709"/>
                  </a:cubicBezTo>
                  <a:cubicBezTo>
                    <a:pt x="36721" y="709"/>
                    <a:pt x="38514" y="680"/>
                    <a:pt x="38514" y="619"/>
                  </a:cubicBezTo>
                  <a:cubicBezTo>
                    <a:pt x="38514" y="485"/>
                    <a:pt x="29893" y="268"/>
                    <a:pt x="19266" y="118"/>
                  </a:cubicBezTo>
                  <a:cubicBezTo>
                    <a:pt x="13610" y="38"/>
                    <a:pt x="8526" y="0"/>
                    <a:pt x="50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421;p59">
              <a:extLst>
                <a:ext uri="{FF2B5EF4-FFF2-40B4-BE49-F238E27FC236}">
                  <a16:creationId xmlns:a16="http://schemas.microsoft.com/office/drawing/2014/main" id="{80809025-BD4C-4D67-9457-898859FC9F86}"/>
                </a:ext>
              </a:extLst>
            </p:cNvPr>
            <p:cNvSpPr/>
            <p:nvPr/>
          </p:nvSpPr>
          <p:spPr>
            <a:xfrm>
              <a:off x="6152582" y="4018819"/>
              <a:ext cx="1234919" cy="22788"/>
            </a:xfrm>
            <a:custGeom>
              <a:avLst/>
              <a:gdLst/>
              <a:ahLst/>
              <a:cxnLst/>
              <a:rect l="l" t="t" r="r" b="b"/>
              <a:pathLst>
                <a:path w="38531" h="711" extrusionOk="0">
                  <a:moveTo>
                    <a:pt x="5002" y="1"/>
                  </a:moveTo>
                  <a:cubicBezTo>
                    <a:pt x="1894" y="1"/>
                    <a:pt x="1" y="30"/>
                    <a:pt x="1" y="85"/>
                  </a:cubicBezTo>
                  <a:cubicBezTo>
                    <a:pt x="1" y="219"/>
                    <a:pt x="8623" y="452"/>
                    <a:pt x="19266" y="586"/>
                  </a:cubicBezTo>
                  <a:cubicBezTo>
                    <a:pt x="25047" y="668"/>
                    <a:pt x="30234" y="710"/>
                    <a:pt x="33763" y="710"/>
                  </a:cubicBezTo>
                  <a:cubicBezTo>
                    <a:pt x="36721" y="710"/>
                    <a:pt x="38514" y="681"/>
                    <a:pt x="38514" y="620"/>
                  </a:cubicBezTo>
                  <a:lnTo>
                    <a:pt x="38531" y="620"/>
                  </a:lnTo>
                  <a:cubicBezTo>
                    <a:pt x="38531" y="486"/>
                    <a:pt x="29909" y="269"/>
                    <a:pt x="19266" y="118"/>
                  </a:cubicBezTo>
                  <a:cubicBezTo>
                    <a:pt x="13610" y="38"/>
                    <a:pt x="8526" y="1"/>
                    <a:pt x="50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TextBox 4">
            <a:extLst>
              <a:ext uri="{FF2B5EF4-FFF2-40B4-BE49-F238E27FC236}">
                <a16:creationId xmlns:a16="http://schemas.microsoft.com/office/drawing/2014/main" id="{D8C117B7-3688-481E-A2D2-436167B3A60E}"/>
              </a:ext>
            </a:extLst>
          </p:cNvPr>
          <p:cNvSpPr txBox="1"/>
          <p:nvPr/>
        </p:nvSpPr>
        <p:spPr>
          <a:xfrm>
            <a:off x="474763" y="933519"/>
            <a:ext cx="4253023" cy="507831"/>
          </a:xfrm>
          <a:prstGeom prst="rect">
            <a:avLst/>
          </a:prstGeom>
          <a:noFill/>
        </p:spPr>
        <p:txBody>
          <a:bodyPr wrap="square" rtlCol="0">
            <a:spAutoFit/>
          </a:bodyPr>
          <a:lstStyle/>
          <a:p>
            <a:pPr lvl="0" algn="ctr">
              <a:defRPr/>
            </a:pPr>
            <a:r>
              <a:rPr lang="en-US" sz="2700" b="1" dirty="0">
                <a:latin typeface="Lilita One" panose="020B0604020202020204" charset="0"/>
                <a:ea typeface="Noto Sans" panose="020B0502040504020204" pitchFamily="34"/>
                <a:cs typeface="Noto Sans" panose="020B0502040504020204" pitchFamily="34"/>
              </a:rPr>
              <a:t>GRAZIE PER L’ATTENZIONE</a:t>
            </a:r>
          </a:p>
        </p:txBody>
      </p:sp>
      <p:sp>
        <p:nvSpPr>
          <p:cNvPr id="183" name="Google Shape;2100;p60">
            <a:extLst>
              <a:ext uri="{FF2B5EF4-FFF2-40B4-BE49-F238E27FC236}">
                <a16:creationId xmlns:a16="http://schemas.microsoft.com/office/drawing/2014/main" id="{C8D1D6E5-9CE7-D24B-911A-A5FE70C86B0B}"/>
              </a:ext>
            </a:extLst>
          </p:cNvPr>
          <p:cNvSpPr txBox="1">
            <a:spLocks/>
          </p:cNvSpPr>
          <p:nvPr/>
        </p:nvSpPr>
        <p:spPr>
          <a:xfrm>
            <a:off x="588425" y="1794642"/>
            <a:ext cx="2869544" cy="16837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accent4"/>
              </a:buClr>
              <a:buSzPts val="1400"/>
              <a:buFont typeface="Open Sans"/>
              <a:buChar char="■"/>
              <a:defRPr sz="1400" b="0" i="0" u="none" strike="noStrike" cap="none">
                <a:solidFill>
                  <a:schemeClr val="accent4"/>
                </a:solidFill>
                <a:latin typeface="Open Sans"/>
                <a:ea typeface="Open Sans"/>
                <a:cs typeface="Open Sans"/>
                <a:sym typeface="Open Sans"/>
              </a:defRPr>
            </a:lvl9pPr>
          </a:lstStyle>
          <a:p>
            <a:pPr marL="0" marR="0" lvl="0" indent="0" defTabSz="914400" rtl="0" eaLnBrk="1" fontAlgn="auto" latinLnBrk="0" hangingPunct="1">
              <a:lnSpc>
                <a:spcPct val="100000"/>
              </a:lnSpc>
              <a:spcBef>
                <a:spcPts val="0"/>
              </a:spcBef>
              <a:spcAft>
                <a:spcPts val="1600"/>
              </a:spcAft>
              <a:buClr>
                <a:srgbClr val="051934"/>
              </a:buClr>
              <a:buSzPts val="1800"/>
              <a:buFont typeface="Open Sans"/>
              <a:buNone/>
              <a:tabLst/>
              <a:defRPr/>
            </a:pPr>
            <a:r>
              <a:rPr kumimoji="0" lang="en-US" sz="1200" b="0" i="0" u="none" strike="noStrike" kern="0" cap="none" spc="0" normalizeH="0" baseline="0" noProof="0" dirty="0">
                <a:ln>
                  <a:noFill/>
                </a:ln>
                <a:solidFill>
                  <a:prstClr val="black"/>
                </a:solidFill>
                <a:effectLst/>
                <a:uLnTx/>
                <a:uFillTx/>
                <a:latin typeface="Josefin Sans" panose="020B0604020202020204" charset="0"/>
                <a:ea typeface="Open Sans"/>
                <a:cs typeface="Open Sans"/>
                <a:sym typeface="Open Sans"/>
              </a:rPr>
              <a:t>Vincenzo Fabiano:</a:t>
            </a:r>
            <a:r>
              <a:rPr lang="en-US" sz="1200" dirty="0">
                <a:solidFill>
                  <a:prstClr val="black"/>
                </a:solidFill>
                <a:latin typeface="Josefin Sans" panose="020B0604020202020204" charset="0"/>
              </a:rPr>
              <a:t> </a:t>
            </a:r>
            <a:r>
              <a:rPr lang="en-US" sz="1200" dirty="0">
                <a:solidFill>
                  <a:prstClr val="black"/>
                </a:solidFill>
                <a:latin typeface="Josefin Sans" panose="020B0604020202020204" charset="0"/>
                <a:hlinkClick r:id="rId3"/>
              </a:rPr>
              <a:t>v.fabiano1@studenti.unisa.it</a:t>
            </a:r>
            <a:r>
              <a:rPr lang="en-US" sz="1200" dirty="0">
                <a:solidFill>
                  <a:prstClr val="black"/>
                </a:solidFill>
                <a:latin typeface="Josefin Sans" panose="020B0604020202020204" charset="0"/>
              </a:rPr>
              <a:t>               </a:t>
            </a:r>
          </a:p>
          <a:p>
            <a:pPr marL="0" marR="0" lvl="0" indent="0" defTabSz="914400" rtl="0" eaLnBrk="1" fontAlgn="auto" latinLnBrk="0" hangingPunct="1">
              <a:lnSpc>
                <a:spcPct val="100000"/>
              </a:lnSpc>
              <a:spcBef>
                <a:spcPts val="0"/>
              </a:spcBef>
              <a:spcAft>
                <a:spcPts val="1600"/>
              </a:spcAft>
              <a:buClr>
                <a:srgbClr val="051934"/>
              </a:buClr>
              <a:buSzPts val="1800"/>
              <a:buFont typeface="Open Sans"/>
              <a:buNone/>
              <a:tabLst/>
              <a:defRPr/>
            </a:pPr>
            <a:r>
              <a:rPr lang="en-US" sz="1200" dirty="0">
                <a:solidFill>
                  <a:prstClr val="black"/>
                </a:solidFill>
                <a:latin typeface="Josefin Sans" panose="020B0604020202020204" charset="0"/>
              </a:rPr>
              <a:t>Maria Natale: </a:t>
            </a:r>
            <a:r>
              <a:rPr lang="en-US" sz="1200" dirty="0">
                <a:solidFill>
                  <a:prstClr val="black"/>
                </a:solidFill>
                <a:latin typeface="Josefin Sans" panose="020B0604020202020204" charset="0"/>
                <a:hlinkClick r:id="rId4"/>
              </a:rPr>
              <a:t>m.natale19@studenti.unisa.it</a:t>
            </a:r>
            <a:endParaRPr lang="en-US" sz="1200" dirty="0">
              <a:solidFill>
                <a:prstClr val="black"/>
              </a:solidFill>
              <a:latin typeface="Josefin Sans" panose="020B0604020202020204" charset="0"/>
            </a:endParaRPr>
          </a:p>
          <a:p>
            <a:pPr marL="0" marR="0" lvl="0" indent="0" defTabSz="914400" rtl="0" eaLnBrk="1" fontAlgn="auto" latinLnBrk="0" hangingPunct="1">
              <a:lnSpc>
                <a:spcPct val="100000"/>
              </a:lnSpc>
              <a:spcBef>
                <a:spcPts val="0"/>
              </a:spcBef>
              <a:spcAft>
                <a:spcPts val="1600"/>
              </a:spcAft>
              <a:buClr>
                <a:srgbClr val="051934"/>
              </a:buClr>
              <a:buSzPts val="1800"/>
              <a:buFont typeface="Open Sans"/>
              <a:buNone/>
              <a:tabLst/>
              <a:defRPr/>
            </a:pPr>
            <a:r>
              <a:rPr lang="en-US" sz="1200" dirty="0">
                <a:solidFill>
                  <a:prstClr val="black"/>
                </a:solidFill>
                <a:latin typeface="Josefin Sans" panose="020B0604020202020204" charset="0"/>
              </a:rPr>
              <a:t>Pasquale </a:t>
            </a:r>
            <a:r>
              <a:rPr lang="en-US" sz="1200" dirty="0" err="1">
                <a:solidFill>
                  <a:prstClr val="black"/>
                </a:solidFill>
                <a:latin typeface="Josefin Sans" panose="020B0604020202020204" charset="0"/>
              </a:rPr>
              <a:t>Caramante</a:t>
            </a:r>
            <a:r>
              <a:rPr lang="en-US" sz="1200" dirty="0">
                <a:solidFill>
                  <a:prstClr val="black"/>
                </a:solidFill>
                <a:latin typeface="Josefin Sans" panose="020B0604020202020204" charset="0"/>
              </a:rPr>
              <a:t>: </a:t>
            </a:r>
            <a:r>
              <a:rPr lang="en-US" sz="1200" dirty="0">
                <a:solidFill>
                  <a:prstClr val="black"/>
                </a:solidFill>
                <a:latin typeface="Josefin Sans" panose="020B0604020202020204" charset="0"/>
                <a:hlinkClick r:id="rId5"/>
              </a:rPr>
              <a:t>p.caramante1@studenti.unisa.it</a:t>
            </a:r>
            <a:endParaRPr lang="en-US" sz="1200" dirty="0">
              <a:solidFill>
                <a:prstClr val="black"/>
              </a:solidFill>
              <a:latin typeface="Josefin Sans" panose="020B0604020202020204" charset="0"/>
            </a:endParaRPr>
          </a:p>
          <a:p>
            <a:pPr marL="0" marR="0" lvl="0" indent="0" defTabSz="914400" rtl="0" eaLnBrk="1" fontAlgn="auto" latinLnBrk="0" hangingPunct="1">
              <a:lnSpc>
                <a:spcPct val="100000"/>
              </a:lnSpc>
              <a:spcBef>
                <a:spcPts val="0"/>
              </a:spcBef>
              <a:spcAft>
                <a:spcPts val="1600"/>
              </a:spcAft>
              <a:buClr>
                <a:srgbClr val="051934"/>
              </a:buClr>
              <a:buSzPts val="1800"/>
              <a:buFont typeface="Open Sans"/>
              <a:buNone/>
              <a:tabLst/>
              <a:defRPr/>
            </a:pPr>
            <a:endParaRPr lang="en-US" sz="1200" dirty="0">
              <a:solidFill>
                <a:prstClr val="black"/>
              </a:solidFill>
              <a:latin typeface="Josefin Sans" panose="020B0604020202020204" charset="0"/>
            </a:endParaRPr>
          </a:p>
        </p:txBody>
      </p:sp>
    </p:spTree>
    <p:extLst>
      <p:ext uri="{BB962C8B-B14F-4D97-AF65-F5344CB8AC3E}">
        <p14:creationId xmlns:p14="http://schemas.microsoft.com/office/powerpoint/2010/main" val="4622368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99AC3C-FE44-4341-B799-F20DE8937C2B}"/>
              </a:ext>
            </a:extLst>
          </p:cNvPr>
          <p:cNvSpPr txBox="1"/>
          <p:nvPr/>
        </p:nvSpPr>
        <p:spPr>
          <a:xfrm>
            <a:off x="843108" y="74244"/>
            <a:ext cx="7255277" cy="507831"/>
          </a:xfrm>
          <a:prstGeom prst="rect">
            <a:avLst/>
          </a:prstGeom>
          <a:noFill/>
        </p:spPr>
        <p:txBody>
          <a:bodyPr wrap="square" rtlCol="0">
            <a:spAutoFit/>
          </a:bodyPr>
          <a:lstStyle/>
          <a:p>
            <a:pPr algn="ctr" defTabSz="685800">
              <a:buClrTx/>
              <a:defRPr/>
            </a:pPr>
            <a:r>
              <a:rPr lang="en-US" sz="2700" b="1" kern="1200" err="1">
                <a:latin typeface="Lilita One" panose="020B0604020202020204" charset="0"/>
                <a:ea typeface="Noto Sans" panose="020B0502040504020204" pitchFamily="34"/>
                <a:cs typeface="Noto Sans" panose="020B0502040504020204" pitchFamily="34"/>
              </a:rPr>
              <a:t>Fase</a:t>
            </a:r>
            <a:r>
              <a:rPr lang="en-US" sz="2700" b="1" kern="1200">
                <a:latin typeface="Lilita One" panose="020B0604020202020204" charset="0"/>
                <a:ea typeface="Noto Sans" panose="020B0502040504020204" pitchFamily="34"/>
                <a:cs typeface="Noto Sans" panose="020B0502040504020204" pitchFamily="34"/>
              </a:rPr>
              <a:t> di </a:t>
            </a:r>
            <a:r>
              <a:rPr lang="en-US" sz="2700" b="1" kern="1200" err="1">
                <a:latin typeface="Lilita One" panose="020B0604020202020204" charset="0"/>
                <a:ea typeface="Noto Sans" panose="020B0502040504020204" pitchFamily="34"/>
                <a:cs typeface="Noto Sans" panose="020B0502040504020204" pitchFamily="34"/>
              </a:rPr>
              <a:t>analisi</a:t>
            </a:r>
            <a:endParaRPr lang="en-US" sz="2700" b="1" kern="1200">
              <a:latin typeface="Lilita One" panose="020B0604020202020204" charset="0"/>
              <a:ea typeface="Noto Sans" panose="020B0502040504020204" pitchFamily="34"/>
              <a:cs typeface="Noto Sans" panose="020B0502040504020204" pitchFamily="34"/>
            </a:endParaRPr>
          </a:p>
        </p:txBody>
      </p:sp>
      <p:sp>
        <p:nvSpPr>
          <p:cNvPr id="7" name="CasellaDiTesto 6">
            <a:extLst>
              <a:ext uri="{FF2B5EF4-FFF2-40B4-BE49-F238E27FC236}">
                <a16:creationId xmlns:a16="http://schemas.microsoft.com/office/drawing/2014/main" id="{03688A05-31C3-4712-88CA-332BE36CFC3E}"/>
              </a:ext>
            </a:extLst>
          </p:cNvPr>
          <p:cNvSpPr txBox="1"/>
          <p:nvPr/>
        </p:nvSpPr>
        <p:spPr>
          <a:xfrm>
            <a:off x="1066380" y="3345184"/>
            <a:ext cx="1431862" cy="523220"/>
          </a:xfrm>
          <a:prstGeom prst="rect">
            <a:avLst/>
          </a:prstGeom>
          <a:noFill/>
        </p:spPr>
        <p:txBody>
          <a:bodyPr wrap="square" rtlCol="0">
            <a:spAutoFit/>
          </a:bodyPr>
          <a:lstStyle/>
          <a:p>
            <a:pPr algn="ctr"/>
            <a:r>
              <a:rPr lang="en-GB" b="1">
                <a:solidFill>
                  <a:schemeClr val="bg1"/>
                </a:solidFill>
              </a:rPr>
              <a:t>Likert scale</a:t>
            </a:r>
            <a:r>
              <a:rPr lang="en-GB">
                <a:solidFill>
                  <a:schemeClr val="bg1"/>
                </a:solidFill>
              </a:rPr>
              <a:t> answer</a:t>
            </a:r>
            <a:endParaRPr lang="it-IT">
              <a:solidFill>
                <a:schemeClr val="bg1"/>
              </a:solidFill>
            </a:endParaRPr>
          </a:p>
        </p:txBody>
      </p:sp>
      <p:sp>
        <p:nvSpPr>
          <p:cNvPr id="348" name="CasellaDiTesto 347">
            <a:extLst>
              <a:ext uri="{FF2B5EF4-FFF2-40B4-BE49-F238E27FC236}">
                <a16:creationId xmlns:a16="http://schemas.microsoft.com/office/drawing/2014/main" id="{B44A1BC0-FFEE-4346-B305-B823E48D489C}"/>
              </a:ext>
            </a:extLst>
          </p:cNvPr>
          <p:cNvSpPr txBox="1"/>
          <p:nvPr/>
        </p:nvSpPr>
        <p:spPr>
          <a:xfrm>
            <a:off x="1282753" y="1763222"/>
            <a:ext cx="1431862" cy="307777"/>
          </a:xfrm>
          <a:prstGeom prst="rect">
            <a:avLst/>
          </a:prstGeom>
          <a:noFill/>
        </p:spPr>
        <p:txBody>
          <a:bodyPr wrap="square" rtlCol="0">
            <a:spAutoFit/>
          </a:bodyPr>
          <a:lstStyle/>
          <a:p>
            <a:pPr algn="ctr"/>
            <a:r>
              <a:rPr lang="en-GB" b="1">
                <a:solidFill>
                  <a:schemeClr val="bg1"/>
                </a:solidFill>
              </a:rPr>
              <a:t>Questionnaire</a:t>
            </a:r>
            <a:endParaRPr lang="it-IT" b="1">
              <a:solidFill>
                <a:schemeClr val="bg1"/>
              </a:solidFill>
            </a:endParaRPr>
          </a:p>
        </p:txBody>
      </p:sp>
      <p:grpSp>
        <p:nvGrpSpPr>
          <p:cNvPr id="8" name="Gruppo 7">
            <a:extLst>
              <a:ext uri="{FF2B5EF4-FFF2-40B4-BE49-F238E27FC236}">
                <a16:creationId xmlns:a16="http://schemas.microsoft.com/office/drawing/2014/main" id="{FCE6BF15-348E-9F43-AF9C-79935BAD2CC9}"/>
              </a:ext>
            </a:extLst>
          </p:cNvPr>
          <p:cNvGrpSpPr/>
          <p:nvPr/>
        </p:nvGrpSpPr>
        <p:grpSpPr>
          <a:xfrm>
            <a:off x="5900306" y="1528266"/>
            <a:ext cx="1529065" cy="940579"/>
            <a:chOff x="5900306" y="1528266"/>
            <a:chExt cx="1529065" cy="940579"/>
          </a:xfrm>
        </p:grpSpPr>
        <p:sp>
          <p:nvSpPr>
            <p:cNvPr id="362" name="Google Shape;504;p19">
              <a:extLst>
                <a:ext uri="{FF2B5EF4-FFF2-40B4-BE49-F238E27FC236}">
                  <a16:creationId xmlns:a16="http://schemas.microsoft.com/office/drawing/2014/main" id="{3F9297FC-8BA2-E54D-BB7B-3D0E3697830A}"/>
                </a:ext>
              </a:extLst>
            </p:cNvPr>
            <p:cNvSpPr/>
            <p:nvPr/>
          </p:nvSpPr>
          <p:spPr>
            <a:xfrm>
              <a:off x="5900306" y="2005069"/>
              <a:ext cx="1529065" cy="463776"/>
            </a:xfrm>
            <a:custGeom>
              <a:avLst/>
              <a:gdLst/>
              <a:ahLst/>
              <a:cxnLst/>
              <a:rect l="l" t="t" r="r" b="b"/>
              <a:pathLst>
                <a:path w="29550" h="12332" extrusionOk="0">
                  <a:moveTo>
                    <a:pt x="1579" y="0"/>
                  </a:moveTo>
                  <a:cubicBezTo>
                    <a:pt x="727" y="0"/>
                    <a:pt x="0" y="627"/>
                    <a:pt x="0" y="1579"/>
                  </a:cubicBezTo>
                  <a:lnTo>
                    <a:pt x="0" y="10777"/>
                  </a:lnTo>
                  <a:cubicBezTo>
                    <a:pt x="0" y="11604"/>
                    <a:pt x="727" y="12331"/>
                    <a:pt x="1579" y="12331"/>
                  </a:cubicBezTo>
                  <a:lnTo>
                    <a:pt x="24437" y="12331"/>
                  </a:lnTo>
                  <a:cubicBezTo>
                    <a:pt x="24437" y="12231"/>
                    <a:pt x="29549" y="6166"/>
                    <a:pt x="29549" y="6166"/>
                  </a:cubicBezTo>
                  <a:cubicBezTo>
                    <a:pt x="29549" y="6166"/>
                    <a:pt x="24537" y="126"/>
                    <a:pt x="24437" y="0"/>
                  </a:cubicBezTo>
                  <a:close/>
                </a:path>
              </a:pathLst>
            </a:custGeom>
            <a:solidFill>
              <a:srgbClr val="FCB20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505;p19">
              <a:extLst>
                <a:ext uri="{FF2B5EF4-FFF2-40B4-BE49-F238E27FC236}">
                  <a16:creationId xmlns:a16="http://schemas.microsoft.com/office/drawing/2014/main" id="{12F12AB7-84C1-614D-937F-93345612C81D}"/>
                </a:ext>
              </a:extLst>
            </p:cNvPr>
            <p:cNvSpPr/>
            <p:nvPr/>
          </p:nvSpPr>
          <p:spPr>
            <a:xfrm>
              <a:off x="6212841" y="1528266"/>
              <a:ext cx="742253" cy="736251"/>
            </a:xfrm>
            <a:custGeom>
              <a:avLst/>
              <a:gdLst/>
              <a:ahLst/>
              <a:cxnLst/>
              <a:rect l="l" t="t" r="r" b="b"/>
              <a:pathLst>
                <a:path w="12432" h="12332" extrusionOk="0">
                  <a:moveTo>
                    <a:pt x="6166" y="1"/>
                  </a:moveTo>
                  <a:cubicBezTo>
                    <a:pt x="2808" y="1"/>
                    <a:pt x="1" y="2733"/>
                    <a:pt x="1" y="6166"/>
                  </a:cubicBezTo>
                  <a:cubicBezTo>
                    <a:pt x="1" y="9625"/>
                    <a:pt x="2808" y="12332"/>
                    <a:pt x="6166" y="12332"/>
                  </a:cubicBezTo>
                  <a:cubicBezTo>
                    <a:pt x="9600" y="12332"/>
                    <a:pt x="12432" y="9625"/>
                    <a:pt x="12432" y="6166"/>
                  </a:cubicBezTo>
                  <a:cubicBezTo>
                    <a:pt x="12432" y="2733"/>
                    <a:pt x="9600" y="1"/>
                    <a:pt x="6166" y="1"/>
                  </a:cubicBezTo>
                  <a:close/>
                </a:path>
              </a:pathLst>
            </a:custGeom>
            <a:solidFill>
              <a:srgbClr val="FCB20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uppo 5">
            <a:extLst>
              <a:ext uri="{FF2B5EF4-FFF2-40B4-BE49-F238E27FC236}">
                <a16:creationId xmlns:a16="http://schemas.microsoft.com/office/drawing/2014/main" id="{25AB5352-6511-884B-910E-E07444BCC79D}"/>
              </a:ext>
            </a:extLst>
          </p:cNvPr>
          <p:cNvGrpSpPr/>
          <p:nvPr/>
        </p:nvGrpSpPr>
        <p:grpSpPr>
          <a:xfrm>
            <a:off x="4470747" y="1528266"/>
            <a:ext cx="1529065" cy="940579"/>
            <a:chOff x="4470747" y="1528266"/>
            <a:chExt cx="1529065" cy="940579"/>
          </a:xfrm>
        </p:grpSpPr>
        <p:sp>
          <p:nvSpPr>
            <p:cNvPr id="364" name="Google Shape;506;p19">
              <a:extLst>
                <a:ext uri="{FF2B5EF4-FFF2-40B4-BE49-F238E27FC236}">
                  <a16:creationId xmlns:a16="http://schemas.microsoft.com/office/drawing/2014/main" id="{07E50541-95AF-1F44-93F0-24341466B227}"/>
                </a:ext>
              </a:extLst>
            </p:cNvPr>
            <p:cNvSpPr/>
            <p:nvPr/>
          </p:nvSpPr>
          <p:spPr>
            <a:xfrm>
              <a:off x="4470747" y="2005069"/>
              <a:ext cx="1529065" cy="463776"/>
            </a:xfrm>
            <a:custGeom>
              <a:avLst/>
              <a:gdLst/>
              <a:ahLst/>
              <a:cxnLst/>
              <a:rect l="l" t="t" r="r" b="b"/>
              <a:pathLst>
                <a:path w="29550" h="12332" extrusionOk="0">
                  <a:moveTo>
                    <a:pt x="1579" y="0"/>
                  </a:moveTo>
                  <a:cubicBezTo>
                    <a:pt x="727" y="0"/>
                    <a:pt x="0" y="627"/>
                    <a:pt x="0" y="1579"/>
                  </a:cubicBezTo>
                  <a:lnTo>
                    <a:pt x="0" y="10777"/>
                  </a:lnTo>
                  <a:cubicBezTo>
                    <a:pt x="0" y="11604"/>
                    <a:pt x="727" y="12331"/>
                    <a:pt x="1579" y="12331"/>
                  </a:cubicBezTo>
                  <a:lnTo>
                    <a:pt x="24437" y="12331"/>
                  </a:lnTo>
                  <a:cubicBezTo>
                    <a:pt x="24437" y="12231"/>
                    <a:pt x="29549" y="6166"/>
                    <a:pt x="29549" y="6166"/>
                  </a:cubicBezTo>
                  <a:cubicBezTo>
                    <a:pt x="29549" y="6166"/>
                    <a:pt x="24537" y="126"/>
                    <a:pt x="24437" y="0"/>
                  </a:cubicBezTo>
                  <a:close/>
                </a:path>
              </a:pathLst>
            </a:custGeom>
            <a:solidFill>
              <a:srgbClr val="C00000"/>
            </a:solidFill>
            <a:ln>
              <a:solidFill>
                <a:schemeClr val="accent2">
                  <a:lumMod val="75000"/>
                </a:schemeClr>
              </a:solid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365" name="Google Shape;507;p19">
              <a:extLst>
                <a:ext uri="{FF2B5EF4-FFF2-40B4-BE49-F238E27FC236}">
                  <a16:creationId xmlns:a16="http://schemas.microsoft.com/office/drawing/2014/main" id="{2A55B031-8229-354D-8FB6-042722495A41}"/>
                </a:ext>
              </a:extLst>
            </p:cNvPr>
            <p:cNvSpPr/>
            <p:nvPr/>
          </p:nvSpPr>
          <p:spPr>
            <a:xfrm>
              <a:off x="4783282" y="1528266"/>
              <a:ext cx="742253" cy="736251"/>
            </a:xfrm>
            <a:custGeom>
              <a:avLst/>
              <a:gdLst/>
              <a:ahLst/>
              <a:cxnLst/>
              <a:rect l="l" t="t" r="r" b="b"/>
              <a:pathLst>
                <a:path w="12432" h="12332" extrusionOk="0">
                  <a:moveTo>
                    <a:pt x="6166" y="1"/>
                  </a:moveTo>
                  <a:cubicBezTo>
                    <a:pt x="2808" y="1"/>
                    <a:pt x="1" y="2733"/>
                    <a:pt x="1" y="6166"/>
                  </a:cubicBezTo>
                  <a:cubicBezTo>
                    <a:pt x="1" y="9625"/>
                    <a:pt x="2808" y="12332"/>
                    <a:pt x="6166" y="12332"/>
                  </a:cubicBezTo>
                  <a:cubicBezTo>
                    <a:pt x="9600" y="12332"/>
                    <a:pt x="12432" y="9625"/>
                    <a:pt x="12432" y="6166"/>
                  </a:cubicBezTo>
                  <a:cubicBezTo>
                    <a:pt x="12432" y="2733"/>
                    <a:pt x="9600" y="1"/>
                    <a:pt x="6166" y="1"/>
                  </a:cubicBezTo>
                  <a:close/>
                </a:path>
              </a:pathLst>
            </a:custGeom>
            <a:solidFill>
              <a:srgbClr val="C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uppo 3">
            <a:extLst>
              <a:ext uri="{FF2B5EF4-FFF2-40B4-BE49-F238E27FC236}">
                <a16:creationId xmlns:a16="http://schemas.microsoft.com/office/drawing/2014/main" id="{E381C1E7-ECF1-CF4E-9F33-CB202D99087C}"/>
              </a:ext>
            </a:extLst>
          </p:cNvPr>
          <p:cNvGrpSpPr/>
          <p:nvPr/>
        </p:nvGrpSpPr>
        <p:grpSpPr>
          <a:xfrm>
            <a:off x="3073956" y="1517805"/>
            <a:ext cx="1529065" cy="951040"/>
            <a:chOff x="3073956" y="1517805"/>
            <a:chExt cx="1529065" cy="951040"/>
          </a:xfrm>
        </p:grpSpPr>
        <p:sp>
          <p:nvSpPr>
            <p:cNvPr id="366" name="Google Shape;508;p19">
              <a:extLst>
                <a:ext uri="{FF2B5EF4-FFF2-40B4-BE49-F238E27FC236}">
                  <a16:creationId xmlns:a16="http://schemas.microsoft.com/office/drawing/2014/main" id="{D24C4124-0FD0-E343-A26B-08ECEFDB8343}"/>
                </a:ext>
              </a:extLst>
            </p:cNvPr>
            <p:cNvSpPr/>
            <p:nvPr/>
          </p:nvSpPr>
          <p:spPr>
            <a:xfrm>
              <a:off x="3073956" y="2005069"/>
              <a:ext cx="1529065" cy="463776"/>
            </a:xfrm>
            <a:custGeom>
              <a:avLst/>
              <a:gdLst/>
              <a:ahLst/>
              <a:cxnLst/>
              <a:rect l="l" t="t" r="r" b="b"/>
              <a:pathLst>
                <a:path w="29550" h="12332" extrusionOk="0">
                  <a:moveTo>
                    <a:pt x="1579" y="0"/>
                  </a:moveTo>
                  <a:cubicBezTo>
                    <a:pt x="727" y="0"/>
                    <a:pt x="0" y="627"/>
                    <a:pt x="0" y="1579"/>
                  </a:cubicBezTo>
                  <a:lnTo>
                    <a:pt x="0" y="10777"/>
                  </a:lnTo>
                  <a:cubicBezTo>
                    <a:pt x="0" y="11604"/>
                    <a:pt x="727" y="12331"/>
                    <a:pt x="1579" y="12331"/>
                  </a:cubicBezTo>
                  <a:lnTo>
                    <a:pt x="24437" y="12331"/>
                  </a:lnTo>
                  <a:cubicBezTo>
                    <a:pt x="24437" y="12231"/>
                    <a:pt x="29549" y="6166"/>
                    <a:pt x="29549" y="6166"/>
                  </a:cubicBezTo>
                  <a:cubicBezTo>
                    <a:pt x="29549" y="6166"/>
                    <a:pt x="24537" y="126"/>
                    <a:pt x="24437" y="0"/>
                  </a:cubicBezTo>
                  <a:close/>
                </a:path>
              </a:pathLst>
            </a:custGeom>
            <a:solidFill>
              <a:srgbClr val="FFC8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509;p19">
              <a:extLst>
                <a:ext uri="{FF2B5EF4-FFF2-40B4-BE49-F238E27FC236}">
                  <a16:creationId xmlns:a16="http://schemas.microsoft.com/office/drawing/2014/main" id="{FF94FC80-B70F-724E-A540-53A2C8FCF9A3}"/>
                </a:ext>
              </a:extLst>
            </p:cNvPr>
            <p:cNvSpPr/>
            <p:nvPr/>
          </p:nvSpPr>
          <p:spPr>
            <a:xfrm>
              <a:off x="3365538" y="1517805"/>
              <a:ext cx="742253" cy="736251"/>
            </a:xfrm>
            <a:custGeom>
              <a:avLst/>
              <a:gdLst/>
              <a:ahLst/>
              <a:cxnLst/>
              <a:rect l="l" t="t" r="r" b="b"/>
              <a:pathLst>
                <a:path w="12432" h="12332" extrusionOk="0">
                  <a:moveTo>
                    <a:pt x="6166" y="1"/>
                  </a:moveTo>
                  <a:cubicBezTo>
                    <a:pt x="2808" y="1"/>
                    <a:pt x="1" y="2733"/>
                    <a:pt x="1" y="6166"/>
                  </a:cubicBezTo>
                  <a:cubicBezTo>
                    <a:pt x="1" y="9625"/>
                    <a:pt x="2808" y="12332"/>
                    <a:pt x="6166" y="12332"/>
                  </a:cubicBezTo>
                  <a:cubicBezTo>
                    <a:pt x="9600" y="12332"/>
                    <a:pt x="12432" y="9625"/>
                    <a:pt x="12432" y="6166"/>
                  </a:cubicBezTo>
                  <a:cubicBezTo>
                    <a:pt x="12432" y="2733"/>
                    <a:pt x="9600" y="1"/>
                    <a:pt x="6166" y="1"/>
                  </a:cubicBezTo>
                  <a:close/>
                </a:path>
              </a:pathLst>
            </a:custGeom>
            <a:solidFill>
              <a:srgbClr val="FFC8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uppo 1">
            <a:extLst>
              <a:ext uri="{FF2B5EF4-FFF2-40B4-BE49-F238E27FC236}">
                <a16:creationId xmlns:a16="http://schemas.microsoft.com/office/drawing/2014/main" id="{C5CF3F12-DA51-AE46-89AF-4D0CF6A37574}"/>
              </a:ext>
            </a:extLst>
          </p:cNvPr>
          <p:cNvGrpSpPr/>
          <p:nvPr/>
        </p:nvGrpSpPr>
        <p:grpSpPr>
          <a:xfrm>
            <a:off x="1686149" y="1517804"/>
            <a:ext cx="1529065" cy="951041"/>
            <a:chOff x="1686149" y="1517804"/>
            <a:chExt cx="1529065" cy="951041"/>
          </a:xfrm>
        </p:grpSpPr>
        <p:sp>
          <p:nvSpPr>
            <p:cNvPr id="368" name="Google Shape;510;p19">
              <a:extLst>
                <a:ext uri="{FF2B5EF4-FFF2-40B4-BE49-F238E27FC236}">
                  <a16:creationId xmlns:a16="http://schemas.microsoft.com/office/drawing/2014/main" id="{4626C21C-6749-6142-8865-32A2431B8C5F}"/>
                </a:ext>
              </a:extLst>
            </p:cNvPr>
            <p:cNvSpPr/>
            <p:nvPr/>
          </p:nvSpPr>
          <p:spPr>
            <a:xfrm>
              <a:off x="1686149" y="2005069"/>
              <a:ext cx="1529065" cy="463776"/>
            </a:xfrm>
            <a:custGeom>
              <a:avLst/>
              <a:gdLst/>
              <a:ahLst/>
              <a:cxnLst/>
              <a:rect l="l" t="t" r="r" b="b"/>
              <a:pathLst>
                <a:path w="29550" h="12332" extrusionOk="0">
                  <a:moveTo>
                    <a:pt x="1579" y="0"/>
                  </a:moveTo>
                  <a:cubicBezTo>
                    <a:pt x="727" y="0"/>
                    <a:pt x="0" y="627"/>
                    <a:pt x="0" y="1579"/>
                  </a:cubicBezTo>
                  <a:lnTo>
                    <a:pt x="0" y="10777"/>
                  </a:lnTo>
                  <a:cubicBezTo>
                    <a:pt x="0" y="11604"/>
                    <a:pt x="727" y="12331"/>
                    <a:pt x="1579" y="12331"/>
                  </a:cubicBezTo>
                  <a:lnTo>
                    <a:pt x="24437" y="12331"/>
                  </a:lnTo>
                  <a:cubicBezTo>
                    <a:pt x="24437" y="12231"/>
                    <a:pt x="29549" y="6166"/>
                    <a:pt x="29549" y="6166"/>
                  </a:cubicBezTo>
                  <a:cubicBezTo>
                    <a:pt x="29549" y="6166"/>
                    <a:pt x="24537" y="126"/>
                    <a:pt x="24437" y="0"/>
                  </a:cubicBezTo>
                  <a:close/>
                </a:path>
              </a:pathLst>
            </a:custGeom>
            <a:solidFill>
              <a:schemeClr val="tx1">
                <a:lumMod val="65000"/>
                <a:lumOff val="35000"/>
              </a:scheme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511;p19">
              <a:extLst>
                <a:ext uri="{FF2B5EF4-FFF2-40B4-BE49-F238E27FC236}">
                  <a16:creationId xmlns:a16="http://schemas.microsoft.com/office/drawing/2014/main" id="{819BBDAB-393D-6748-A7D3-5E815C91ABCF}"/>
                </a:ext>
              </a:extLst>
            </p:cNvPr>
            <p:cNvSpPr/>
            <p:nvPr/>
          </p:nvSpPr>
          <p:spPr>
            <a:xfrm>
              <a:off x="1998684" y="1517804"/>
              <a:ext cx="742253" cy="736251"/>
            </a:xfrm>
            <a:custGeom>
              <a:avLst/>
              <a:gdLst/>
              <a:ahLst/>
              <a:cxnLst/>
              <a:rect l="l" t="t" r="r" b="b"/>
              <a:pathLst>
                <a:path w="12432" h="12332" extrusionOk="0">
                  <a:moveTo>
                    <a:pt x="6166" y="1"/>
                  </a:moveTo>
                  <a:cubicBezTo>
                    <a:pt x="2808" y="1"/>
                    <a:pt x="1" y="2733"/>
                    <a:pt x="1" y="6166"/>
                  </a:cubicBezTo>
                  <a:cubicBezTo>
                    <a:pt x="1" y="9625"/>
                    <a:pt x="2808" y="12332"/>
                    <a:pt x="6166" y="12332"/>
                  </a:cubicBezTo>
                  <a:cubicBezTo>
                    <a:pt x="9600" y="12332"/>
                    <a:pt x="12432" y="9625"/>
                    <a:pt x="12432" y="6166"/>
                  </a:cubicBezTo>
                  <a:cubicBezTo>
                    <a:pt x="12432" y="2733"/>
                    <a:pt x="9600" y="1"/>
                    <a:pt x="6166" y="1"/>
                  </a:cubicBezTo>
                  <a:close/>
                </a:path>
              </a:pathLst>
            </a:custGeom>
            <a:solidFill>
              <a:schemeClr val="tx1">
                <a:lumMod val="65000"/>
                <a:lumOff val="35000"/>
              </a:scheme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531;p19">
            <a:extLst>
              <a:ext uri="{FF2B5EF4-FFF2-40B4-BE49-F238E27FC236}">
                <a16:creationId xmlns:a16="http://schemas.microsoft.com/office/drawing/2014/main" id="{55215763-C04D-DD4D-A0D9-4BFEBC326AFB}"/>
              </a:ext>
            </a:extLst>
          </p:cNvPr>
          <p:cNvSpPr txBox="1">
            <a:spLocks/>
          </p:cNvSpPr>
          <p:nvPr/>
        </p:nvSpPr>
        <p:spPr>
          <a:xfrm>
            <a:off x="3032849" y="2539289"/>
            <a:ext cx="1401700" cy="1329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gn="ctr">
              <a:lnSpc>
                <a:spcPct val="100000"/>
              </a:lnSpc>
              <a:spcAft>
                <a:spcPts val="1600"/>
              </a:spcAft>
              <a:buFont typeface="Josefin Sans"/>
              <a:buNone/>
            </a:pPr>
            <a:r>
              <a:rPr lang="it-IT" sz="1200" b="1" err="1">
                <a:solidFill>
                  <a:srgbClr val="FFC800"/>
                </a:solidFill>
              </a:rPr>
              <a:t>Personas</a:t>
            </a:r>
            <a:br>
              <a:rPr lang="it-IT" sz="1200"/>
            </a:br>
            <a:r>
              <a:rPr lang="it-IT">
                <a:solidFill>
                  <a:schemeClr val="tx1"/>
                </a:solidFill>
              </a:rPr>
              <a:t>Delineare i profili degli utenti che utilizzeranno il nostro sistema</a:t>
            </a:r>
          </a:p>
        </p:txBody>
      </p:sp>
      <p:sp>
        <p:nvSpPr>
          <p:cNvPr id="390" name="Google Shape;532;p19">
            <a:extLst>
              <a:ext uri="{FF2B5EF4-FFF2-40B4-BE49-F238E27FC236}">
                <a16:creationId xmlns:a16="http://schemas.microsoft.com/office/drawing/2014/main" id="{353C9729-7ACD-B447-8C1D-DBCCCB28111E}"/>
              </a:ext>
            </a:extLst>
          </p:cNvPr>
          <p:cNvSpPr txBox="1">
            <a:spLocks/>
          </p:cNvSpPr>
          <p:nvPr/>
        </p:nvSpPr>
        <p:spPr>
          <a:xfrm>
            <a:off x="1570717" y="2521114"/>
            <a:ext cx="1529065" cy="1329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gn="ctr">
              <a:lnSpc>
                <a:spcPct val="100000"/>
              </a:lnSpc>
              <a:spcAft>
                <a:spcPts val="1600"/>
              </a:spcAft>
              <a:buFont typeface="Josefin Sans"/>
              <a:buNone/>
            </a:pPr>
            <a:r>
              <a:rPr lang="it-IT" sz="1200" b="1">
                <a:solidFill>
                  <a:schemeClr val="tx1"/>
                </a:solidFill>
              </a:rPr>
              <a:t>Interviste</a:t>
            </a:r>
            <a:br>
              <a:rPr lang="it-IT" sz="1000"/>
            </a:br>
            <a:r>
              <a:rPr lang="it-IT">
                <a:solidFill>
                  <a:schemeClr val="tx1"/>
                </a:solidFill>
              </a:rPr>
              <a:t>Intervistare gli </a:t>
            </a:r>
            <a:r>
              <a:rPr lang="it-IT" err="1">
                <a:solidFill>
                  <a:schemeClr val="tx1"/>
                </a:solidFill>
              </a:rPr>
              <a:t>stakeholders</a:t>
            </a:r>
            <a:r>
              <a:rPr lang="it-IT">
                <a:solidFill>
                  <a:schemeClr val="tx1"/>
                </a:solidFill>
              </a:rPr>
              <a:t> tramite l’uso di questionari per avere una visione chiara del problema</a:t>
            </a:r>
          </a:p>
        </p:txBody>
      </p:sp>
      <p:sp>
        <p:nvSpPr>
          <p:cNvPr id="391" name="Google Shape;533;p19">
            <a:extLst>
              <a:ext uri="{FF2B5EF4-FFF2-40B4-BE49-F238E27FC236}">
                <a16:creationId xmlns:a16="http://schemas.microsoft.com/office/drawing/2014/main" id="{94FCB7EA-8E5A-A748-8071-3C68CCE20087}"/>
              </a:ext>
            </a:extLst>
          </p:cNvPr>
          <p:cNvSpPr txBox="1">
            <a:spLocks/>
          </p:cNvSpPr>
          <p:nvPr/>
        </p:nvSpPr>
        <p:spPr>
          <a:xfrm>
            <a:off x="4419457" y="2567039"/>
            <a:ext cx="1401700" cy="1141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gn="ctr">
              <a:lnSpc>
                <a:spcPct val="100000"/>
              </a:lnSpc>
              <a:spcAft>
                <a:spcPts val="1600"/>
              </a:spcAft>
              <a:buFont typeface="Josefin Sans"/>
              <a:buNone/>
            </a:pPr>
            <a:r>
              <a:rPr lang="it-IT" sz="1200" b="1">
                <a:solidFill>
                  <a:srgbClr val="C00000"/>
                </a:solidFill>
              </a:rPr>
              <a:t>Task</a:t>
            </a:r>
            <a:br>
              <a:rPr lang="it-IT" sz="1000"/>
            </a:br>
            <a:r>
              <a:rPr lang="it-IT">
                <a:solidFill>
                  <a:schemeClr val="tx1"/>
                </a:solidFill>
              </a:rPr>
              <a:t>Individuare i task che potranno realizzare i nostri utenti</a:t>
            </a:r>
          </a:p>
        </p:txBody>
      </p:sp>
      <p:sp>
        <p:nvSpPr>
          <p:cNvPr id="392" name="Google Shape;534;p19">
            <a:extLst>
              <a:ext uri="{FF2B5EF4-FFF2-40B4-BE49-F238E27FC236}">
                <a16:creationId xmlns:a16="http://schemas.microsoft.com/office/drawing/2014/main" id="{4FF8BACE-D6B9-CB40-82C5-9404778003DB}"/>
              </a:ext>
            </a:extLst>
          </p:cNvPr>
          <p:cNvSpPr txBox="1">
            <a:spLocks/>
          </p:cNvSpPr>
          <p:nvPr/>
        </p:nvSpPr>
        <p:spPr>
          <a:xfrm>
            <a:off x="5999811" y="2567039"/>
            <a:ext cx="1262225" cy="92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gn="ctr">
              <a:lnSpc>
                <a:spcPct val="100000"/>
              </a:lnSpc>
              <a:spcAft>
                <a:spcPts val="1600"/>
              </a:spcAft>
              <a:buFont typeface="Josefin Sans"/>
              <a:buNone/>
            </a:pPr>
            <a:r>
              <a:rPr lang="it-IT" sz="1200" b="1" dirty="0">
                <a:solidFill>
                  <a:srgbClr val="FCB20C"/>
                </a:solidFill>
              </a:rPr>
              <a:t>Empowerment</a:t>
            </a:r>
            <a:br>
              <a:rPr lang="it-IT" sz="1000" dirty="0"/>
            </a:br>
            <a:r>
              <a:rPr lang="it-IT" dirty="0">
                <a:solidFill>
                  <a:schemeClr val="tx1"/>
                </a:solidFill>
              </a:rPr>
              <a:t>Comprendere il livello di </a:t>
            </a:r>
            <a:r>
              <a:rPr lang="it-IT" dirty="0" err="1">
                <a:solidFill>
                  <a:schemeClr val="tx1"/>
                </a:solidFill>
              </a:rPr>
              <a:t>empowerment</a:t>
            </a:r>
            <a:r>
              <a:rPr lang="it-IT" dirty="0">
                <a:solidFill>
                  <a:schemeClr val="tx1"/>
                </a:solidFill>
              </a:rPr>
              <a:t> dei nostri utenti</a:t>
            </a:r>
          </a:p>
        </p:txBody>
      </p:sp>
      <p:sp>
        <p:nvSpPr>
          <p:cNvPr id="393" name="CasellaDiTesto 392">
            <a:extLst>
              <a:ext uri="{FF2B5EF4-FFF2-40B4-BE49-F238E27FC236}">
                <a16:creationId xmlns:a16="http://schemas.microsoft.com/office/drawing/2014/main" id="{8B124073-4EF2-FE41-9C23-EF106EF53F25}"/>
              </a:ext>
            </a:extLst>
          </p:cNvPr>
          <p:cNvSpPr txBox="1"/>
          <p:nvPr/>
        </p:nvSpPr>
        <p:spPr>
          <a:xfrm>
            <a:off x="1354774" y="1117451"/>
            <a:ext cx="184731" cy="307777"/>
          </a:xfrm>
          <a:prstGeom prst="rect">
            <a:avLst/>
          </a:prstGeom>
          <a:noFill/>
        </p:spPr>
        <p:txBody>
          <a:bodyPr wrap="none" rtlCol="0">
            <a:spAutoFit/>
          </a:bodyPr>
          <a:lstStyle/>
          <a:p>
            <a:endParaRPr lang="it-IT"/>
          </a:p>
        </p:txBody>
      </p:sp>
      <p:grpSp>
        <p:nvGrpSpPr>
          <p:cNvPr id="394" name="Google Shape;4626;p31">
            <a:extLst>
              <a:ext uri="{FF2B5EF4-FFF2-40B4-BE49-F238E27FC236}">
                <a16:creationId xmlns:a16="http://schemas.microsoft.com/office/drawing/2014/main" id="{F1DD881B-7521-EF46-AB6D-5ED2E0D4652D}"/>
              </a:ext>
            </a:extLst>
          </p:cNvPr>
          <p:cNvGrpSpPr/>
          <p:nvPr/>
        </p:nvGrpSpPr>
        <p:grpSpPr>
          <a:xfrm>
            <a:off x="3563763" y="1697165"/>
            <a:ext cx="351155" cy="340753"/>
            <a:chOff x="-59481900" y="2290800"/>
            <a:chExt cx="319000" cy="309550"/>
          </a:xfrm>
          <a:solidFill>
            <a:schemeClr val="bg1"/>
          </a:solidFill>
        </p:grpSpPr>
        <p:sp>
          <p:nvSpPr>
            <p:cNvPr id="395" name="Google Shape;4627;p31">
              <a:extLst>
                <a:ext uri="{FF2B5EF4-FFF2-40B4-BE49-F238E27FC236}">
                  <a16:creationId xmlns:a16="http://schemas.microsoft.com/office/drawing/2014/main" id="{CF05BDC2-FFE9-3849-BF46-8A51CE1D8D1B}"/>
                </a:ext>
              </a:extLst>
            </p:cNvPr>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628;p31">
              <a:extLst>
                <a:ext uri="{FF2B5EF4-FFF2-40B4-BE49-F238E27FC236}">
                  <a16:creationId xmlns:a16="http://schemas.microsoft.com/office/drawing/2014/main" id="{1D4B0A88-A761-6649-AE88-D16C6C525F5A}"/>
                </a:ext>
              </a:extLst>
            </p:cNvPr>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629;p31">
              <a:extLst>
                <a:ext uri="{FF2B5EF4-FFF2-40B4-BE49-F238E27FC236}">
                  <a16:creationId xmlns:a16="http://schemas.microsoft.com/office/drawing/2014/main" id="{E58794AA-50E0-214F-BF33-3EB8919E07E3}"/>
                </a:ext>
              </a:extLst>
            </p:cNvPr>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630;p31">
              <a:extLst>
                <a:ext uri="{FF2B5EF4-FFF2-40B4-BE49-F238E27FC236}">
                  <a16:creationId xmlns:a16="http://schemas.microsoft.com/office/drawing/2014/main" id="{09BB1D9C-75C0-4743-B681-B76126BBEE5D}"/>
                </a:ext>
              </a:extLst>
            </p:cNvPr>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631;p31">
              <a:extLst>
                <a:ext uri="{FF2B5EF4-FFF2-40B4-BE49-F238E27FC236}">
                  <a16:creationId xmlns:a16="http://schemas.microsoft.com/office/drawing/2014/main" id="{8A518CE5-8B7C-9D44-BA3A-7960CFE08F30}"/>
                </a:ext>
              </a:extLst>
            </p:cNvPr>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632;p31">
              <a:extLst>
                <a:ext uri="{FF2B5EF4-FFF2-40B4-BE49-F238E27FC236}">
                  <a16:creationId xmlns:a16="http://schemas.microsoft.com/office/drawing/2014/main" id="{94D655D9-D996-D443-BDFE-2F096BEE20E2}"/>
                </a:ext>
              </a:extLst>
            </p:cNvPr>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6144;p34">
            <a:extLst>
              <a:ext uri="{FF2B5EF4-FFF2-40B4-BE49-F238E27FC236}">
                <a16:creationId xmlns:a16="http://schemas.microsoft.com/office/drawing/2014/main" id="{1BB683D7-D70B-894A-A85A-EC35D0019DB2}"/>
              </a:ext>
            </a:extLst>
          </p:cNvPr>
          <p:cNvGrpSpPr/>
          <p:nvPr/>
        </p:nvGrpSpPr>
        <p:grpSpPr>
          <a:xfrm>
            <a:off x="4979532" y="1734381"/>
            <a:ext cx="360056" cy="346516"/>
            <a:chOff x="-37534750" y="2668075"/>
            <a:chExt cx="332400" cy="319900"/>
          </a:xfrm>
          <a:solidFill>
            <a:schemeClr val="bg1"/>
          </a:solidFill>
        </p:grpSpPr>
        <p:sp>
          <p:nvSpPr>
            <p:cNvPr id="402" name="Google Shape;6145;p34">
              <a:extLst>
                <a:ext uri="{FF2B5EF4-FFF2-40B4-BE49-F238E27FC236}">
                  <a16:creationId xmlns:a16="http://schemas.microsoft.com/office/drawing/2014/main" id="{D8F259EB-376E-B847-A9AB-507C68648769}"/>
                </a:ext>
              </a:extLst>
            </p:cNvPr>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146;p34">
              <a:extLst>
                <a:ext uri="{FF2B5EF4-FFF2-40B4-BE49-F238E27FC236}">
                  <a16:creationId xmlns:a16="http://schemas.microsoft.com/office/drawing/2014/main" id="{B3E992DF-BC4B-0C4E-A64F-01415A148A0D}"/>
                </a:ext>
              </a:extLst>
            </p:cNvPr>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8522;p40">
            <a:extLst>
              <a:ext uri="{FF2B5EF4-FFF2-40B4-BE49-F238E27FC236}">
                <a16:creationId xmlns:a16="http://schemas.microsoft.com/office/drawing/2014/main" id="{6B106F40-8514-834F-ABE0-D0F41C32E3E0}"/>
              </a:ext>
            </a:extLst>
          </p:cNvPr>
          <p:cNvGrpSpPr/>
          <p:nvPr/>
        </p:nvGrpSpPr>
        <p:grpSpPr>
          <a:xfrm>
            <a:off x="2202281" y="1719462"/>
            <a:ext cx="332587" cy="330855"/>
            <a:chOff x="685475" y="2318350"/>
            <a:chExt cx="297750" cy="296200"/>
          </a:xfrm>
          <a:solidFill>
            <a:schemeClr val="bg1"/>
          </a:solidFill>
        </p:grpSpPr>
        <p:sp>
          <p:nvSpPr>
            <p:cNvPr id="405" name="Google Shape;8523;p40">
              <a:extLst>
                <a:ext uri="{FF2B5EF4-FFF2-40B4-BE49-F238E27FC236}">
                  <a16:creationId xmlns:a16="http://schemas.microsoft.com/office/drawing/2014/main" id="{CF98BDDE-6137-4045-ABE2-B0CE3CEFFAD2}"/>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8524;p40">
              <a:extLst>
                <a:ext uri="{FF2B5EF4-FFF2-40B4-BE49-F238E27FC236}">
                  <a16:creationId xmlns:a16="http://schemas.microsoft.com/office/drawing/2014/main" id="{85B5C179-CA4E-8940-8840-485F6A320F97}"/>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8525;p40">
              <a:extLst>
                <a:ext uri="{FF2B5EF4-FFF2-40B4-BE49-F238E27FC236}">
                  <a16:creationId xmlns:a16="http://schemas.microsoft.com/office/drawing/2014/main" id="{EB62D086-7CC9-5F41-A31C-C183838974FB}"/>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8671;p40">
            <a:extLst>
              <a:ext uri="{FF2B5EF4-FFF2-40B4-BE49-F238E27FC236}">
                <a16:creationId xmlns:a16="http://schemas.microsoft.com/office/drawing/2014/main" id="{218C2452-3E7D-7245-86FC-5ED2A109F533}"/>
              </a:ext>
            </a:extLst>
          </p:cNvPr>
          <p:cNvSpPr/>
          <p:nvPr/>
        </p:nvSpPr>
        <p:spPr>
          <a:xfrm>
            <a:off x="6416340" y="1719657"/>
            <a:ext cx="335240" cy="329934"/>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5457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90"/>
                                        </p:tgtEl>
                                        <p:attrNameLst>
                                          <p:attrName>style.visibility</p:attrName>
                                        </p:attrNameLst>
                                      </p:cBhvr>
                                      <p:to>
                                        <p:strVal val="visible"/>
                                      </p:to>
                                    </p:set>
                                    <p:animEffect transition="in" filter="fade">
                                      <p:cBhvr>
                                        <p:cTn id="12" dur="500"/>
                                        <p:tgtEl>
                                          <p:spTgt spid="390"/>
                                        </p:tgtEl>
                                      </p:cBhvr>
                                    </p:animEffect>
                                    <p:anim calcmode="lin" valueType="num">
                                      <p:cBhvr>
                                        <p:cTn id="13" dur="500" fill="hold"/>
                                        <p:tgtEl>
                                          <p:spTgt spid="390"/>
                                        </p:tgtEl>
                                        <p:attrNameLst>
                                          <p:attrName>ppt_x</p:attrName>
                                        </p:attrNameLst>
                                      </p:cBhvr>
                                      <p:tavLst>
                                        <p:tav tm="0">
                                          <p:val>
                                            <p:strVal val="#ppt_x"/>
                                          </p:val>
                                        </p:tav>
                                        <p:tav tm="100000">
                                          <p:val>
                                            <p:strVal val="#ppt_x"/>
                                          </p:val>
                                        </p:tav>
                                      </p:tavLst>
                                    </p:anim>
                                    <p:anim calcmode="lin" valueType="num">
                                      <p:cBhvr>
                                        <p:cTn id="14" dur="500" fill="hold"/>
                                        <p:tgtEl>
                                          <p:spTgt spid="39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389"/>
                                        </p:tgtEl>
                                        <p:attrNameLst>
                                          <p:attrName>style.visibility</p:attrName>
                                        </p:attrNameLst>
                                      </p:cBhvr>
                                      <p:to>
                                        <p:strVal val="visible"/>
                                      </p:to>
                                    </p:set>
                                    <p:animEffect transition="in" filter="fade">
                                      <p:cBhvr>
                                        <p:cTn id="24" dur="500"/>
                                        <p:tgtEl>
                                          <p:spTgt spid="389"/>
                                        </p:tgtEl>
                                      </p:cBhvr>
                                    </p:animEffect>
                                    <p:anim calcmode="lin" valueType="num">
                                      <p:cBhvr>
                                        <p:cTn id="25" dur="500" fill="hold"/>
                                        <p:tgtEl>
                                          <p:spTgt spid="389"/>
                                        </p:tgtEl>
                                        <p:attrNameLst>
                                          <p:attrName>ppt_x</p:attrName>
                                        </p:attrNameLst>
                                      </p:cBhvr>
                                      <p:tavLst>
                                        <p:tav tm="0">
                                          <p:val>
                                            <p:strVal val="#ppt_x"/>
                                          </p:val>
                                        </p:tav>
                                        <p:tav tm="100000">
                                          <p:val>
                                            <p:strVal val="#ppt_x"/>
                                          </p:val>
                                        </p:tav>
                                      </p:tavLst>
                                    </p:anim>
                                    <p:anim calcmode="lin" valueType="num">
                                      <p:cBhvr>
                                        <p:cTn id="26" dur="500" fill="hold"/>
                                        <p:tgtEl>
                                          <p:spTgt spid="38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391"/>
                                        </p:tgtEl>
                                        <p:attrNameLst>
                                          <p:attrName>style.visibility</p:attrName>
                                        </p:attrNameLst>
                                      </p:cBhvr>
                                      <p:to>
                                        <p:strVal val="visible"/>
                                      </p:to>
                                    </p:set>
                                    <p:animEffect transition="in" filter="fade">
                                      <p:cBhvr>
                                        <p:cTn id="36" dur="500"/>
                                        <p:tgtEl>
                                          <p:spTgt spid="391"/>
                                        </p:tgtEl>
                                      </p:cBhvr>
                                    </p:animEffect>
                                    <p:anim calcmode="lin" valueType="num">
                                      <p:cBhvr>
                                        <p:cTn id="37" dur="500" fill="hold"/>
                                        <p:tgtEl>
                                          <p:spTgt spid="391"/>
                                        </p:tgtEl>
                                        <p:attrNameLst>
                                          <p:attrName>ppt_x</p:attrName>
                                        </p:attrNameLst>
                                      </p:cBhvr>
                                      <p:tavLst>
                                        <p:tav tm="0">
                                          <p:val>
                                            <p:strVal val="#ppt_x"/>
                                          </p:val>
                                        </p:tav>
                                        <p:tav tm="100000">
                                          <p:val>
                                            <p:strVal val="#ppt_x"/>
                                          </p:val>
                                        </p:tav>
                                      </p:tavLst>
                                    </p:anim>
                                    <p:anim calcmode="lin" valueType="num">
                                      <p:cBhvr>
                                        <p:cTn id="38" dur="500" fill="hold"/>
                                        <p:tgtEl>
                                          <p:spTgt spid="39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392"/>
                                        </p:tgtEl>
                                        <p:attrNameLst>
                                          <p:attrName>style.visibility</p:attrName>
                                        </p:attrNameLst>
                                      </p:cBhvr>
                                      <p:to>
                                        <p:strVal val="visible"/>
                                      </p:to>
                                    </p:set>
                                    <p:animEffect transition="in" filter="fade">
                                      <p:cBhvr>
                                        <p:cTn id="48" dur="500"/>
                                        <p:tgtEl>
                                          <p:spTgt spid="392"/>
                                        </p:tgtEl>
                                      </p:cBhvr>
                                    </p:animEffect>
                                    <p:anim calcmode="lin" valueType="num">
                                      <p:cBhvr>
                                        <p:cTn id="49" dur="500" fill="hold"/>
                                        <p:tgtEl>
                                          <p:spTgt spid="392"/>
                                        </p:tgtEl>
                                        <p:attrNameLst>
                                          <p:attrName>ppt_x</p:attrName>
                                        </p:attrNameLst>
                                      </p:cBhvr>
                                      <p:tavLst>
                                        <p:tav tm="0">
                                          <p:val>
                                            <p:strVal val="#ppt_x"/>
                                          </p:val>
                                        </p:tav>
                                        <p:tav tm="100000">
                                          <p:val>
                                            <p:strVal val="#ppt_x"/>
                                          </p:val>
                                        </p:tav>
                                      </p:tavLst>
                                    </p:anim>
                                    <p:anim calcmode="lin" valueType="num">
                                      <p:cBhvr>
                                        <p:cTn id="50" dur="500" fill="hold"/>
                                        <p:tgtEl>
                                          <p:spTgt spid="3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p:bldP spid="390" grpId="0"/>
      <p:bldP spid="391" grpId="0"/>
      <p:bldP spid="3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65;p42">
            <a:extLst>
              <a:ext uri="{FF2B5EF4-FFF2-40B4-BE49-F238E27FC236}">
                <a16:creationId xmlns:a16="http://schemas.microsoft.com/office/drawing/2014/main" id="{DA21FAF2-C090-457E-B615-D87B1EF8FF7A}"/>
              </a:ext>
            </a:extLst>
          </p:cNvPr>
          <p:cNvGrpSpPr/>
          <p:nvPr/>
        </p:nvGrpSpPr>
        <p:grpSpPr>
          <a:xfrm>
            <a:off x="462766" y="1267426"/>
            <a:ext cx="2186002" cy="3482874"/>
            <a:chOff x="6542433" y="1193579"/>
            <a:chExt cx="2186002" cy="3482874"/>
          </a:xfrm>
        </p:grpSpPr>
        <p:sp>
          <p:nvSpPr>
            <p:cNvPr id="3" name="Google Shape;1966;p42">
              <a:extLst>
                <a:ext uri="{FF2B5EF4-FFF2-40B4-BE49-F238E27FC236}">
                  <a16:creationId xmlns:a16="http://schemas.microsoft.com/office/drawing/2014/main" id="{3C5046F6-D195-4826-8B42-C01DBE3079DC}"/>
                </a:ext>
              </a:extLst>
            </p:cNvPr>
            <p:cNvSpPr/>
            <p:nvPr/>
          </p:nvSpPr>
          <p:spPr>
            <a:xfrm>
              <a:off x="6588489" y="3924143"/>
              <a:ext cx="469148" cy="528024"/>
            </a:xfrm>
            <a:custGeom>
              <a:avLst/>
              <a:gdLst/>
              <a:ahLst/>
              <a:cxnLst/>
              <a:rect l="l" t="t" r="r" b="b"/>
              <a:pathLst>
                <a:path w="14638" h="16475" extrusionOk="0">
                  <a:moveTo>
                    <a:pt x="10059" y="0"/>
                  </a:moveTo>
                  <a:lnTo>
                    <a:pt x="1" y="12465"/>
                  </a:lnTo>
                  <a:lnTo>
                    <a:pt x="3158" y="16475"/>
                  </a:lnTo>
                  <a:lnTo>
                    <a:pt x="14637" y="6115"/>
                  </a:lnTo>
                  <a:lnTo>
                    <a:pt x="10059"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67;p42">
              <a:extLst>
                <a:ext uri="{FF2B5EF4-FFF2-40B4-BE49-F238E27FC236}">
                  <a16:creationId xmlns:a16="http://schemas.microsoft.com/office/drawing/2014/main" id="{39B29853-8A82-488C-8B30-EDA5A24BB533}"/>
                </a:ext>
              </a:extLst>
            </p:cNvPr>
            <p:cNvSpPr/>
            <p:nvPr/>
          </p:nvSpPr>
          <p:spPr>
            <a:xfrm>
              <a:off x="6823031" y="2566088"/>
              <a:ext cx="703690" cy="1651537"/>
            </a:xfrm>
            <a:custGeom>
              <a:avLst/>
              <a:gdLst/>
              <a:ahLst/>
              <a:cxnLst/>
              <a:rect l="l" t="t" r="r" b="b"/>
              <a:pathLst>
                <a:path w="21956" h="51530" extrusionOk="0">
                  <a:moveTo>
                    <a:pt x="2624" y="0"/>
                  </a:moveTo>
                  <a:lnTo>
                    <a:pt x="2624" y="0"/>
                  </a:lnTo>
                  <a:cubicBezTo>
                    <a:pt x="2624" y="1"/>
                    <a:pt x="9642" y="29758"/>
                    <a:pt x="9775" y="30326"/>
                  </a:cubicBezTo>
                  <a:cubicBezTo>
                    <a:pt x="9926" y="30894"/>
                    <a:pt x="1" y="41888"/>
                    <a:pt x="1" y="41888"/>
                  </a:cubicBezTo>
                  <a:lnTo>
                    <a:pt x="5632" y="51529"/>
                  </a:lnTo>
                  <a:cubicBezTo>
                    <a:pt x="5632" y="51529"/>
                    <a:pt x="20619" y="36174"/>
                    <a:pt x="21288" y="34687"/>
                  </a:cubicBezTo>
                  <a:cubicBezTo>
                    <a:pt x="21956" y="33200"/>
                    <a:pt x="17328" y="2473"/>
                    <a:pt x="17328" y="2473"/>
                  </a:cubicBezTo>
                  <a:lnTo>
                    <a:pt x="2624" y="0"/>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68;p42">
              <a:extLst>
                <a:ext uri="{FF2B5EF4-FFF2-40B4-BE49-F238E27FC236}">
                  <a16:creationId xmlns:a16="http://schemas.microsoft.com/office/drawing/2014/main" id="{6666778F-53C8-4B45-A911-AE95DAFB0444}"/>
                </a:ext>
              </a:extLst>
            </p:cNvPr>
            <p:cNvSpPr/>
            <p:nvPr/>
          </p:nvSpPr>
          <p:spPr>
            <a:xfrm>
              <a:off x="7310351" y="2645348"/>
              <a:ext cx="121053" cy="363639"/>
            </a:xfrm>
            <a:custGeom>
              <a:avLst/>
              <a:gdLst/>
              <a:ahLst/>
              <a:cxnLst/>
              <a:rect l="l" t="t" r="r" b="b"/>
              <a:pathLst>
                <a:path w="3777" h="11346" extrusionOk="0">
                  <a:moveTo>
                    <a:pt x="2123" y="0"/>
                  </a:moveTo>
                  <a:lnTo>
                    <a:pt x="1805" y="67"/>
                  </a:lnTo>
                  <a:lnTo>
                    <a:pt x="1" y="2623"/>
                  </a:lnTo>
                  <a:cubicBezTo>
                    <a:pt x="1" y="2623"/>
                    <a:pt x="3727" y="11011"/>
                    <a:pt x="3777" y="11345"/>
                  </a:cubicBezTo>
                  <a:lnTo>
                    <a:pt x="212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69;p42">
              <a:extLst>
                <a:ext uri="{FF2B5EF4-FFF2-40B4-BE49-F238E27FC236}">
                  <a16:creationId xmlns:a16="http://schemas.microsoft.com/office/drawing/2014/main" id="{3D983F61-C1C8-4CFD-9A98-C5403BD4C937}"/>
                </a:ext>
              </a:extLst>
            </p:cNvPr>
            <p:cNvSpPr/>
            <p:nvPr/>
          </p:nvSpPr>
          <p:spPr>
            <a:xfrm>
              <a:off x="6787712" y="2552146"/>
              <a:ext cx="964993" cy="1660639"/>
            </a:xfrm>
            <a:custGeom>
              <a:avLst/>
              <a:gdLst/>
              <a:ahLst/>
              <a:cxnLst/>
              <a:rect l="l" t="t" r="r" b="b"/>
              <a:pathLst>
                <a:path w="30109" h="51814" extrusionOk="0">
                  <a:moveTo>
                    <a:pt x="1103" y="1"/>
                  </a:moveTo>
                  <a:lnTo>
                    <a:pt x="819" y="1154"/>
                  </a:lnTo>
                  <a:cubicBezTo>
                    <a:pt x="0" y="4512"/>
                    <a:pt x="501" y="8054"/>
                    <a:pt x="2239" y="11062"/>
                  </a:cubicBezTo>
                  <a:lnTo>
                    <a:pt x="14787" y="32800"/>
                  </a:lnTo>
                  <a:cubicBezTo>
                    <a:pt x="15673" y="34337"/>
                    <a:pt x="16308" y="36008"/>
                    <a:pt x="16709" y="37745"/>
                  </a:cubicBezTo>
                  <a:lnTo>
                    <a:pt x="19833" y="51814"/>
                  </a:lnTo>
                  <a:lnTo>
                    <a:pt x="30109" y="51814"/>
                  </a:lnTo>
                  <a:cubicBezTo>
                    <a:pt x="30109" y="51814"/>
                    <a:pt x="28839" y="42173"/>
                    <a:pt x="27703" y="35122"/>
                  </a:cubicBezTo>
                  <a:cubicBezTo>
                    <a:pt x="26851" y="29809"/>
                    <a:pt x="19750" y="13318"/>
                    <a:pt x="16308" y="5531"/>
                  </a:cubicBezTo>
                  <a:lnTo>
                    <a:pt x="18430" y="2908"/>
                  </a:lnTo>
                  <a:lnTo>
                    <a:pt x="14720" y="2290"/>
                  </a:lnTo>
                  <a:lnTo>
                    <a:pt x="1103" y="1"/>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70;p42">
              <a:extLst>
                <a:ext uri="{FF2B5EF4-FFF2-40B4-BE49-F238E27FC236}">
                  <a16:creationId xmlns:a16="http://schemas.microsoft.com/office/drawing/2014/main" id="{A9F175BB-EB04-4061-B577-8F1C09718D94}"/>
                </a:ext>
              </a:extLst>
            </p:cNvPr>
            <p:cNvSpPr/>
            <p:nvPr/>
          </p:nvSpPr>
          <p:spPr>
            <a:xfrm>
              <a:off x="6867484" y="2821462"/>
              <a:ext cx="405945" cy="534241"/>
            </a:xfrm>
            <a:custGeom>
              <a:avLst/>
              <a:gdLst/>
              <a:ahLst/>
              <a:cxnLst/>
              <a:rect l="l" t="t" r="r" b="b"/>
              <a:pathLst>
                <a:path w="12666" h="16669" extrusionOk="0">
                  <a:moveTo>
                    <a:pt x="2370" y="0"/>
                  </a:moveTo>
                  <a:cubicBezTo>
                    <a:pt x="2089" y="0"/>
                    <a:pt x="1811" y="34"/>
                    <a:pt x="1538" y="103"/>
                  </a:cubicBezTo>
                  <a:cubicBezTo>
                    <a:pt x="903" y="219"/>
                    <a:pt x="352" y="604"/>
                    <a:pt x="1" y="1138"/>
                  </a:cubicBezTo>
                  <a:lnTo>
                    <a:pt x="1" y="1155"/>
                  </a:lnTo>
                  <a:lnTo>
                    <a:pt x="1" y="1172"/>
                  </a:lnTo>
                  <a:cubicBezTo>
                    <a:pt x="101" y="1322"/>
                    <a:pt x="168" y="1439"/>
                    <a:pt x="218" y="1523"/>
                  </a:cubicBezTo>
                  <a:cubicBezTo>
                    <a:pt x="235" y="1556"/>
                    <a:pt x="268" y="1590"/>
                    <a:pt x="301" y="1623"/>
                  </a:cubicBezTo>
                  <a:cubicBezTo>
                    <a:pt x="285" y="1590"/>
                    <a:pt x="268" y="1539"/>
                    <a:pt x="235" y="1506"/>
                  </a:cubicBezTo>
                  <a:cubicBezTo>
                    <a:pt x="186" y="1426"/>
                    <a:pt x="138" y="1315"/>
                    <a:pt x="60" y="1158"/>
                  </a:cubicBezTo>
                  <a:lnTo>
                    <a:pt x="60" y="1158"/>
                  </a:lnTo>
                  <a:cubicBezTo>
                    <a:pt x="412" y="648"/>
                    <a:pt x="959" y="302"/>
                    <a:pt x="1571" y="203"/>
                  </a:cubicBezTo>
                  <a:cubicBezTo>
                    <a:pt x="1820" y="148"/>
                    <a:pt x="2073" y="123"/>
                    <a:pt x="2329" y="123"/>
                  </a:cubicBezTo>
                  <a:cubicBezTo>
                    <a:pt x="2538" y="123"/>
                    <a:pt x="2748" y="139"/>
                    <a:pt x="2958" y="169"/>
                  </a:cubicBezTo>
                  <a:cubicBezTo>
                    <a:pt x="3493" y="286"/>
                    <a:pt x="4028" y="437"/>
                    <a:pt x="4562" y="637"/>
                  </a:cubicBezTo>
                  <a:cubicBezTo>
                    <a:pt x="5164" y="821"/>
                    <a:pt x="5748" y="1072"/>
                    <a:pt x="6317" y="1356"/>
                  </a:cubicBezTo>
                  <a:cubicBezTo>
                    <a:pt x="6935" y="1673"/>
                    <a:pt x="7419" y="2191"/>
                    <a:pt x="7687" y="2843"/>
                  </a:cubicBezTo>
                  <a:cubicBezTo>
                    <a:pt x="7804" y="3177"/>
                    <a:pt x="7837" y="3544"/>
                    <a:pt x="7737" y="3895"/>
                  </a:cubicBezTo>
                  <a:cubicBezTo>
                    <a:pt x="7620" y="4246"/>
                    <a:pt x="7469" y="4597"/>
                    <a:pt x="7286" y="4931"/>
                  </a:cubicBezTo>
                  <a:cubicBezTo>
                    <a:pt x="7085" y="5299"/>
                    <a:pt x="6968" y="5700"/>
                    <a:pt x="6968" y="6118"/>
                  </a:cubicBezTo>
                  <a:cubicBezTo>
                    <a:pt x="7002" y="6552"/>
                    <a:pt x="7202" y="6953"/>
                    <a:pt x="7520" y="7254"/>
                  </a:cubicBezTo>
                  <a:cubicBezTo>
                    <a:pt x="7887" y="7588"/>
                    <a:pt x="8322" y="7855"/>
                    <a:pt x="8789" y="8006"/>
                  </a:cubicBezTo>
                  <a:cubicBezTo>
                    <a:pt x="9241" y="8173"/>
                    <a:pt x="9692" y="8306"/>
                    <a:pt x="10109" y="8524"/>
                  </a:cubicBezTo>
                  <a:cubicBezTo>
                    <a:pt x="10895" y="8908"/>
                    <a:pt x="11530" y="9543"/>
                    <a:pt x="11947" y="10328"/>
                  </a:cubicBezTo>
                  <a:cubicBezTo>
                    <a:pt x="12332" y="11030"/>
                    <a:pt x="12515" y="11815"/>
                    <a:pt x="12482" y="12617"/>
                  </a:cubicBezTo>
                  <a:cubicBezTo>
                    <a:pt x="12449" y="13302"/>
                    <a:pt x="12231" y="13987"/>
                    <a:pt x="11847" y="14572"/>
                  </a:cubicBezTo>
                  <a:cubicBezTo>
                    <a:pt x="11296" y="15424"/>
                    <a:pt x="10494" y="16076"/>
                    <a:pt x="9525" y="16410"/>
                  </a:cubicBezTo>
                  <a:cubicBezTo>
                    <a:pt x="9174" y="16527"/>
                    <a:pt x="8806" y="16610"/>
                    <a:pt x="8439" y="16661"/>
                  </a:cubicBezTo>
                  <a:cubicBezTo>
                    <a:pt x="8472" y="16666"/>
                    <a:pt x="8505" y="16668"/>
                    <a:pt x="8539" y="16668"/>
                  </a:cubicBezTo>
                  <a:cubicBezTo>
                    <a:pt x="8606" y="16668"/>
                    <a:pt x="8672" y="16661"/>
                    <a:pt x="8739" y="16661"/>
                  </a:cubicBezTo>
                  <a:cubicBezTo>
                    <a:pt x="9007" y="16627"/>
                    <a:pt x="9291" y="16577"/>
                    <a:pt x="9558" y="16494"/>
                  </a:cubicBezTo>
                  <a:cubicBezTo>
                    <a:pt x="10544" y="16159"/>
                    <a:pt x="11396" y="15508"/>
                    <a:pt x="11947" y="14639"/>
                  </a:cubicBezTo>
                  <a:cubicBezTo>
                    <a:pt x="12348" y="14037"/>
                    <a:pt x="12582" y="13336"/>
                    <a:pt x="12632" y="12617"/>
                  </a:cubicBezTo>
                  <a:cubicBezTo>
                    <a:pt x="12666" y="11798"/>
                    <a:pt x="12482" y="10980"/>
                    <a:pt x="12098" y="10245"/>
                  </a:cubicBezTo>
                  <a:cubicBezTo>
                    <a:pt x="11663" y="9426"/>
                    <a:pt x="10995" y="8774"/>
                    <a:pt x="10176" y="8356"/>
                  </a:cubicBezTo>
                  <a:cubicBezTo>
                    <a:pt x="9341" y="7922"/>
                    <a:pt x="8338" y="7805"/>
                    <a:pt x="7637" y="7120"/>
                  </a:cubicBezTo>
                  <a:cubicBezTo>
                    <a:pt x="7353" y="6853"/>
                    <a:pt x="7185" y="6502"/>
                    <a:pt x="7152" y="6118"/>
                  </a:cubicBezTo>
                  <a:cubicBezTo>
                    <a:pt x="7152" y="5733"/>
                    <a:pt x="7252" y="5349"/>
                    <a:pt x="7453" y="5015"/>
                  </a:cubicBezTo>
                  <a:cubicBezTo>
                    <a:pt x="7637" y="4681"/>
                    <a:pt x="7804" y="4313"/>
                    <a:pt x="7921" y="3929"/>
                  </a:cubicBezTo>
                  <a:cubicBezTo>
                    <a:pt x="8004" y="3544"/>
                    <a:pt x="7987" y="3143"/>
                    <a:pt x="7837" y="2776"/>
                  </a:cubicBezTo>
                  <a:cubicBezTo>
                    <a:pt x="7570" y="2108"/>
                    <a:pt x="7052" y="1539"/>
                    <a:pt x="6383" y="1222"/>
                  </a:cubicBezTo>
                  <a:cubicBezTo>
                    <a:pt x="5815" y="921"/>
                    <a:pt x="5214" y="687"/>
                    <a:pt x="4596" y="487"/>
                  </a:cubicBezTo>
                  <a:cubicBezTo>
                    <a:pt x="4078" y="303"/>
                    <a:pt x="3526" y="153"/>
                    <a:pt x="2975" y="52"/>
                  </a:cubicBezTo>
                  <a:cubicBezTo>
                    <a:pt x="2773" y="18"/>
                    <a:pt x="2571" y="0"/>
                    <a:pt x="23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71;p42">
              <a:extLst>
                <a:ext uri="{FF2B5EF4-FFF2-40B4-BE49-F238E27FC236}">
                  <a16:creationId xmlns:a16="http://schemas.microsoft.com/office/drawing/2014/main" id="{DE02546C-EC13-44DD-9CE8-6124FD5A9408}"/>
                </a:ext>
              </a:extLst>
            </p:cNvPr>
            <p:cNvSpPr/>
            <p:nvPr/>
          </p:nvSpPr>
          <p:spPr>
            <a:xfrm>
              <a:off x="7434609" y="3271348"/>
              <a:ext cx="275277" cy="628180"/>
            </a:xfrm>
            <a:custGeom>
              <a:avLst/>
              <a:gdLst/>
              <a:ahLst/>
              <a:cxnLst/>
              <a:rect l="l" t="t" r="r" b="b"/>
              <a:pathLst>
                <a:path w="8589" h="19600" extrusionOk="0">
                  <a:moveTo>
                    <a:pt x="3275" y="0"/>
                  </a:moveTo>
                  <a:lnTo>
                    <a:pt x="3275" y="0"/>
                  </a:lnTo>
                  <a:cubicBezTo>
                    <a:pt x="2958" y="134"/>
                    <a:pt x="2657" y="301"/>
                    <a:pt x="2389" y="518"/>
                  </a:cubicBezTo>
                  <a:cubicBezTo>
                    <a:pt x="1671" y="1120"/>
                    <a:pt x="1153" y="1939"/>
                    <a:pt x="919" y="2858"/>
                  </a:cubicBezTo>
                  <a:cubicBezTo>
                    <a:pt x="769" y="3492"/>
                    <a:pt x="769" y="4144"/>
                    <a:pt x="919" y="4779"/>
                  </a:cubicBezTo>
                  <a:cubicBezTo>
                    <a:pt x="1103" y="5497"/>
                    <a:pt x="1337" y="6183"/>
                    <a:pt x="1604" y="6868"/>
                  </a:cubicBezTo>
                  <a:cubicBezTo>
                    <a:pt x="1855" y="7586"/>
                    <a:pt x="2089" y="8388"/>
                    <a:pt x="1938" y="9207"/>
                  </a:cubicBezTo>
                  <a:cubicBezTo>
                    <a:pt x="1805" y="10009"/>
                    <a:pt x="1287" y="10744"/>
                    <a:pt x="953" y="11579"/>
                  </a:cubicBezTo>
                  <a:cubicBezTo>
                    <a:pt x="0" y="13969"/>
                    <a:pt x="969" y="16675"/>
                    <a:pt x="3208" y="17929"/>
                  </a:cubicBezTo>
                  <a:cubicBezTo>
                    <a:pt x="3776" y="18246"/>
                    <a:pt x="4394" y="18463"/>
                    <a:pt x="5029" y="18547"/>
                  </a:cubicBezTo>
                  <a:cubicBezTo>
                    <a:pt x="5614" y="18647"/>
                    <a:pt x="6132" y="18697"/>
                    <a:pt x="6600" y="18764"/>
                  </a:cubicBezTo>
                  <a:cubicBezTo>
                    <a:pt x="6984" y="18831"/>
                    <a:pt x="7369" y="18931"/>
                    <a:pt x="7736" y="19065"/>
                  </a:cubicBezTo>
                  <a:cubicBezTo>
                    <a:pt x="8037" y="19198"/>
                    <a:pt x="8321" y="19382"/>
                    <a:pt x="8588" y="19599"/>
                  </a:cubicBezTo>
                  <a:cubicBezTo>
                    <a:pt x="8521" y="19533"/>
                    <a:pt x="8471" y="19466"/>
                    <a:pt x="8405" y="19416"/>
                  </a:cubicBezTo>
                  <a:cubicBezTo>
                    <a:pt x="8204" y="19249"/>
                    <a:pt x="7987" y="19115"/>
                    <a:pt x="7770" y="18998"/>
                  </a:cubicBezTo>
                  <a:cubicBezTo>
                    <a:pt x="7402" y="18848"/>
                    <a:pt x="7001" y="18731"/>
                    <a:pt x="6617" y="18664"/>
                  </a:cubicBezTo>
                  <a:cubicBezTo>
                    <a:pt x="6149" y="18580"/>
                    <a:pt x="5631" y="18530"/>
                    <a:pt x="5046" y="18430"/>
                  </a:cubicBezTo>
                  <a:cubicBezTo>
                    <a:pt x="4428" y="18330"/>
                    <a:pt x="3826" y="18112"/>
                    <a:pt x="3275" y="17795"/>
                  </a:cubicBezTo>
                  <a:cubicBezTo>
                    <a:pt x="2657" y="17444"/>
                    <a:pt x="2105" y="16943"/>
                    <a:pt x="1688" y="16358"/>
                  </a:cubicBezTo>
                  <a:cubicBezTo>
                    <a:pt x="719" y="14988"/>
                    <a:pt x="518" y="13217"/>
                    <a:pt x="1120" y="11646"/>
                  </a:cubicBezTo>
                  <a:cubicBezTo>
                    <a:pt x="1454" y="10844"/>
                    <a:pt x="1972" y="10092"/>
                    <a:pt x="2122" y="9240"/>
                  </a:cubicBezTo>
                  <a:cubicBezTo>
                    <a:pt x="2272" y="8371"/>
                    <a:pt x="2022" y="7536"/>
                    <a:pt x="1771" y="6817"/>
                  </a:cubicBezTo>
                  <a:cubicBezTo>
                    <a:pt x="1504" y="6132"/>
                    <a:pt x="1253" y="5447"/>
                    <a:pt x="1069" y="4746"/>
                  </a:cubicBezTo>
                  <a:cubicBezTo>
                    <a:pt x="919" y="4127"/>
                    <a:pt x="902" y="3492"/>
                    <a:pt x="1053" y="2891"/>
                  </a:cubicBezTo>
                  <a:cubicBezTo>
                    <a:pt x="1253" y="1989"/>
                    <a:pt x="1738" y="1187"/>
                    <a:pt x="2440" y="585"/>
                  </a:cubicBezTo>
                  <a:cubicBezTo>
                    <a:pt x="2707" y="368"/>
                    <a:pt x="2974" y="184"/>
                    <a:pt x="327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72;p42">
              <a:extLst>
                <a:ext uri="{FF2B5EF4-FFF2-40B4-BE49-F238E27FC236}">
                  <a16:creationId xmlns:a16="http://schemas.microsoft.com/office/drawing/2014/main" id="{150FDBF0-031C-4877-AEE5-496948230849}"/>
                </a:ext>
              </a:extLst>
            </p:cNvPr>
            <p:cNvSpPr/>
            <p:nvPr/>
          </p:nvSpPr>
          <p:spPr>
            <a:xfrm>
              <a:off x="7399802" y="4034427"/>
              <a:ext cx="156372" cy="193903"/>
            </a:xfrm>
            <a:custGeom>
              <a:avLst/>
              <a:gdLst/>
              <a:ahLst/>
              <a:cxnLst/>
              <a:rect l="l" t="t" r="r" b="b"/>
              <a:pathLst>
                <a:path w="4879" h="6050" extrusionOk="0">
                  <a:moveTo>
                    <a:pt x="0" y="1"/>
                  </a:moveTo>
                  <a:cubicBezTo>
                    <a:pt x="0" y="34"/>
                    <a:pt x="451" y="151"/>
                    <a:pt x="1120" y="486"/>
                  </a:cubicBezTo>
                  <a:cubicBezTo>
                    <a:pt x="1504" y="686"/>
                    <a:pt x="1871" y="920"/>
                    <a:pt x="2206" y="1187"/>
                  </a:cubicBezTo>
                  <a:cubicBezTo>
                    <a:pt x="3041" y="1839"/>
                    <a:pt x="3726" y="2691"/>
                    <a:pt x="4177" y="3643"/>
                  </a:cubicBezTo>
                  <a:cubicBezTo>
                    <a:pt x="4361" y="4028"/>
                    <a:pt x="4511" y="4445"/>
                    <a:pt x="4628" y="4863"/>
                  </a:cubicBezTo>
                  <a:cubicBezTo>
                    <a:pt x="4812" y="5582"/>
                    <a:pt x="4829" y="6049"/>
                    <a:pt x="4862" y="6049"/>
                  </a:cubicBezTo>
                  <a:cubicBezTo>
                    <a:pt x="4879" y="5932"/>
                    <a:pt x="4879" y="5832"/>
                    <a:pt x="4879" y="5715"/>
                  </a:cubicBezTo>
                  <a:cubicBezTo>
                    <a:pt x="4879" y="5598"/>
                    <a:pt x="4862" y="5465"/>
                    <a:pt x="4846" y="5331"/>
                  </a:cubicBezTo>
                  <a:cubicBezTo>
                    <a:pt x="4829" y="5164"/>
                    <a:pt x="4795" y="4997"/>
                    <a:pt x="4762" y="4830"/>
                  </a:cubicBezTo>
                  <a:cubicBezTo>
                    <a:pt x="4662" y="4395"/>
                    <a:pt x="4528" y="3978"/>
                    <a:pt x="4328" y="3577"/>
                  </a:cubicBezTo>
                  <a:cubicBezTo>
                    <a:pt x="3876" y="2574"/>
                    <a:pt x="3191" y="1705"/>
                    <a:pt x="2306" y="1054"/>
                  </a:cubicBezTo>
                  <a:cubicBezTo>
                    <a:pt x="1955" y="786"/>
                    <a:pt x="1571" y="552"/>
                    <a:pt x="1170" y="369"/>
                  </a:cubicBezTo>
                  <a:cubicBezTo>
                    <a:pt x="1019" y="285"/>
                    <a:pt x="852" y="235"/>
                    <a:pt x="702" y="168"/>
                  </a:cubicBezTo>
                  <a:cubicBezTo>
                    <a:pt x="585" y="118"/>
                    <a:pt x="451" y="85"/>
                    <a:pt x="334" y="68"/>
                  </a:cubicBezTo>
                  <a:cubicBezTo>
                    <a:pt x="234" y="18"/>
                    <a:pt x="117"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73;p42">
              <a:extLst>
                <a:ext uri="{FF2B5EF4-FFF2-40B4-BE49-F238E27FC236}">
                  <a16:creationId xmlns:a16="http://schemas.microsoft.com/office/drawing/2014/main" id="{6FD185B7-D7BD-4EEA-A3FE-B514663391F9}"/>
                </a:ext>
              </a:extLst>
            </p:cNvPr>
            <p:cNvSpPr/>
            <p:nvPr/>
          </p:nvSpPr>
          <p:spPr>
            <a:xfrm>
              <a:off x="7173273" y="2622849"/>
              <a:ext cx="213165" cy="312295"/>
            </a:xfrm>
            <a:custGeom>
              <a:avLst/>
              <a:gdLst/>
              <a:ahLst/>
              <a:cxnLst/>
              <a:rect l="l" t="t" r="r" b="b"/>
              <a:pathLst>
                <a:path w="6651" h="9744" extrusionOk="0">
                  <a:moveTo>
                    <a:pt x="1404" y="0"/>
                  </a:moveTo>
                  <a:cubicBezTo>
                    <a:pt x="1404" y="0"/>
                    <a:pt x="1370" y="34"/>
                    <a:pt x="1304" y="101"/>
                  </a:cubicBezTo>
                  <a:cubicBezTo>
                    <a:pt x="1220" y="201"/>
                    <a:pt x="1120" y="318"/>
                    <a:pt x="1053" y="418"/>
                  </a:cubicBezTo>
                  <a:cubicBezTo>
                    <a:pt x="769" y="836"/>
                    <a:pt x="535" y="1287"/>
                    <a:pt x="368" y="1772"/>
                  </a:cubicBezTo>
                  <a:cubicBezTo>
                    <a:pt x="117" y="2473"/>
                    <a:pt x="0" y="3225"/>
                    <a:pt x="17" y="3977"/>
                  </a:cubicBezTo>
                  <a:cubicBezTo>
                    <a:pt x="50" y="5865"/>
                    <a:pt x="986" y="7619"/>
                    <a:pt x="2557" y="8655"/>
                  </a:cubicBezTo>
                  <a:cubicBezTo>
                    <a:pt x="3175" y="9090"/>
                    <a:pt x="3877" y="9407"/>
                    <a:pt x="4595" y="9574"/>
                  </a:cubicBezTo>
                  <a:cubicBezTo>
                    <a:pt x="5045" y="9679"/>
                    <a:pt x="5495" y="9744"/>
                    <a:pt x="5945" y="9744"/>
                  </a:cubicBezTo>
                  <a:cubicBezTo>
                    <a:pt x="5997" y="9744"/>
                    <a:pt x="6048" y="9743"/>
                    <a:pt x="6099" y="9741"/>
                  </a:cubicBezTo>
                  <a:cubicBezTo>
                    <a:pt x="6233" y="9741"/>
                    <a:pt x="6383" y="9725"/>
                    <a:pt x="6517" y="9708"/>
                  </a:cubicBezTo>
                  <a:cubicBezTo>
                    <a:pt x="6600" y="9691"/>
                    <a:pt x="6650" y="9675"/>
                    <a:pt x="6650" y="9675"/>
                  </a:cubicBezTo>
                  <a:cubicBezTo>
                    <a:pt x="6650" y="9666"/>
                    <a:pt x="6625" y="9663"/>
                    <a:pt x="6577" y="9663"/>
                  </a:cubicBezTo>
                  <a:cubicBezTo>
                    <a:pt x="6510" y="9663"/>
                    <a:pt x="6399" y="9668"/>
                    <a:pt x="6250" y="9668"/>
                  </a:cubicBezTo>
                  <a:cubicBezTo>
                    <a:pt x="5898" y="9668"/>
                    <a:pt x="5333" y="9641"/>
                    <a:pt x="4629" y="9457"/>
                  </a:cubicBezTo>
                  <a:cubicBezTo>
                    <a:pt x="3927" y="9257"/>
                    <a:pt x="3259" y="8939"/>
                    <a:pt x="2657" y="8522"/>
                  </a:cubicBezTo>
                  <a:cubicBezTo>
                    <a:pt x="1153" y="7486"/>
                    <a:pt x="234" y="5798"/>
                    <a:pt x="184" y="3977"/>
                  </a:cubicBezTo>
                  <a:cubicBezTo>
                    <a:pt x="167" y="3242"/>
                    <a:pt x="268" y="2507"/>
                    <a:pt x="485" y="1805"/>
                  </a:cubicBezTo>
                  <a:cubicBezTo>
                    <a:pt x="886" y="619"/>
                    <a:pt x="1437" y="17"/>
                    <a:pt x="14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74;p42">
              <a:extLst>
                <a:ext uri="{FF2B5EF4-FFF2-40B4-BE49-F238E27FC236}">
                  <a16:creationId xmlns:a16="http://schemas.microsoft.com/office/drawing/2014/main" id="{90BEFF9D-EDDD-4BEA-A3B3-2CF1A8851C58}"/>
                </a:ext>
              </a:extLst>
            </p:cNvPr>
            <p:cNvSpPr/>
            <p:nvPr/>
          </p:nvSpPr>
          <p:spPr>
            <a:xfrm>
              <a:off x="6893733" y="3575503"/>
              <a:ext cx="311173" cy="452802"/>
            </a:xfrm>
            <a:custGeom>
              <a:avLst/>
              <a:gdLst/>
              <a:ahLst/>
              <a:cxnLst/>
              <a:rect l="l" t="t" r="r" b="b"/>
              <a:pathLst>
                <a:path w="9709" h="14128" extrusionOk="0">
                  <a:moveTo>
                    <a:pt x="6216" y="1"/>
                  </a:moveTo>
                  <a:cubicBezTo>
                    <a:pt x="6266" y="34"/>
                    <a:pt x="6333" y="84"/>
                    <a:pt x="6400" y="118"/>
                  </a:cubicBezTo>
                  <a:cubicBezTo>
                    <a:pt x="6517" y="185"/>
                    <a:pt x="6701" y="302"/>
                    <a:pt x="6935" y="452"/>
                  </a:cubicBezTo>
                  <a:cubicBezTo>
                    <a:pt x="7569" y="870"/>
                    <a:pt x="8138" y="1388"/>
                    <a:pt x="8605" y="2006"/>
                  </a:cubicBezTo>
                  <a:cubicBezTo>
                    <a:pt x="8940" y="2424"/>
                    <a:pt x="9173" y="2891"/>
                    <a:pt x="9341" y="3393"/>
                  </a:cubicBezTo>
                  <a:cubicBezTo>
                    <a:pt x="9508" y="3961"/>
                    <a:pt x="9541" y="4579"/>
                    <a:pt x="9441" y="5164"/>
                  </a:cubicBezTo>
                  <a:cubicBezTo>
                    <a:pt x="9324" y="5815"/>
                    <a:pt x="9023" y="6434"/>
                    <a:pt x="8539" y="6885"/>
                  </a:cubicBezTo>
                  <a:cubicBezTo>
                    <a:pt x="8054" y="7369"/>
                    <a:pt x="7269" y="7536"/>
                    <a:pt x="6767" y="8155"/>
                  </a:cubicBezTo>
                  <a:cubicBezTo>
                    <a:pt x="6517" y="8455"/>
                    <a:pt x="6350" y="8806"/>
                    <a:pt x="6266" y="9174"/>
                  </a:cubicBezTo>
                  <a:cubicBezTo>
                    <a:pt x="6183" y="9525"/>
                    <a:pt x="6133" y="9892"/>
                    <a:pt x="6099" y="10243"/>
                  </a:cubicBezTo>
                  <a:cubicBezTo>
                    <a:pt x="6049" y="10945"/>
                    <a:pt x="5999" y="11630"/>
                    <a:pt x="5765" y="12215"/>
                  </a:cubicBezTo>
                  <a:cubicBezTo>
                    <a:pt x="5548" y="12766"/>
                    <a:pt x="5130" y="13234"/>
                    <a:pt x="4612" y="13518"/>
                  </a:cubicBezTo>
                  <a:cubicBezTo>
                    <a:pt x="4144" y="13769"/>
                    <a:pt x="3643" y="13936"/>
                    <a:pt x="3108" y="13986"/>
                  </a:cubicBezTo>
                  <a:cubicBezTo>
                    <a:pt x="2924" y="13998"/>
                    <a:pt x="2739" y="14004"/>
                    <a:pt x="2553" y="14004"/>
                  </a:cubicBezTo>
                  <a:cubicBezTo>
                    <a:pt x="1981" y="14004"/>
                    <a:pt x="1404" y="13945"/>
                    <a:pt x="836" y="13819"/>
                  </a:cubicBezTo>
                  <a:lnTo>
                    <a:pt x="218" y="13685"/>
                  </a:lnTo>
                  <a:cubicBezTo>
                    <a:pt x="134" y="13668"/>
                    <a:pt x="67" y="13668"/>
                    <a:pt x="0" y="13652"/>
                  </a:cubicBezTo>
                  <a:lnTo>
                    <a:pt x="0" y="13652"/>
                  </a:lnTo>
                  <a:cubicBezTo>
                    <a:pt x="67" y="13685"/>
                    <a:pt x="134" y="13718"/>
                    <a:pt x="201" y="13735"/>
                  </a:cubicBezTo>
                  <a:cubicBezTo>
                    <a:pt x="351" y="13769"/>
                    <a:pt x="552" y="13819"/>
                    <a:pt x="819" y="13886"/>
                  </a:cubicBezTo>
                  <a:cubicBezTo>
                    <a:pt x="1449" y="14054"/>
                    <a:pt x="2102" y="14128"/>
                    <a:pt x="2750" y="14128"/>
                  </a:cubicBezTo>
                  <a:cubicBezTo>
                    <a:pt x="2875" y="14128"/>
                    <a:pt x="3000" y="14125"/>
                    <a:pt x="3125" y="14119"/>
                  </a:cubicBezTo>
                  <a:cubicBezTo>
                    <a:pt x="3676" y="14069"/>
                    <a:pt x="4194" y="13902"/>
                    <a:pt x="4679" y="13652"/>
                  </a:cubicBezTo>
                  <a:cubicBezTo>
                    <a:pt x="5247" y="13351"/>
                    <a:pt x="5681" y="12866"/>
                    <a:pt x="5932" y="12282"/>
                  </a:cubicBezTo>
                  <a:cubicBezTo>
                    <a:pt x="6183" y="11663"/>
                    <a:pt x="6216" y="10962"/>
                    <a:pt x="6283" y="10260"/>
                  </a:cubicBezTo>
                  <a:cubicBezTo>
                    <a:pt x="6350" y="9575"/>
                    <a:pt x="6433" y="8823"/>
                    <a:pt x="6901" y="8271"/>
                  </a:cubicBezTo>
                  <a:cubicBezTo>
                    <a:pt x="7352" y="7703"/>
                    <a:pt x="8121" y="7536"/>
                    <a:pt x="8655" y="7018"/>
                  </a:cubicBezTo>
                  <a:cubicBezTo>
                    <a:pt x="9157" y="6534"/>
                    <a:pt x="9491" y="5899"/>
                    <a:pt x="9608" y="5197"/>
                  </a:cubicBezTo>
                  <a:cubicBezTo>
                    <a:pt x="9708" y="4579"/>
                    <a:pt x="9658" y="3944"/>
                    <a:pt x="9474" y="3342"/>
                  </a:cubicBezTo>
                  <a:cubicBezTo>
                    <a:pt x="9307" y="2825"/>
                    <a:pt x="9057" y="2340"/>
                    <a:pt x="8722" y="1922"/>
                  </a:cubicBezTo>
                  <a:cubicBezTo>
                    <a:pt x="8221" y="1304"/>
                    <a:pt x="7636" y="786"/>
                    <a:pt x="6968" y="385"/>
                  </a:cubicBezTo>
                  <a:cubicBezTo>
                    <a:pt x="6734" y="251"/>
                    <a:pt x="6550" y="151"/>
                    <a:pt x="6417" y="84"/>
                  </a:cubicBezTo>
                  <a:cubicBezTo>
                    <a:pt x="6350" y="51"/>
                    <a:pt x="6283" y="18"/>
                    <a:pt x="62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75;p42">
              <a:extLst>
                <a:ext uri="{FF2B5EF4-FFF2-40B4-BE49-F238E27FC236}">
                  <a16:creationId xmlns:a16="http://schemas.microsoft.com/office/drawing/2014/main" id="{D1078014-A030-4D52-8FBF-B698DD0FE68C}"/>
                </a:ext>
              </a:extLst>
            </p:cNvPr>
            <p:cNvSpPr/>
            <p:nvPr/>
          </p:nvSpPr>
          <p:spPr>
            <a:xfrm>
              <a:off x="6894791" y="1202296"/>
              <a:ext cx="649077" cy="652410"/>
            </a:xfrm>
            <a:custGeom>
              <a:avLst/>
              <a:gdLst/>
              <a:ahLst/>
              <a:cxnLst/>
              <a:rect l="l" t="t" r="r" b="b"/>
              <a:pathLst>
                <a:path w="20252" h="20356" extrusionOk="0">
                  <a:moveTo>
                    <a:pt x="6362" y="0"/>
                  </a:moveTo>
                  <a:cubicBezTo>
                    <a:pt x="4673" y="0"/>
                    <a:pt x="3009" y="1120"/>
                    <a:pt x="2173" y="2636"/>
                  </a:cubicBezTo>
                  <a:cubicBezTo>
                    <a:pt x="1187" y="4424"/>
                    <a:pt x="1170" y="6612"/>
                    <a:pt x="1638" y="8601"/>
                  </a:cubicBezTo>
                  <a:cubicBezTo>
                    <a:pt x="1839" y="9436"/>
                    <a:pt x="2106" y="10305"/>
                    <a:pt x="1922" y="11140"/>
                  </a:cubicBezTo>
                  <a:cubicBezTo>
                    <a:pt x="1705" y="12043"/>
                    <a:pt x="1003" y="12728"/>
                    <a:pt x="653" y="13597"/>
                  </a:cubicBezTo>
                  <a:cubicBezTo>
                    <a:pt x="1" y="15234"/>
                    <a:pt x="836" y="17072"/>
                    <a:pt x="1655" y="18659"/>
                  </a:cubicBezTo>
                  <a:cubicBezTo>
                    <a:pt x="2023" y="19378"/>
                    <a:pt x="2490" y="20180"/>
                    <a:pt x="3292" y="20330"/>
                  </a:cubicBezTo>
                  <a:cubicBezTo>
                    <a:pt x="3383" y="20347"/>
                    <a:pt x="3473" y="20355"/>
                    <a:pt x="3562" y="20355"/>
                  </a:cubicBezTo>
                  <a:cubicBezTo>
                    <a:pt x="4339" y="20355"/>
                    <a:pt x="5040" y="19742"/>
                    <a:pt x="5715" y="19277"/>
                  </a:cubicBezTo>
                  <a:cubicBezTo>
                    <a:pt x="6775" y="18566"/>
                    <a:pt x="8029" y="18189"/>
                    <a:pt x="9294" y="18189"/>
                  </a:cubicBezTo>
                  <a:cubicBezTo>
                    <a:pt x="9605" y="18189"/>
                    <a:pt x="9917" y="18212"/>
                    <a:pt x="10227" y="18258"/>
                  </a:cubicBezTo>
                  <a:cubicBezTo>
                    <a:pt x="11998" y="18542"/>
                    <a:pt x="13635" y="19561"/>
                    <a:pt x="15423" y="19595"/>
                  </a:cubicBezTo>
                  <a:cubicBezTo>
                    <a:pt x="15439" y="19595"/>
                    <a:pt x="15455" y="19595"/>
                    <a:pt x="15472" y="19595"/>
                  </a:cubicBezTo>
                  <a:cubicBezTo>
                    <a:pt x="17107" y="19595"/>
                    <a:pt x="18623" y="18763"/>
                    <a:pt x="19516" y="17406"/>
                  </a:cubicBezTo>
                  <a:cubicBezTo>
                    <a:pt x="20051" y="16571"/>
                    <a:pt x="20252" y="15317"/>
                    <a:pt x="19466" y="14699"/>
                  </a:cubicBezTo>
                  <a:cubicBezTo>
                    <a:pt x="18965" y="14298"/>
                    <a:pt x="18180" y="14315"/>
                    <a:pt x="17745" y="13830"/>
                  </a:cubicBezTo>
                  <a:cubicBezTo>
                    <a:pt x="17194" y="13262"/>
                    <a:pt x="17428" y="12343"/>
                    <a:pt x="17712" y="11608"/>
                  </a:cubicBezTo>
                  <a:cubicBezTo>
                    <a:pt x="17996" y="10856"/>
                    <a:pt x="18263" y="9971"/>
                    <a:pt x="17779" y="9353"/>
                  </a:cubicBezTo>
                  <a:cubicBezTo>
                    <a:pt x="17211" y="8651"/>
                    <a:pt x="16008" y="8784"/>
                    <a:pt x="15490" y="8083"/>
                  </a:cubicBezTo>
                  <a:cubicBezTo>
                    <a:pt x="14938" y="7331"/>
                    <a:pt x="15523" y="6278"/>
                    <a:pt x="15490" y="5343"/>
                  </a:cubicBezTo>
                  <a:cubicBezTo>
                    <a:pt x="15473" y="4524"/>
                    <a:pt x="14938" y="3772"/>
                    <a:pt x="14270" y="3271"/>
                  </a:cubicBezTo>
                  <a:cubicBezTo>
                    <a:pt x="13602" y="2786"/>
                    <a:pt x="13501" y="2636"/>
                    <a:pt x="12582" y="948"/>
                  </a:cubicBezTo>
                  <a:lnTo>
                    <a:pt x="7269" y="113"/>
                  </a:lnTo>
                  <a:cubicBezTo>
                    <a:pt x="6969" y="37"/>
                    <a:pt x="6665" y="0"/>
                    <a:pt x="63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76;p42">
              <a:extLst>
                <a:ext uri="{FF2B5EF4-FFF2-40B4-BE49-F238E27FC236}">
                  <a16:creationId xmlns:a16="http://schemas.microsoft.com/office/drawing/2014/main" id="{395C72A6-7585-4716-AE82-A06E40D94952}"/>
                </a:ext>
              </a:extLst>
            </p:cNvPr>
            <p:cNvSpPr/>
            <p:nvPr/>
          </p:nvSpPr>
          <p:spPr>
            <a:xfrm>
              <a:off x="6742585" y="1726122"/>
              <a:ext cx="1021914" cy="919258"/>
            </a:xfrm>
            <a:custGeom>
              <a:avLst/>
              <a:gdLst/>
              <a:ahLst/>
              <a:cxnLst/>
              <a:rect l="l" t="t" r="r" b="b"/>
              <a:pathLst>
                <a:path w="31885" h="28682" extrusionOk="0">
                  <a:moveTo>
                    <a:pt x="7711" y="0"/>
                  </a:moveTo>
                  <a:cubicBezTo>
                    <a:pt x="5066" y="0"/>
                    <a:pt x="1" y="900"/>
                    <a:pt x="372" y="7862"/>
                  </a:cubicBezTo>
                  <a:cubicBezTo>
                    <a:pt x="539" y="11288"/>
                    <a:pt x="4165" y="17954"/>
                    <a:pt x="4817" y="19592"/>
                  </a:cubicBezTo>
                  <a:cubicBezTo>
                    <a:pt x="4165" y="21664"/>
                    <a:pt x="2260" y="24888"/>
                    <a:pt x="1843" y="27344"/>
                  </a:cubicBezTo>
                  <a:lnTo>
                    <a:pt x="19838" y="28681"/>
                  </a:lnTo>
                  <a:lnTo>
                    <a:pt x="19721" y="17854"/>
                  </a:lnTo>
                  <a:lnTo>
                    <a:pt x="20991" y="18623"/>
                  </a:lnTo>
                  <a:lnTo>
                    <a:pt x="31885" y="18088"/>
                  </a:lnTo>
                  <a:lnTo>
                    <a:pt x="31517" y="12842"/>
                  </a:lnTo>
                  <a:lnTo>
                    <a:pt x="23614" y="13159"/>
                  </a:lnTo>
                  <a:cubicBezTo>
                    <a:pt x="21829" y="1309"/>
                    <a:pt x="17445" y="703"/>
                    <a:pt x="16567" y="703"/>
                  </a:cubicBezTo>
                  <a:cubicBezTo>
                    <a:pt x="16467" y="703"/>
                    <a:pt x="16412" y="711"/>
                    <a:pt x="16412" y="711"/>
                  </a:cubicBezTo>
                  <a:lnTo>
                    <a:pt x="9261" y="110"/>
                  </a:lnTo>
                  <a:cubicBezTo>
                    <a:pt x="9261" y="110"/>
                    <a:pt x="8633" y="0"/>
                    <a:pt x="7711" y="0"/>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77;p42">
              <a:extLst>
                <a:ext uri="{FF2B5EF4-FFF2-40B4-BE49-F238E27FC236}">
                  <a16:creationId xmlns:a16="http://schemas.microsoft.com/office/drawing/2014/main" id="{067C9165-3153-41C6-92EC-F5C63F793CD7}"/>
                </a:ext>
              </a:extLst>
            </p:cNvPr>
            <p:cNvSpPr/>
            <p:nvPr/>
          </p:nvSpPr>
          <p:spPr>
            <a:xfrm>
              <a:off x="7382656" y="2039667"/>
              <a:ext cx="63747" cy="258708"/>
            </a:xfrm>
            <a:custGeom>
              <a:avLst/>
              <a:gdLst/>
              <a:ahLst/>
              <a:cxnLst/>
              <a:rect l="l" t="t" r="r" b="b"/>
              <a:pathLst>
                <a:path w="1989" h="8072" extrusionOk="0">
                  <a:moveTo>
                    <a:pt x="552" y="1"/>
                  </a:moveTo>
                  <a:cubicBezTo>
                    <a:pt x="1053" y="853"/>
                    <a:pt x="1237" y="1856"/>
                    <a:pt x="1070" y="2825"/>
                  </a:cubicBezTo>
                  <a:cubicBezTo>
                    <a:pt x="886" y="4028"/>
                    <a:pt x="452" y="5364"/>
                    <a:pt x="218" y="6467"/>
                  </a:cubicBezTo>
                  <a:cubicBezTo>
                    <a:pt x="0" y="7570"/>
                    <a:pt x="251" y="8071"/>
                    <a:pt x="251" y="8071"/>
                  </a:cubicBezTo>
                  <a:lnTo>
                    <a:pt x="1989" y="7653"/>
                  </a:lnTo>
                  <a:cubicBezTo>
                    <a:pt x="1387" y="5548"/>
                    <a:pt x="1855" y="4562"/>
                    <a:pt x="1838" y="2641"/>
                  </a:cubicBezTo>
                  <a:cubicBezTo>
                    <a:pt x="1805" y="1421"/>
                    <a:pt x="552" y="1"/>
                    <a:pt x="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78;p42">
              <a:extLst>
                <a:ext uri="{FF2B5EF4-FFF2-40B4-BE49-F238E27FC236}">
                  <a16:creationId xmlns:a16="http://schemas.microsoft.com/office/drawing/2014/main" id="{4D6D4825-F7BC-45E4-ACC6-EA79F200E0B3}"/>
                </a:ext>
              </a:extLst>
            </p:cNvPr>
            <p:cNvSpPr/>
            <p:nvPr/>
          </p:nvSpPr>
          <p:spPr>
            <a:xfrm>
              <a:off x="7342497" y="1976496"/>
              <a:ext cx="81407" cy="321878"/>
            </a:xfrm>
            <a:custGeom>
              <a:avLst/>
              <a:gdLst/>
              <a:ahLst/>
              <a:cxnLst/>
              <a:rect l="l" t="t" r="r" b="b"/>
              <a:pathLst>
                <a:path w="2540" h="10043" extrusionOk="0">
                  <a:moveTo>
                    <a:pt x="17" y="0"/>
                  </a:moveTo>
                  <a:cubicBezTo>
                    <a:pt x="0" y="17"/>
                    <a:pt x="468" y="435"/>
                    <a:pt x="1103" y="1170"/>
                  </a:cubicBezTo>
                  <a:cubicBezTo>
                    <a:pt x="1487" y="1604"/>
                    <a:pt x="1805" y="2089"/>
                    <a:pt x="2039" y="2607"/>
                  </a:cubicBezTo>
                  <a:cubicBezTo>
                    <a:pt x="2289" y="3258"/>
                    <a:pt x="2356" y="3977"/>
                    <a:pt x="2256" y="4662"/>
                  </a:cubicBezTo>
                  <a:cubicBezTo>
                    <a:pt x="2139" y="5364"/>
                    <a:pt x="1989" y="6049"/>
                    <a:pt x="1771" y="6734"/>
                  </a:cubicBezTo>
                  <a:cubicBezTo>
                    <a:pt x="1604" y="7285"/>
                    <a:pt x="1487" y="7870"/>
                    <a:pt x="1404" y="8438"/>
                  </a:cubicBezTo>
                  <a:cubicBezTo>
                    <a:pt x="1354" y="8839"/>
                    <a:pt x="1354" y="9240"/>
                    <a:pt x="1404" y="9624"/>
                  </a:cubicBezTo>
                  <a:cubicBezTo>
                    <a:pt x="1420" y="9775"/>
                    <a:pt x="1454" y="9908"/>
                    <a:pt x="1504" y="10042"/>
                  </a:cubicBezTo>
                  <a:cubicBezTo>
                    <a:pt x="1521" y="9908"/>
                    <a:pt x="1504" y="9758"/>
                    <a:pt x="1471" y="9624"/>
                  </a:cubicBezTo>
                  <a:cubicBezTo>
                    <a:pt x="1454" y="9240"/>
                    <a:pt x="1487" y="8839"/>
                    <a:pt x="1537" y="8455"/>
                  </a:cubicBezTo>
                  <a:cubicBezTo>
                    <a:pt x="1638" y="7887"/>
                    <a:pt x="1771" y="7335"/>
                    <a:pt x="1938" y="6784"/>
                  </a:cubicBezTo>
                  <a:cubicBezTo>
                    <a:pt x="2156" y="6099"/>
                    <a:pt x="2323" y="5397"/>
                    <a:pt x="2440" y="4695"/>
                  </a:cubicBezTo>
                  <a:cubicBezTo>
                    <a:pt x="2540" y="3960"/>
                    <a:pt x="2456" y="3225"/>
                    <a:pt x="2189" y="2540"/>
                  </a:cubicBezTo>
                  <a:cubicBezTo>
                    <a:pt x="1955" y="2005"/>
                    <a:pt x="1621" y="1521"/>
                    <a:pt x="1203" y="1086"/>
                  </a:cubicBezTo>
                  <a:cubicBezTo>
                    <a:pt x="936" y="802"/>
                    <a:pt x="652" y="518"/>
                    <a:pt x="368" y="268"/>
                  </a:cubicBezTo>
                  <a:cubicBezTo>
                    <a:pt x="268" y="167"/>
                    <a:pt x="151" y="67"/>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79;p42">
              <a:extLst>
                <a:ext uri="{FF2B5EF4-FFF2-40B4-BE49-F238E27FC236}">
                  <a16:creationId xmlns:a16="http://schemas.microsoft.com/office/drawing/2014/main" id="{D97DD880-CD3A-4EEC-B8E4-95D08F89A138}"/>
                </a:ext>
              </a:extLst>
            </p:cNvPr>
            <p:cNvSpPr/>
            <p:nvPr/>
          </p:nvSpPr>
          <p:spPr>
            <a:xfrm>
              <a:off x="7065617" y="2099120"/>
              <a:ext cx="333128" cy="227202"/>
            </a:xfrm>
            <a:custGeom>
              <a:avLst/>
              <a:gdLst/>
              <a:ahLst/>
              <a:cxnLst/>
              <a:rect l="l" t="t" r="r" b="b"/>
              <a:pathLst>
                <a:path w="10394" h="7089" extrusionOk="0">
                  <a:moveTo>
                    <a:pt x="1" y="1"/>
                  </a:moveTo>
                  <a:cubicBezTo>
                    <a:pt x="1" y="1"/>
                    <a:pt x="1405" y="4479"/>
                    <a:pt x="2290" y="6417"/>
                  </a:cubicBezTo>
                  <a:cubicBezTo>
                    <a:pt x="2501" y="6894"/>
                    <a:pt x="2806" y="7088"/>
                    <a:pt x="3265" y="7088"/>
                  </a:cubicBezTo>
                  <a:cubicBezTo>
                    <a:pt x="3352" y="7088"/>
                    <a:pt x="3445" y="7081"/>
                    <a:pt x="3543" y="7068"/>
                  </a:cubicBezTo>
                  <a:cubicBezTo>
                    <a:pt x="5849" y="7068"/>
                    <a:pt x="8155" y="6734"/>
                    <a:pt x="10394" y="6082"/>
                  </a:cubicBezTo>
                  <a:lnTo>
                    <a:pt x="10394" y="6082"/>
                  </a:lnTo>
                  <a:lnTo>
                    <a:pt x="5064" y="6216"/>
                  </a:lnTo>
                  <a:cubicBezTo>
                    <a:pt x="4977" y="6223"/>
                    <a:pt x="4891" y="6226"/>
                    <a:pt x="4805" y="6226"/>
                  </a:cubicBezTo>
                  <a:cubicBezTo>
                    <a:pt x="4463" y="6226"/>
                    <a:pt x="4131" y="6173"/>
                    <a:pt x="3810" y="6066"/>
                  </a:cubicBezTo>
                  <a:cubicBezTo>
                    <a:pt x="3242" y="5832"/>
                    <a:pt x="2891" y="5280"/>
                    <a:pt x="2574" y="4762"/>
                  </a:cubicBezTo>
                  <a:cubicBezTo>
                    <a:pt x="1638" y="3209"/>
                    <a:pt x="770" y="162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80;p42">
              <a:extLst>
                <a:ext uri="{FF2B5EF4-FFF2-40B4-BE49-F238E27FC236}">
                  <a16:creationId xmlns:a16="http://schemas.microsoft.com/office/drawing/2014/main" id="{5982AD2B-14D3-4182-9325-C9250B7A4150}"/>
                </a:ext>
              </a:extLst>
            </p:cNvPr>
            <p:cNvSpPr/>
            <p:nvPr/>
          </p:nvSpPr>
          <p:spPr>
            <a:xfrm>
              <a:off x="7655754" y="1293158"/>
              <a:ext cx="1072681" cy="1339882"/>
            </a:xfrm>
            <a:custGeom>
              <a:avLst/>
              <a:gdLst/>
              <a:ahLst/>
              <a:cxnLst/>
              <a:rect l="l" t="t" r="r" b="b"/>
              <a:pathLst>
                <a:path w="33469" h="41806" extrusionOk="0">
                  <a:moveTo>
                    <a:pt x="16654" y="1"/>
                  </a:moveTo>
                  <a:cubicBezTo>
                    <a:pt x="13301" y="1"/>
                    <a:pt x="11038" y="3449"/>
                    <a:pt x="12399" y="6518"/>
                  </a:cubicBezTo>
                  <a:cubicBezTo>
                    <a:pt x="12532" y="6818"/>
                    <a:pt x="12599" y="7136"/>
                    <a:pt x="12599" y="7453"/>
                  </a:cubicBezTo>
                  <a:lnTo>
                    <a:pt x="12599" y="8422"/>
                  </a:lnTo>
                  <a:lnTo>
                    <a:pt x="1722" y="8422"/>
                  </a:lnTo>
                  <a:cubicBezTo>
                    <a:pt x="769" y="8422"/>
                    <a:pt x="1" y="9191"/>
                    <a:pt x="1" y="10143"/>
                  </a:cubicBezTo>
                  <a:lnTo>
                    <a:pt x="1" y="40402"/>
                  </a:lnTo>
                  <a:cubicBezTo>
                    <a:pt x="1" y="41188"/>
                    <a:pt x="636" y="41806"/>
                    <a:pt x="1404" y="41806"/>
                  </a:cubicBezTo>
                  <a:lnTo>
                    <a:pt x="32065" y="41806"/>
                  </a:lnTo>
                  <a:cubicBezTo>
                    <a:pt x="32833" y="41806"/>
                    <a:pt x="33468" y="41188"/>
                    <a:pt x="33468" y="40402"/>
                  </a:cubicBezTo>
                  <a:lnTo>
                    <a:pt x="33468" y="29475"/>
                  </a:lnTo>
                  <a:lnTo>
                    <a:pt x="32232" y="29475"/>
                  </a:lnTo>
                  <a:cubicBezTo>
                    <a:pt x="31931" y="29475"/>
                    <a:pt x="31647" y="29525"/>
                    <a:pt x="31396" y="29642"/>
                  </a:cubicBezTo>
                  <a:cubicBezTo>
                    <a:pt x="30817" y="29873"/>
                    <a:pt x="30229" y="29981"/>
                    <a:pt x="29657" y="29981"/>
                  </a:cubicBezTo>
                  <a:cubicBezTo>
                    <a:pt x="27129" y="29981"/>
                    <a:pt x="24904" y="27886"/>
                    <a:pt x="25013" y="25148"/>
                  </a:cubicBezTo>
                  <a:cubicBezTo>
                    <a:pt x="25130" y="22775"/>
                    <a:pt x="26985" y="20870"/>
                    <a:pt x="29341" y="20703"/>
                  </a:cubicBezTo>
                  <a:lnTo>
                    <a:pt x="29324" y="20703"/>
                  </a:lnTo>
                  <a:cubicBezTo>
                    <a:pt x="29447" y="20693"/>
                    <a:pt x="29569" y="20688"/>
                    <a:pt x="29692" y="20688"/>
                  </a:cubicBezTo>
                  <a:cubicBezTo>
                    <a:pt x="30357" y="20688"/>
                    <a:pt x="31021" y="20839"/>
                    <a:pt x="31613" y="21121"/>
                  </a:cubicBezTo>
                  <a:cubicBezTo>
                    <a:pt x="31931" y="21271"/>
                    <a:pt x="32248" y="21338"/>
                    <a:pt x="32599" y="21355"/>
                  </a:cubicBezTo>
                  <a:lnTo>
                    <a:pt x="33468" y="21355"/>
                  </a:lnTo>
                  <a:lnTo>
                    <a:pt x="33468" y="10143"/>
                  </a:lnTo>
                  <a:cubicBezTo>
                    <a:pt x="33468" y="9191"/>
                    <a:pt x="32699" y="8422"/>
                    <a:pt x="31747" y="8422"/>
                  </a:cubicBezTo>
                  <a:lnTo>
                    <a:pt x="20586" y="8422"/>
                  </a:lnTo>
                  <a:lnTo>
                    <a:pt x="20586" y="7670"/>
                  </a:lnTo>
                  <a:cubicBezTo>
                    <a:pt x="20586" y="7320"/>
                    <a:pt x="20669" y="6969"/>
                    <a:pt x="20836" y="6668"/>
                  </a:cubicBezTo>
                  <a:cubicBezTo>
                    <a:pt x="22307" y="3610"/>
                    <a:pt x="20118" y="68"/>
                    <a:pt x="16726" y="1"/>
                  </a:cubicBezTo>
                  <a:cubicBezTo>
                    <a:pt x="16702" y="1"/>
                    <a:pt x="16678" y="1"/>
                    <a:pt x="16654"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81;p42">
              <a:extLst>
                <a:ext uri="{FF2B5EF4-FFF2-40B4-BE49-F238E27FC236}">
                  <a16:creationId xmlns:a16="http://schemas.microsoft.com/office/drawing/2014/main" id="{AE665F1F-9779-4F88-B90A-0309EDC72BF3}"/>
                </a:ext>
              </a:extLst>
            </p:cNvPr>
            <p:cNvSpPr/>
            <p:nvPr/>
          </p:nvSpPr>
          <p:spPr>
            <a:xfrm>
              <a:off x="7018504" y="1211783"/>
              <a:ext cx="311686" cy="625584"/>
            </a:xfrm>
            <a:custGeom>
              <a:avLst/>
              <a:gdLst/>
              <a:ahLst/>
              <a:cxnLst/>
              <a:rect l="l" t="t" r="r" b="b"/>
              <a:pathLst>
                <a:path w="9725" h="19519" extrusionOk="0">
                  <a:moveTo>
                    <a:pt x="5013" y="1"/>
                  </a:moveTo>
                  <a:lnTo>
                    <a:pt x="1" y="3793"/>
                  </a:lnTo>
                  <a:lnTo>
                    <a:pt x="552" y="16408"/>
                  </a:lnTo>
                  <a:cubicBezTo>
                    <a:pt x="634" y="18155"/>
                    <a:pt x="2070" y="19518"/>
                    <a:pt x="3803" y="19518"/>
                  </a:cubicBezTo>
                  <a:cubicBezTo>
                    <a:pt x="3844" y="19518"/>
                    <a:pt x="3886" y="19518"/>
                    <a:pt x="3927" y="19516"/>
                  </a:cubicBezTo>
                  <a:cubicBezTo>
                    <a:pt x="5715" y="19433"/>
                    <a:pt x="7102" y="17929"/>
                    <a:pt x="7035" y="16141"/>
                  </a:cubicBezTo>
                  <a:cubicBezTo>
                    <a:pt x="6968" y="14620"/>
                    <a:pt x="6918" y="13167"/>
                    <a:pt x="6918" y="13167"/>
                  </a:cubicBezTo>
                  <a:cubicBezTo>
                    <a:pt x="6918" y="13167"/>
                    <a:pt x="9407" y="12900"/>
                    <a:pt x="9558" y="10410"/>
                  </a:cubicBezTo>
                  <a:cubicBezTo>
                    <a:pt x="9725" y="7937"/>
                    <a:pt x="9558" y="2223"/>
                    <a:pt x="9558" y="2223"/>
                  </a:cubicBezTo>
                  <a:lnTo>
                    <a:pt x="501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82;p42">
              <a:extLst>
                <a:ext uri="{FF2B5EF4-FFF2-40B4-BE49-F238E27FC236}">
                  <a16:creationId xmlns:a16="http://schemas.microsoft.com/office/drawing/2014/main" id="{5F899698-B01D-4798-B52C-7205F1016503}"/>
                </a:ext>
              </a:extLst>
            </p:cNvPr>
            <p:cNvSpPr/>
            <p:nvPr/>
          </p:nvSpPr>
          <p:spPr>
            <a:xfrm>
              <a:off x="6685664" y="1732051"/>
              <a:ext cx="967974" cy="811057"/>
            </a:xfrm>
            <a:custGeom>
              <a:avLst/>
              <a:gdLst/>
              <a:ahLst/>
              <a:cxnLst/>
              <a:rect l="l" t="t" r="r" b="b"/>
              <a:pathLst>
                <a:path w="30202" h="25306" extrusionOk="0">
                  <a:moveTo>
                    <a:pt x="8671" y="1"/>
                  </a:moveTo>
                  <a:cubicBezTo>
                    <a:pt x="1" y="1"/>
                    <a:pt x="3535" y="9799"/>
                    <a:pt x="3535" y="9799"/>
                  </a:cubicBezTo>
                  <a:cubicBezTo>
                    <a:pt x="3936" y="12389"/>
                    <a:pt x="5858" y="16884"/>
                    <a:pt x="7562" y="20777"/>
                  </a:cubicBezTo>
                  <a:cubicBezTo>
                    <a:pt x="9266" y="24687"/>
                    <a:pt x="10653" y="25238"/>
                    <a:pt x="15498" y="25305"/>
                  </a:cubicBezTo>
                  <a:cubicBezTo>
                    <a:pt x="15548" y="25305"/>
                    <a:pt x="15597" y="25306"/>
                    <a:pt x="15647" y="25306"/>
                  </a:cubicBezTo>
                  <a:cubicBezTo>
                    <a:pt x="20842" y="25306"/>
                    <a:pt x="30202" y="21896"/>
                    <a:pt x="30202" y="21896"/>
                  </a:cubicBezTo>
                  <a:lnTo>
                    <a:pt x="28381" y="15681"/>
                  </a:lnTo>
                  <a:cubicBezTo>
                    <a:pt x="28381" y="15681"/>
                    <a:pt x="18022" y="17787"/>
                    <a:pt x="15837" y="17787"/>
                  </a:cubicBezTo>
                  <a:cubicBezTo>
                    <a:pt x="15679" y="17787"/>
                    <a:pt x="15564" y="17776"/>
                    <a:pt x="15498" y="17753"/>
                  </a:cubicBezTo>
                  <a:cubicBezTo>
                    <a:pt x="14513" y="17385"/>
                    <a:pt x="13510" y="14361"/>
                    <a:pt x="12741" y="12306"/>
                  </a:cubicBezTo>
                  <a:cubicBezTo>
                    <a:pt x="12658" y="12088"/>
                    <a:pt x="11505" y="8279"/>
                    <a:pt x="11505" y="8279"/>
                  </a:cubicBezTo>
                  <a:lnTo>
                    <a:pt x="10051" y="75"/>
                  </a:lnTo>
                  <a:cubicBezTo>
                    <a:pt x="9560" y="25"/>
                    <a:pt x="9101" y="1"/>
                    <a:pt x="8671"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83;p42">
              <a:extLst>
                <a:ext uri="{FF2B5EF4-FFF2-40B4-BE49-F238E27FC236}">
                  <a16:creationId xmlns:a16="http://schemas.microsoft.com/office/drawing/2014/main" id="{52743D55-2F60-4355-A121-477A1159D9CD}"/>
                </a:ext>
              </a:extLst>
            </p:cNvPr>
            <p:cNvSpPr/>
            <p:nvPr/>
          </p:nvSpPr>
          <p:spPr>
            <a:xfrm>
              <a:off x="7011004" y="1800830"/>
              <a:ext cx="584271" cy="502929"/>
            </a:xfrm>
            <a:custGeom>
              <a:avLst/>
              <a:gdLst/>
              <a:ahLst/>
              <a:cxnLst/>
              <a:rect l="l" t="t" r="r" b="b"/>
              <a:pathLst>
                <a:path w="18230" h="15692" extrusionOk="0">
                  <a:moveTo>
                    <a:pt x="1" y="1"/>
                  </a:moveTo>
                  <a:lnTo>
                    <a:pt x="1" y="1"/>
                  </a:lnTo>
                  <a:cubicBezTo>
                    <a:pt x="34" y="101"/>
                    <a:pt x="51" y="185"/>
                    <a:pt x="101" y="285"/>
                  </a:cubicBezTo>
                  <a:cubicBezTo>
                    <a:pt x="168" y="485"/>
                    <a:pt x="268" y="753"/>
                    <a:pt x="385" y="1087"/>
                  </a:cubicBezTo>
                  <a:cubicBezTo>
                    <a:pt x="636" y="1805"/>
                    <a:pt x="986" y="2825"/>
                    <a:pt x="1404" y="4094"/>
                  </a:cubicBezTo>
                  <a:cubicBezTo>
                    <a:pt x="2240" y="6634"/>
                    <a:pt x="3292" y="10176"/>
                    <a:pt x="4662" y="14036"/>
                  </a:cubicBezTo>
                  <a:cubicBezTo>
                    <a:pt x="4863" y="14587"/>
                    <a:pt x="5063" y="15122"/>
                    <a:pt x="5264" y="15640"/>
                  </a:cubicBezTo>
                  <a:lnTo>
                    <a:pt x="5281" y="15690"/>
                  </a:lnTo>
                  <a:lnTo>
                    <a:pt x="5347" y="15690"/>
                  </a:lnTo>
                  <a:cubicBezTo>
                    <a:pt x="5433" y="15691"/>
                    <a:pt x="5519" y="15691"/>
                    <a:pt x="5605" y="15691"/>
                  </a:cubicBezTo>
                  <a:cubicBezTo>
                    <a:pt x="7240" y="15691"/>
                    <a:pt x="8874" y="15540"/>
                    <a:pt x="10477" y="15222"/>
                  </a:cubicBezTo>
                  <a:cubicBezTo>
                    <a:pt x="12031" y="14938"/>
                    <a:pt x="13401" y="14604"/>
                    <a:pt x="14537" y="14337"/>
                  </a:cubicBezTo>
                  <a:cubicBezTo>
                    <a:pt x="15690" y="14086"/>
                    <a:pt x="16609" y="13886"/>
                    <a:pt x="17244" y="13752"/>
                  </a:cubicBezTo>
                  <a:cubicBezTo>
                    <a:pt x="17545" y="13685"/>
                    <a:pt x="17795" y="13635"/>
                    <a:pt x="17979" y="13602"/>
                  </a:cubicBezTo>
                  <a:cubicBezTo>
                    <a:pt x="18063" y="13585"/>
                    <a:pt x="18146" y="13568"/>
                    <a:pt x="18230" y="13535"/>
                  </a:cubicBezTo>
                  <a:cubicBezTo>
                    <a:pt x="18146" y="13535"/>
                    <a:pt x="18046" y="13551"/>
                    <a:pt x="17962" y="13568"/>
                  </a:cubicBezTo>
                  <a:lnTo>
                    <a:pt x="17227" y="13685"/>
                  </a:lnTo>
                  <a:cubicBezTo>
                    <a:pt x="16592" y="13802"/>
                    <a:pt x="15657" y="13969"/>
                    <a:pt x="14520" y="14220"/>
                  </a:cubicBezTo>
                  <a:cubicBezTo>
                    <a:pt x="13367" y="14454"/>
                    <a:pt x="11997" y="14788"/>
                    <a:pt x="10460" y="15055"/>
                  </a:cubicBezTo>
                  <a:cubicBezTo>
                    <a:pt x="8857" y="15357"/>
                    <a:pt x="7239" y="15508"/>
                    <a:pt x="5605" y="15508"/>
                  </a:cubicBezTo>
                  <a:cubicBezTo>
                    <a:pt x="5539" y="15508"/>
                    <a:pt x="5472" y="15507"/>
                    <a:pt x="5405" y="15507"/>
                  </a:cubicBezTo>
                  <a:lnTo>
                    <a:pt x="5405" y="15507"/>
                  </a:lnTo>
                  <a:cubicBezTo>
                    <a:pt x="5213" y="15010"/>
                    <a:pt x="5021" y="14497"/>
                    <a:pt x="4829" y="13969"/>
                  </a:cubicBezTo>
                  <a:cubicBezTo>
                    <a:pt x="3459" y="10126"/>
                    <a:pt x="2407" y="6584"/>
                    <a:pt x="1521" y="4044"/>
                  </a:cubicBezTo>
                  <a:cubicBezTo>
                    <a:pt x="1087" y="2791"/>
                    <a:pt x="719" y="1772"/>
                    <a:pt x="452" y="1070"/>
                  </a:cubicBezTo>
                  <a:cubicBezTo>
                    <a:pt x="318" y="719"/>
                    <a:pt x="201" y="452"/>
                    <a:pt x="134" y="268"/>
                  </a:cubicBezTo>
                  <a:cubicBezTo>
                    <a:pt x="101" y="168"/>
                    <a:pt x="51" y="8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84;p42">
              <a:extLst>
                <a:ext uri="{FF2B5EF4-FFF2-40B4-BE49-F238E27FC236}">
                  <a16:creationId xmlns:a16="http://schemas.microsoft.com/office/drawing/2014/main" id="{5A1BA24E-D3A1-48B0-B2BA-5A78A98D6167}"/>
                </a:ext>
              </a:extLst>
            </p:cNvPr>
            <p:cNvSpPr/>
            <p:nvPr/>
          </p:nvSpPr>
          <p:spPr>
            <a:xfrm>
              <a:off x="6861587" y="2241037"/>
              <a:ext cx="792052" cy="311718"/>
            </a:xfrm>
            <a:custGeom>
              <a:avLst/>
              <a:gdLst/>
              <a:ahLst/>
              <a:cxnLst/>
              <a:rect l="l" t="t" r="r" b="b"/>
              <a:pathLst>
                <a:path w="24713" h="9726" extrusionOk="0">
                  <a:moveTo>
                    <a:pt x="1" y="0"/>
                  </a:moveTo>
                  <a:lnTo>
                    <a:pt x="1" y="0"/>
                  </a:lnTo>
                  <a:cubicBezTo>
                    <a:pt x="18" y="101"/>
                    <a:pt x="51" y="201"/>
                    <a:pt x="101" y="284"/>
                  </a:cubicBezTo>
                  <a:cubicBezTo>
                    <a:pt x="168" y="468"/>
                    <a:pt x="285" y="752"/>
                    <a:pt x="435" y="1103"/>
                  </a:cubicBezTo>
                  <a:cubicBezTo>
                    <a:pt x="736" y="1805"/>
                    <a:pt x="1171" y="2824"/>
                    <a:pt x="1805" y="4027"/>
                  </a:cubicBezTo>
                  <a:cubicBezTo>
                    <a:pt x="2457" y="5213"/>
                    <a:pt x="3326" y="6634"/>
                    <a:pt x="4663" y="7887"/>
                  </a:cubicBezTo>
                  <a:cubicBezTo>
                    <a:pt x="5364" y="8538"/>
                    <a:pt x="6183" y="9040"/>
                    <a:pt x="7085" y="9357"/>
                  </a:cubicBezTo>
                  <a:cubicBezTo>
                    <a:pt x="7570" y="9524"/>
                    <a:pt x="8071" y="9624"/>
                    <a:pt x="8572" y="9674"/>
                  </a:cubicBezTo>
                  <a:cubicBezTo>
                    <a:pt x="8907" y="9707"/>
                    <a:pt x="9241" y="9725"/>
                    <a:pt x="9576" y="9725"/>
                  </a:cubicBezTo>
                  <a:cubicBezTo>
                    <a:pt x="9759" y="9725"/>
                    <a:pt x="9943" y="9720"/>
                    <a:pt x="10126" y="9708"/>
                  </a:cubicBezTo>
                  <a:cubicBezTo>
                    <a:pt x="12215" y="9608"/>
                    <a:pt x="14153" y="9140"/>
                    <a:pt x="15908" y="8705"/>
                  </a:cubicBezTo>
                  <a:cubicBezTo>
                    <a:pt x="17662" y="8254"/>
                    <a:pt x="19233" y="7837"/>
                    <a:pt x="20536" y="7452"/>
                  </a:cubicBezTo>
                  <a:cubicBezTo>
                    <a:pt x="21839" y="7068"/>
                    <a:pt x="22892" y="6717"/>
                    <a:pt x="23610" y="6466"/>
                  </a:cubicBezTo>
                  <a:cubicBezTo>
                    <a:pt x="23961" y="6333"/>
                    <a:pt x="24245" y="6216"/>
                    <a:pt x="24429" y="6149"/>
                  </a:cubicBezTo>
                  <a:cubicBezTo>
                    <a:pt x="24529" y="6099"/>
                    <a:pt x="24613" y="6065"/>
                    <a:pt x="24713" y="6015"/>
                  </a:cubicBezTo>
                  <a:lnTo>
                    <a:pt x="24713" y="6015"/>
                  </a:lnTo>
                  <a:cubicBezTo>
                    <a:pt x="24613" y="6032"/>
                    <a:pt x="24512" y="6065"/>
                    <a:pt x="24412" y="6099"/>
                  </a:cubicBezTo>
                  <a:lnTo>
                    <a:pt x="23577" y="6383"/>
                  </a:lnTo>
                  <a:cubicBezTo>
                    <a:pt x="22858" y="6634"/>
                    <a:pt x="21806" y="6968"/>
                    <a:pt x="20502" y="7335"/>
                  </a:cubicBezTo>
                  <a:cubicBezTo>
                    <a:pt x="19182" y="7703"/>
                    <a:pt x="17612" y="8104"/>
                    <a:pt x="15857" y="8538"/>
                  </a:cubicBezTo>
                  <a:cubicBezTo>
                    <a:pt x="14120" y="8956"/>
                    <a:pt x="12181" y="9424"/>
                    <a:pt x="10110" y="9524"/>
                  </a:cubicBezTo>
                  <a:cubicBezTo>
                    <a:pt x="9926" y="9530"/>
                    <a:pt x="9740" y="9534"/>
                    <a:pt x="9554" y="9534"/>
                  </a:cubicBezTo>
                  <a:cubicBezTo>
                    <a:pt x="9231" y="9534"/>
                    <a:pt x="8907" y="9522"/>
                    <a:pt x="8589" y="9491"/>
                  </a:cubicBezTo>
                  <a:cubicBezTo>
                    <a:pt x="8105" y="9441"/>
                    <a:pt x="7620" y="9340"/>
                    <a:pt x="7152" y="9190"/>
                  </a:cubicBezTo>
                  <a:cubicBezTo>
                    <a:pt x="6267" y="8872"/>
                    <a:pt x="5465" y="8388"/>
                    <a:pt x="4780" y="7753"/>
                  </a:cubicBezTo>
                  <a:cubicBezTo>
                    <a:pt x="3460" y="6550"/>
                    <a:pt x="2591" y="5146"/>
                    <a:pt x="1922" y="3960"/>
                  </a:cubicBezTo>
                  <a:cubicBezTo>
                    <a:pt x="1271" y="2774"/>
                    <a:pt x="820" y="1771"/>
                    <a:pt x="502" y="1070"/>
                  </a:cubicBezTo>
                  <a:cubicBezTo>
                    <a:pt x="352" y="735"/>
                    <a:pt x="218" y="468"/>
                    <a:pt x="135" y="268"/>
                  </a:cubicBezTo>
                  <a:cubicBezTo>
                    <a:pt x="101" y="184"/>
                    <a:pt x="51" y="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85;p42">
              <a:extLst>
                <a:ext uri="{FF2B5EF4-FFF2-40B4-BE49-F238E27FC236}">
                  <a16:creationId xmlns:a16="http://schemas.microsoft.com/office/drawing/2014/main" id="{2F5BE583-4AA8-4D09-B962-42A114BB7FE9}"/>
                </a:ext>
              </a:extLst>
            </p:cNvPr>
            <p:cNvSpPr/>
            <p:nvPr/>
          </p:nvSpPr>
          <p:spPr>
            <a:xfrm>
              <a:off x="6916745" y="2367955"/>
              <a:ext cx="494852" cy="215344"/>
            </a:xfrm>
            <a:custGeom>
              <a:avLst/>
              <a:gdLst/>
              <a:ahLst/>
              <a:cxnLst/>
              <a:rect l="l" t="t" r="r" b="b"/>
              <a:pathLst>
                <a:path w="15440" h="6719" extrusionOk="0">
                  <a:moveTo>
                    <a:pt x="1" y="0"/>
                  </a:moveTo>
                  <a:cubicBezTo>
                    <a:pt x="1" y="2"/>
                    <a:pt x="1771" y="6719"/>
                    <a:pt x="6300" y="6719"/>
                  </a:cubicBezTo>
                  <a:cubicBezTo>
                    <a:pt x="6345" y="6719"/>
                    <a:pt x="6389" y="6718"/>
                    <a:pt x="6434" y="6717"/>
                  </a:cubicBezTo>
                  <a:cubicBezTo>
                    <a:pt x="11045" y="6583"/>
                    <a:pt x="15440" y="4595"/>
                    <a:pt x="15440" y="4595"/>
                  </a:cubicBezTo>
                  <a:lnTo>
                    <a:pt x="15239" y="4394"/>
                  </a:lnTo>
                  <a:cubicBezTo>
                    <a:pt x="15239" y="4394"/>
                    <a:pt x="10701" y="5368"/>
                    <a:pt x="7558" y="5368"/>
                  </a:cubicBezTo>
                  <a:cubicBezTo>
                    <a:pt x="6563" y="5368"/>
                    <a:pt x="5707" y="5270"/>
                    <a:pt x="5181" y="5013"/>
                  </a:cubicBezTo>
                  <a:cubicBezTo>
                    <a:pt x="1038" y="2991"/>
                    <a:pt x="1" y="1"/>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86;p42">
              <a:extLst>
                <a:ext uri="{FF2B5EF4-FFF2-40B4-BE49-F238E27FC236}">
                  <a16:creationId xmlns:a16="http://schemas.microsoft.com/office/drawing/2014/main" id="{D946798E-3BE0-4760-A469-A04B3050BE21}"/>
                </a:ext>
              </a:extLst>
            </p:cNvPr>
            <p:cNvSpPr/>
            <p:nvPr/>
          </p:nvSpPr>
          <p:spPr>
            <a:xfrm>
              <a:off x="7595243" y="2137451"/>
              <a:ext cx="225472" cy="273354"/>
            </a:xfrm>
            <a:custGeom>
              <a:avLst/>
              <a:gdLst/>
              <a:ahLst/>
              <a:cxnLst/>
              <a:rect l="l" t="t" r="r" b="b"/>
              <a:pathLst>
                <a:path w="7035" h="8529" extrusionOk="0">
                  <a:moveTo>
                    <a:pt x="3844" y="1"/>
                  </a:moveTo>
                  <a:cubicBezTo>
                    <a:pt x="3644" y="1"/>
                    <a:pt x="3432" y="143"/>
                    <a:pt x="3393" y="392"/>
                  </a:cubicBezTo>
                  <a:cubicBezTo>
                    <a:pt x="3276" y="843"/>
                    <a:pt x="3092" y="1277"/>
                    <a:pt x="2841" y="1678"/>
                  </a:cubicBezTo>
                  <a:cubicBezTo>
                    <a:pt x="2674" y="2013"/>
                    <a:pt x="2440" y="2297"/>
                    <a:pt x="2156" y="2547"/>
                  </a:cubicBezTo>
                  <a:cubicBezTo>
                    <a:pt x="1822" y="2848"/>
                    <a:pt x="1538" y="3082"/>
                    <a:pt x="1287" y="3266"/>
                  </a:cubicBezTo>
                  <a:lnTo>
                    <a:pt x="1" y="4519"/>
                  </a:lnTo>
                  <a:lnTo>
                    <a:pt x="1170" y="8529"/>
                  </a:lnTo>
                  <a:lnTo>
                    <a:pt x="2624" y="8512"/>
                  </a:lnTo>
                  <a:cubicBezTo>
                    <a:pt x="3961" y="8378"/>
                    <a:pt x="4696" y="8362"/>
                    <a:pt x="5063" y="8011"/>
                  </a:cubicBezTo>
                  <a:cubicBezTo>
                    <a:pt x="5565" y="7543"/>
                    <a:pt x="4880" y="7075"/>
                    <a:pt x="4880" y="7075"/>
                  </a:cubicBezTo>
                  <a:cubicBezTo>
                    <a:pt x="4880" y="7075"/>
                    <a:pt x="5849" y="6741"/>
                    <a:pt x="5748" y="6156"/>
                  </a:cubicBezTo>
                  <a:cubicBezTo>
                    <a:pt x="5682" y="5755"/>
                    <a:pt x="5230" y="5722"/>
                    <a:pt x="5230" y="5722"/>
                  </a:cubicBezTo>
                  <a:cubicBezTo>
                    <a:pt x="5230" y="5722"/>
                    <a:pt x="6083" y="5388"/>
                    <a:pt x="6250" y="5037"/>
                  </a:cubicBezTo>
                  <a:cubicBezTo>
                    <a:pt x="6484" y="4552"/>
                    <a:pt x="5882" y="4302"/>
                    <a:pt x="5882" y="4302"/>
                  </a:cubicBezTo>
                  <a:cubicBezTo>
                    <a:pt x="7035" y="3583"/>
                    <a:pt x="6935" y="2881"/>
                    <a:pt x="6667" y="2815"/>
                  </a:cubicBezTo>
                  <a:cubicBezTo>
                    <a:pt x="6647" y="2809"/>
                    <a:pt x="6623" y="2807"/>
                    <a:pt x="6595" y="2807"/>
                  </a:cubicBezTo>
                  <a:cubicBezTo>
                    <a:pt x="6267" y="2807"/>
                    <a:pt x="5498" y="3149"/>
                    <a:pt x="5498" y="3149"/>
                  </a:cubicBezTo>
                  <a:cubicBezTo>
                    <a:pt x="5068" y="3270"/>
                    <a:pt x="4231" y="3522"/>
                    <a:pt x="3711" y="3522"/>
                  </a:cubicBezTo>
                  <a:cubicBezTo>
                    <a:pt x="3300" y="3522"/>
                    <a:pt x="3087" y="3366"/>
                    <a:pt x="3426" y="2865"/>
                  </a:cubicBezTo>
                  <a:cubicBezTo>
                    <a:pt x="4195" y="1728"/>
                    <a:pt x="4362" y="542"/>
                    <a:pt x="4178" y="208"/>
                  </a:cubicBezTo>
                  <a:cubicBezTo>
                    <a:pt x="4110" y="66"/>
                    <a:pt x="3980" y="1"/>
                    <a:pt x="384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87;p42">
              <a:extLst>
                <a:ext uri="{FF2B5EF4-FFF2-40B4-BE49-F238E27FC236}">
                  <a16:creationId xmlns:a16="http://schemas.microsoft.com/office/drawing/2014/main" id="{69EA625A-4227-4732-B052-C5E126C16BEC}"/>
                </a:ext>
              </a:extLst>
            </p:cNvPr>
            <p:cNvSpPr/>
            <p:nvPr/>
          </p:nvSpPr>
          <p:spPr>
            <a:xfrm>
              <a:off x="6542433" y="4310762"/>
              <a:ext cx="222171" cy="275277"/>
            </a:xfrm>
            <a:custGeom>
              <a:avLst/>
              <a:gdLst/>
              <a:ahLst/>
              <a:cxnLst/>
              <a:rect l="l" t="t" r="r" b="b"/>
              <a:pathLst>
                <a:path w="6932" h="8589" extrusionOk="0">
                  <a:moveTo>
                    <a:pt x="1621" y="1"/>
                  </a:moveTo>
                  <a:lnTo>
                    <a:pt x="1" y="1421"/>
                  </a:lnTo>
                  <a:lnTo>
                    <a:pt x="218" y="1705"/>
                  </a:lnTo>
                  <a:cubicBezTo>
                    <a:pt x="1187" y="2941"/>
                    <a:pt x="5264" y="7937"/>
                    <a:pt x="6200" y="8522"/>
                  </a:cubicBezTo>
                  <a:cubicBezTo>
                    <a:pt x="6273" y="8567"/>
                    <a:pt x="6329" y="8588"/>
                    <a:pt x="6371" y="8588"/>
                  </a:cubicBezTo>
                  <a:cubicBezTo>
                    <a:pt x="6931" y="8588"/>
                    <a:pt x="4863" y="4813"/>
                    <a:pt x="4863" y="4813"/>
                  </a:cubicBezTo>
                  <a:lnTo>
                    <a:pt x="5247" y="4462"/>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88;p42">
              <a:extLst>
                <a:ext uri="{FF2B5EF4-FFF2-40B4-BE49-F238E27FC236}">
                  <a16:creationId xmlns:a16="http://schemas.microsoft.com/office/drawing/2014/main" id="{612A826E-ADFF-4923-8814-14543ACFA15A}"/>
                </a:ext>
              </a:extLst>
            </p:cNvPr>
            <p:cNvSpPr/>
            <p:nvPr/>
          </p:nvSpPr>
          <p:spPr>
            <a:xfrm>
              <a:off x="6544035" y="4320922"/>
              <a:ext cx="57882" cy="84644"/>
            </a:xfrm>
            <a:custGeom>
              <a:avLst/>
              <a:gdLst/>
              <a:ahLst/>
              <a:cxnLst/>
              <a:rect l="l" t="t" r="r" b="b"/>
              <a:pathLst>
                <a:path w="1806" h="2641" extrusionOk="0">
                  <a:moveTo>
                    <a:pt x="1204" y="1"/>
                  </a:moveTo>
                  <a:lnTo>
                    <a:pt x="1" y="1070"/>
                  </a:lnTo>
                  <a:lnTo>
                    <a:pt x="1337" y="2641"/>
                  </a:lnTo>
                  <a:cubicBezTo>
                    <a:pt x="1655" y="2257"/>
                    <a:pt x="1805" y="1772"/>
                    <a:pt x="1772" y="1288"/>
                  </a:cubicBezTo>
                  <a:cubicBezTo>
                    <a:pt x="1755" y="803"/>
                    <a:pt x="1555" y="352"/>
                    <a:pt x="1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89;p42">
              <a:extLst>
                <a:ext uri="{FF2B5EF4-FFF2-40B4-BE49-F238E27FC236}">
                  <a16:creationId xmlns:a16="http://schemas.microsoft.com/office/drawing/2014/main" id="{D63EFDE5-520B-40FF-8C06-B85D14142CAF}"/>
                </a:ext>
              </a:extLst>
            </p:cNvPr>
            <p:cNvSpPr/>
            <p:nvPr/>
          </p:nvSpPr>
          <p:spPr>
            <a:xfrm>
              <a:off x="6542433" y="4354125"/>
              <a:ext cx="215312" cy="233004"/>
            </a:xfrm>
            <a:custGeom>
              <a:avLst/>
              <a:gdLst/>
              <a:ahLst/>
              <a:cxnLst/>
              <a:rect l="l" t="t" r="r" b="b"/>
              <a:pathLst>
                <a:path w="6718" h="7270" extrusionOk="0">
                  <a:moveTo>
                    <a:pt x="101" y="1"/>
                  </a:moveTo>
                  <a:lnTo>
                    <a:pt x="1" y="68"/>
                  </a:lnTo>
                  <a:cubicBezTo>
                    <a:pt x="1702" y="2403"/>
                    <a:pt x="6001" y="7269"/>
                    <a:pt x="6365" y="7269"/>
                  </a:cubicBezTo>
                  <a:cubicBezTo>
                    <a:pt x="6365" y="7269"/>
                    <a:pt x="6366" y="7269"/>
                    <a:pt x="6367" y="7269"/>
                  </a:cubicBezTo>
                  <a:cubicBezTo>
                    <a:pt x="6717" y="7236"/>
                    <a:pt x="5966" y="5632"/>
                    <a:pt x="5966" y="5632"/>
                  </a:cubicBezTo>
                  <a:cubicBezTo>
                    <a:pt x="5907" y="5573"/>
                    <a:pt x="5823" y="5551"/>
                    <a:pt x="5729" y="5551"/>
                  </a:cubicBezTo>
                  <a:cubicBezTo>
                    <a:pt x="5447" y="5551"/>
                    <a:pt x="5080" y="5749"/>
                    <a:pt x="5080" y="5749"/>
                  </a:cubicBezTo>
                  <a:lnTo>
                    <a:pt x="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90;p42">
              <a:extLst>
                <a:ext uri="{FF2B5EF4-FFF2-40B4-BE49-F238E27FC236}">
                  <a16:creationId xmlns:a16="http://schemas.microsoft.com/office/drawing/2014/main" id="{1D3159F8-541A-45EB-BD91-790CB31F255A}"/>
                </a:ext>
              </a:extLst>
            </p:cNvPr>
            <p:cNvSpPr/>
            <p:nvPr/>
          </p:nvSpPr>
          <p:spPr>
            <a:xfrm>
              <a:off x="6543523" y="4352010"/>
              <a:ext cx="205120" cy="232971"/>
            </a:xfrm>
            <a:custGeom>
              <a:avLst/>
              <a:gdLst/>
              <a:ahLst/>
              <a:cxnLst/>
              <a:rect l="l" t="t" r="r" b="b"/>
              <a:pathLst>
                <a:path w="6400" h="7269" extrusionOk="0">
                  <a:moveTo>
                    <a:pt x="0" y="0"/>
                  </a:moveTo>
                  <a:cubicBezTo>
                    <a:pt x="17" y="17"/>
                    <a:pt x="33" y="50"/>
                    <a:pt x="67" y="84"/>
                  </a:cubicBezTo>
                  <a:lnTo>
                    <a:pt x="234" y="301"/>
                  </a:lnTo>
                  <a:lnTo>
                    <a:pt x="886" y="1103"/>
                  </a:lnTo>
                  <a:cubicBezTo>
                    <a:pt x="1437" y="1788"/>
                    <a:pt x="2222" y="2707"/>
                    <a:pt x="3108" y="3709"/>
                  </a:cubicBezTo>
                  <a:cubicBezTo>
                    <a:pt x="3993" y="4729"/>
                    <a:pt x="4812" y="5614"/>
                    <a:pt x="5414" y="6249"/>
                  </a:cubicBezTo>
                  <a:cubicBezTo>
                    <a:pt x="5698" y="6550"/>
                    <a:pt x="5932" y="6800"/>
                    <a:pt x="6132" y="7001"/>
                  </a:cubicBezTo>
                  <a:lnTo>
                    <a:pt x="6333" y="7201"/>
                  </a:lnTo>
                  <a:cubicBezTo>
                    <a:pt x="6349" y="7235"/>
                    <a:pt x="6383" y="7252"/>
                    <a:pt x="6399" y="7268"/>
                  </a:cubicBezTo>
                  <a:cubicBezTo>
                    <a:pt x="6383" y="7235"/>
                    <a:pt x="6366" y="7218"/>
                    <a:pt x="6349" y="7201"/>
                  </a:cubicBezTo>
                  <a:cubicBezTo>
                    <a:pt x="6282" y="7135"/>
                    <a:pt x="6216" y="7068"/>
                    <a:pt x="6149" y="6984"/>
                  </a:cubicBezTo>
                  <a:cubicBezTo>
                    <a:pt x="5965" y="6784"/>
                    <a:pt x="5731" y="6516"/>
                    <a:pt x="5447" y="6216"/>
                  </a:cubicBezTo>
                  <a:cubicBezTo>
                    <a:pt x="4862" y="5581"/>
                    <a:pt x="4044" y="4678"/>
                    <a:pt x="3158" y="3676"/>
                  </a:cubicBezTo>
                  <a:cubicBezTo>
                    <a:pt x="2272" y="2673"/>
                    <a:pt x="1487" y="1738"/>
                    <a:pt x="919" y="1069"/>
                  </a:cubicBezTo>
                  <a:lnTo>
                    <a:pt x="251" y="284"/>
                  </a:lnTo>
                  <a:cubicBezTo>
                    <a:pt x="184" y="201"/>
                    <a:pt x="134" y="134"/>
                    <a:pt x="67" y="67"/>
                  </a:cubicBezTo>
                  <a:cubicBezTo>
                    <a:pt x="50" y="34"/>
                    <a:pt x="33"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91;p42">
              <a:extLst>
                <a:ext uri="{FF2B5EF4-FFF2-40B4-BE49-F238E27FC236}">
                  <a16:creationId xmlns:a16="http://schemas.microsoft.com/office/drawing/2014/main" id="{FE87507D-E259-444F-B14B-5DFFB2C19AB8}"/>
                </a:ext>
              </a:extLst>
            </p:cNvPr>
            <p:cNvSpPr/>
            <p:nvPr/>
          </p:nvSpPr>
          <p:spPr>
            <a:xfrm>
              <a:off x="6703100" y="4531682"/>
              <a:ext cx="32691" cy="8301"/>
            </a:xfrm>
            <a:custGeom>
              <a:avLst/>
              <a:gdLst/>
              <a:ahLst/>
              <a:cxnLst/>
              <a:rect l="l" t="t" r="r" b="b"/>
              <a:pathLst>
                <a:path w="1020" h="259" extrusionOk="0">
                  <a:moveTo>
                    <a:pt x="622" y="1"/>
                  </a:moveTo>
                  <a:cubicBezTo>
                    <a:pt x="392" y="1"/>
                    <a:pt x="169" y="89"/>
                    <a:pt x="0" y="259"/>
                  </a:cubicBezTo>
                  <a:cubicBezTo>
                    <a:pt x="217" y="126"/>
                    <a:pt x="468" y="63"/>
                    <a:pt x="722" y="63"/>
                  </a:cubicBezTo>
                  <a:cubicBezTo>
                    <a:pt x="822" y="63"/>
                    <a:pt x="921" y="73"/>
                    <a:pt x="1019" y="92"/>
                  </a:cubicBezTo>
                  <a:cubicBezTo>
                    <a:pt x="891" y="30"/>
                    <a:pt x="755" y="1"/>
                    <a:pt x="6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92;p42">
              <a:extLst>
                <a:ext uri="{FF2B5EF4-FFF2-40B4-BE49-F238E27FC236}">
                  <a16:creationId xmlns:a16="http://schemas.microsoft.com/office/drawing/2014/main" id="{34D6E87C-54B5-4690-8C42-B511DD6FE7EE}"/>
                </a:ext>
              </a:extLst>
            </p:cNvPr>
            <p:cNvSpPr/>
            <p:nvPr/>
          </p:nvSpPr>
          <p:spPr>
            <a:xfrm>
              <a:off x="6687555" y="4478287"/>
              <a:ext cx="18236" cy="3686"/>
            </a:xfrm>
            <a:custGeom>
              <a:avLst/>
              <a:gdLst/>
              <a:ahLst/>
              <a:cxnLst/>
              <a:rect l="l" t="t" r="r" b="b"/>
              <a:pathLst>
                <a:path w="569" h="115" extrusionOk="0">
                  <a:moveTo>
                    <a:pt x="443" y="1"/>
                  </a:moveTo>
                  <a:cubicBezTo>
                    <a:pt x="387" y="1"/>
                    <a:pt x="333" y="10"/>
                    <a:pt x="285" y="20"/>
                  </a:cubicBezTo>
                  <a:cubicBezTo>
                    <a:pt x="118" y="53"/>
                    <a:pt x="1" y="87"/>
                    <a:pt x="1" y="104"/>
                  </a:cubicBezTo>
                  <a:cubicBezTo>
                    <a:pt x="42" y="110"/>
                    <a:pt x="84" y="115"/>
                    <a:pt x="124" y="115"/>
                  </a:cubicBezTo>
                  <a:cubicBezTo>
                    <a:pt x="181" y="115"/>
                    <a:pt x="236" y="106"/>
                    <a:pt x="285" y="87"/>
                  </a:cubicBezTo>
                  <a:cubicBezTo>
                    <a:pt x="435" y="70"/>
                    <a:pt x="569" y="37"/>
                    <a:pt x="569" y="20"/>
                  </a:cubicBezTo>
                  <a:cubicBezTo>
                    <a:pt x="526" y="6"/>
                    <a:pt x="484" y="1"/>
                    <a:pt x="4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93;p42">
              <a:extLst>
                <a:ext uri="{FF2B5EF4-FFF2-40B4-BE49-F238E27FC236}">
                  <a16:creationId xmlns:a16="http://schemas.microsoft.com/office/drawing/2014/main" id="{FEDD2970-8624-41ED-9B2D-1F19A48FE28D}"/>
                </a:ext>
              </a:extLst>
            </p:cNvPr>
            <p:cNvSpPr/>
            <p:nvPr/>
          </p:nvSpPr>
          <p:spPr>
            <a:xfrm>
              <a:off x="6683805" y="4464602"/>
              <a:ext cx="15576" cy="2949"/>
            </a:xfrm>
            <a:custGeom>
              <a:avLst/>
              <a:gdLst/>
              <a:ahLst/>
              <a:cxnLst/>
              <a:rect l="l" t="t" r="r" b="b"/>
              <a:pathLst>
                <a:path w="486" h="92" extrusionOk="0">
                  <a:moveTo>
                    <a:pt x="74" y="0"/>
                  </a:moveTo>
                  <a:cubicBezTo>
                    <a:pt x="30" y="0"/>
                    <a:pt x="1" y="4"/>
                    <a:pt x="1" y="13"/>
                  </a:cubicBezTo>
                  <a:cubicBezTo>
                    <a:pt x="1" y="46"/>
                    <a:pt x="101" y="63"/>
                    <a:pt x="235" y="79"/>
                  </a:cubicBezTo>
                  <a:cubicBezTo>
                    <a:pt x="301" y="88"/>
                    <a:pt x="360" y="92"/>
                    <a:pt x="402" y="92"/>
                  </a:cubicBezTo>
                  <a:cubicBezTo>
                    <a:pt x="443" y="92"/>
                    <a:pt x="469" y="88"/>
                    <a:pt x="469" y="79"/>
                  </a:cubicBezTo>
                  <a:cubicBezTo>
                    <a:pt x="485" y="63"/>
                    <a:pt x="368" y="29"/>
                    <a:pt x="235" y="13"/>
                  </a:cubicBezTo>
                  <a:cubicBezTo>
                    <a:pt x="176" y="4"/>
                    <a:pt x="118" y="0"/>
                    <a:pt x="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94;p42">
              <a:extLst>
                <a:ext uri="{FF2B5EF4-FFF2-40B4-BE49-F238E27FC236}">
                  <a16:creationId xmlns:a16="http://schemas.microsoft.com/office/drawing/2014/main" id="{FABB8175-BCBD-49A5-B388-7BD02E6BA211}"/>
                </a:ext>
              </a:extLst>
            </p:cNvPr>
            <p:cNvSpPr/>
            <p:nvPr/>
          </p:nvSpPr>
          <p:spPr>
            <a:xfrm>
              <a:off x="6690247" y="4446718"/>
              <a:ext cx="13397" cy="14615"/>
            </a:xfrm>
            <a:custGeom>
              <a:avLst/>
              <a:gdLst/>
              <a:ahLst/>
              <a:cxnLst/>
              <a:rect l="l" t="t" r="r" b="b"/>
              <a:pathLst>
                <a:path w="418" h="456" extrusionOk="0">
                  <a:moveTo>
                    <a:pt x="19" y="1"/>
                  </a:moveTo>
                  <a:cubicBezTo>
                    <a:pt x="17" y="1"/>
                    <a:pt x="17" y="1"/>
                    <a:pt x="17" y="2"/>
                  </a:cubicBezTo>
                  <a:cubicBezTo>
                    <a:pt x="0" y="19"/>
                    <a:pt x="67" y="119"/>
                    <a:pt x="184" y="253"/>
                  </a:cubicBezTo>
                  <a:cubicBezTo>
                    <a:pt x="277" y="361"/>
                    <a:pt x="370" y="455"/>
                    <a:pt x="396" y="455"/>
                  </a:cubicBezTo>
                  <a:cubicBezTo>
                    <a:pt x="398" y="455"/>
                    <a:pt x="400" y="455"/>
                    <a:pt x="401" y="454"/>
                  </a:cubicBezTo>
                  <a:cubicBezTo>
                    <a:pt x="418" y="437"/>
                    <a:pt x="334" y="337"/>
                    <a:pt x="234" y="203"/>
                  </a:cubicBezTo>
                  <a:cubicBezTo>
                    <a:pt x="126" y="95"/>
                    <a:pt x="32" y="1"/>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95;p42">
              <a:extLst>
                <a:ext uri="{FF2B5EF4-FFF2-40B4-BE49-F238E27FC236}">
                  <a16:creationId xmlns:a16="http://schemas.microsoft.com/office/drawing/2014/main" id="{7E5D989B-5DE5-487A-9786-27C08850AC96}"/>
                </a:ext>
              </a:extLst>
            </p:cNvPr>
            <p:cNvSpPr/>
            <p:nvPr/>
          </p:nvSpPr>
          <p:spPr>
            <a:xfrm>
              <a:off x="6697747" y="4436077"/>
              <a:ext cx="13397" cy="17756"/>
            </a:xfrm>
            <a:custGeom>
              <a:avLst/>
              <a:gdLst/>
              <a:ahLst/>
              <a:cxnLst/>
              <a:rect l="l" t="t" r="r" b="b"/>
              <a:pathLst>
                <a:path w="418" h="554" extrusionOk="0">
                  <a:moveTo>
                    <a:pt x="0" y="0"/>
                  </a:moveTo>
                  <a:cubicBezTo>
                    <a:pt x="17" y="117"/>
                    <a:pt x="67" y="234"/>
                    <a:pt x="134" y="318"/>
                  </a:cubicBezTo>
                  <a:cubicBezTo>
                    <a:pt x="242" y="457"/>
                    <a:pt x="365" y="554"/>
                    <a:pt x="396" y="554"/>
                  </a:cubicBezTo>
                  <a:cubicBezTo>
                    <a:pt x="398" y="554"/>
                    <a:pt x="400" y="553"/>
                    <a:pt x="401" y="552"/>
                  </a:cubicBezTo>
                  <a:cubicBezTo>
                    <a:pt x="418" y="535"/>
                    <a:pt x="301" y="435"/>
                    <a:pt x="201" y="284"/>
                  </a:cubicBezTo>
                  <a:cubicBezTo>
                    <a:pt x="84" y="134"/>
                    <a:pt x="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96;p42">
              <a:extLst>
                <a:ext uri="{FF2B5EF4-FFF2-40B4-BE49-F238E27FC236}">
                  <a16:creationId xmlns:a16="http://schemas.microsoft.com/office/drawing/2014/main" id="{3704E3A0-5E52-4F8C-9052-F516BE2CB6B8}"/>
                </a:ext>
              </a:extLst>
            </p:cNvPr>
            <p:cNvSpPr/>
            <p:nvPr/>
          </p:nvSpPr>
          <p:spPr>
            <a:xfrm>
              <a:off x="6702555" y="4474601"/>
              <a:ext cx="33781" cy="21281"/>
            </a:xfrm>
            <a:custGeom>
              <a:avLst/>
              <a:gdLst/>
              <a:ahLst/>
              <a:cxnLst/>
              <a:rect l="l" t="t" r="r" b="b"/>
              <a:pathLst>
                <a:path w="1054" h="664" extrusionOk="0">
                  <a:moveTo>
                    <a:pt x="351" y="51"/>
                  </a:moveTo>
                  <a:cubicBezTo>
                    <a:pt x="468" y="51"/>
                    <a:pt x="602" y="85"/>
                    <a:pt x="702" y="152"/>
                  </a:cubicBezTo>
                  <a:cubicBezTo>
                    <a:pt x="836" y="235"/>
                    <a:pt x="936" y="352"/>
                    <a:pt x="970" y="503"/>
                  </a:cubicBezTo>
                  <a:cubicBezTo>
                    <a:pt x="983" y="567"/>
                    <a:pt x="945" y="592"/>
                    <a:pt x="889" y="592"/>
                  </a:cubicBezTo>
                  <a:cubicBezTo>
                    <a:pt x="873" y="592"/>
                    <a:pt x="855" y="590"/>
                    <a:pt x="836" y="586"/>
                  </a:cubicBezTo>
                  <a:cubicBezTo>
                    <a:pt x="769" y="553"/>
                    <a:pt x="702" y="519"/>
                    <a:pt x="635" y="486"/>
                  </a:cubicBezTo>
                  <a:cubicBezTo>
                    <a:pt x="518" y="419"/>
                    <a:pt x="418" y="352"/>
                    <a:pt x="318" y="269"/>
                  </a:cubicBezTo>
                  <a:cubicBezTo>
                    <a:pt x="226" y="202"/>
                    <a:pt x="160" y="140"/>
                    <a:pt x="114" y="96"/>
                  </a:cubicBezTo>
                  <a:lnTo>
                    <a:pt x="114" y="96"/>
                  </a:lnTo>
                  <a:cubicBezTo>
                    <a:pt x="193" y="74"/>
                    <a:pt x="272" y="63"/>
                    <a:pt x="351" y="51"/>
                  </a:cubicBezTo>
                  <a:close/>
                  <a:moveTo>
                    <a:pt x="388" y="0"/>
                  </a:moveTo>
                  <a:cubicBezTo>
                    <a:pt x="376" y="0"/>
                    <a:pt x="364" y="1"/>
                    <a:pt x="351" y="1"/>
                  </a:cubicBezTo>
                  <a:cubicBezTo>
                    <a:pt x="256" y="17"/>
                    <a:pt x="175" y="33"/>
                    <a:pt x="95" y="78"/>
                  </a:cubicBezTo>
                  <a:lnTo>
                    <a:pt x="95" y="78"/>
                  </a:lnTo>
                  <a:cubicBezTo>
                    <a:pt x="66" y="50"/>
                    <a:pt x="47" y="33"/>
                    <a:pt x="38" y="33"/>
                  </a:cubicBezTo>
                  <a:cubicBezTo>
                    <a:pt x="36" y="33"/>
                    <a:pt x="35" y="34"/>
                    <a:pt x="34" y="35"/>
                  </a:cubicBezTo>
                  <a:cubicBezTo>
                    <a:pt x="46" y="53"/>
                    <a:pt x="59" y="72"/>
                    <a:pt x="73" y="90"/>
                  </a:cubicBezTo>
                  <a:lnTo>
                    <a:pt x="73" y="90"/>
                  </a:lnTo>
                  <a:cubicBezTo>
                    <a:pt x="15" y="120"/>
                    <a:pt x="0" y="135"/>
                    <a:pt x="0" y="135"/>
                  </a:cubicBezTo>
                  <a:cubicBezTo>
                    <a:pt x="28" y="123"/>
                    <a:pt x="56" y="113"/>
                    <a:pt x="83" y="105"/>
                  </a:cubicBezTo>
                  <a:lnTo>
                    <a:pt x="83" y="105"/>
                  </a:lnTo>
                  <a:cubicBezTo>
                    <a:pt x="141" y="180"/>
                    <a:pt x="208" y="251"/>
                    <a:pt x="285" y="302"/>
                  </a:cubicBezTo>
                  <a:cubicBezTo>
                    <a:pt x="385" y="402"/>
                    <a:pt x="485" y="469"/>
                    <a:pt x="602" y="536"/>
                  </a:cubicBezTo>
                  <a:cubicBezTo>
                    <a:pt x="669" y="586"/>
                    <a:pt x="752" y="620"/>
                    <a:pt x="819" y="653"/>
                  </a:cubicBezTo>
                  <a:cubicBezTo>
                    <a:pt x="840" y="660"/>
                    <a:pt x="861" y="664"/>
                    <a:pt x="882" y="664"/>
                  </a:cubicBezTo>
                  <a:cubicBezTo>
                    <a:pt x="911" y="664"/>
                    <a:pt x="940" y="656"/>
                    <a:pt x="970" y="636"/>
                  </a:cubicBezTo>
                  <a:cubicBezTo>
                    <a:pt x="1020" y="620"/>
                    <a:pt x="1053" y="553"/>
                    <a:pt x="1036" y="503"/>
                  </a:cubicBezTo>
                  <a:cubicBezTo>
                    <a:pt x="956" y="197"/>
                    <a:pt x="691" y="0"/>
                    <a:pt x="3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7;p42">
              <a:extLst>
                <a:ext uri="{FF2B5EF4-FFF2-40B4-BE49-F238E27FC236}">
                  <a16:creationId xmlns:a16="http://schemas.microsoft.com/office/drawing/2014/main" id="{D8C3829B-24EC-4A75-B742-885BC023DE9A}"/>
                </a:ext>
              </a:extLst>
            </p:cNvPr>
            <p:cNvSpPr/>
            <p:nvPr/>
          </p:nvSpPr>
          <p:spPr>
            <a:xfrm>
              <a:off x="6703612" y="4453577"/>
              <a:ext cx="14519" cy="24839"/>
            </a:xfrm>
            <a:custGeom>
              <a:avLst/>
              <a:gdLst/>
              <a:ahLst/>
              <a:cxnLst/>
              <a:rect l="l" t="t" r="r" b="b"/>
              <a:pathLst>
                <a:path w="453" h="775" extrusionOk="0">
                  <a:moveTo>
                    <a:pt x="264" y="0"/>
                  </a:moveTo>
                  <a:cubicBezTo>
                    <a:pt x="221" y="0"/>
                    <a:pt x="181" y="17"/>
                    <a:pt x="151" y="56"/>
                  </a:cubicBezTo>
                  <a:cubicBezTo>
                    <a:pt x="101" y="106"/>
                    <a:pt x="84" y="156"/>
                    <a:pt x="68" y="206"/>
                  </a:cubicBezTo>
                  <a:cubicBezTo>
                    <a:pt x="34" y="306"/>
                    <a:pt x="18" y="390"/>
                    <a:pt x="18" y="490"/>
                  </a:cubicBezTo>
                  <a:cubicBezTo>
                    <a:pt x="1" y="574"/>
                    <a:pt x="18" y="657"/>
                    <a:pt x="34" y="741"/>
                  </a:cubicBezTo>
                  <a:cubicBezTo>
                    <a:pt x="51" y="741"/>
                    <a:pt x="34" y="641"/>
                    <a:pt x="68" y="490"/>
                  </a:cubicBezTo>
                  <a:cubicBezTo>
                    <a:pt x="68" y="407"/>
                    <a:pt x="101" y="323"/>
                    <a:pt x="118" y="240"/>
                  </a:cubicBezTo>
                  <a:cubicBezTo>
                    <a:pt x="144" y="160"/>
                    <a:pt x="203" y="70"/>
                    <a:pt x="259" y="70"/>
                  </a:cubicBezTo>
                  <a:cubicBezTo>
                    <a:pt x="274" y="70"/>
                    <a:pt x="288" y="76"/>
                    <a:pt x="302" y="89"/>
                  </a:cubicBezTo>
                  <a:cubicBezTo>
                    <a:pt x="369" y="173"/>
                    <a:pt x="369" y="273"/>
                    <a:pt x="352" y="373"/>
                  </a:cubicBezTo>
                  <a:cubicBezTo>
                    <a:pt x="335" y="457"/>
                    <a:pt x="285" y="540"/>
                    <a:pt x="235" y="607"/>
                  </a:cubicBezTo>
                  <a:cubicBezTo>
                    <a:pt x="185" y="657"/>
                    <a:pt x="118" y="724"/>
                    <a:pt x="51" y="774"/>
                  </a:cubicBezTo>
                  <a:cubicBezTo>
                    <a:pt x="135" y="758"/>
                    <a:pt x="218" y="707"/>
                    <a:pt x="268" y="641"/>
                  </a:cubicBezTo>
                  <a:cubicBezTo>
                    <a:pt x="335" y="557"/>
                    <a:pt x="385" y="474"/>
                    <a:pt x="402" y="390"/>
                  </a:cubicBezTo>
                  <a:cubicBezTo>
                    <a:pt x="452" y="256"/>
                    <a:pt x="435" y="123"/>
                    <a:pt x="352" y="22"/>
                  </a:cubicBezTo>
                  <a:cubicBezTo>
                    <a:pt x="324" y="9"/>
                    <a:pt x="294" y="0"/>
                    <a:pt x="2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8;p42">
              <a:extLst>
                <a:ext uri="{FF2B5EF4-FFF2-40B4-BE49-F238E27FC236}">
                  <a16:creationId xmlns:a16="http://schemas.microsoft.com/office/drawing/2014/main" id="{1025B3BD-95BF-41E8-AACA-0414B707F443}"/>
                </a:ext>
              </a:extLst>
            </p:cNvPr>
            <p:cNvSpPr/>
            <p:nvPr/>
          </p:nvSpPr>
          <p:spPr>
            <a:xfrm>
              <a:off x="6583136" y="4321467"/>
              <a:ext cx="25736" cy="83042"/>
            </a:xfrm>
            <a:custGeom>
              <a:avLst/>
              <a:gdLst/>
              <a:ahLst/>
              <a:cxnLst/>
              <a:rect l="l" t="t" r="r" b="b"/>
              <a:pathLst>
                <a:path w="803" h="2591" extrusionOk="0">
                  <a:moveTo>
                    <a:pt x="17" y="1"/>
                  </a:moveTo>
                  <a:lnTo>
                    <a:pt x="17" y="1"/>
                  </a:lnTo>
                  <a:cubicBezTo>
                    <a:pt x="0" y="17"/>
                    <a:pt x="134" y="118"/>
                    <a:pt x="285" y="335"/>
                  </a:cubicBezTo>
                  <a:cubicBezTo>
                    <a:pt x="686" y="886"/>
                    <a:pt x="719" y="1638"/>
                    <a:pt x="385" y="2240"/>
                  </a:cubicBezTo>
                  <a:cubicBezTo>
                    <a:pt x="251" y="2474"/>
                    <a:pt x="134" y="2574"/>
                    <a:pt x="151" y="2591"/>
                  </a:cubicBezTo>
                  <a:cubicBezTo>
                    <a:pt x="151" y="2591"/>
                    <a:pt x="184" y="2574"/>
                    <a:pt x="234" y="2507"/>
                  </a:cubicBezTo>
                  <a:cubicBezTo>
                    <a:pt x="301" y="2440"/>
                    <a:pt x="368" y="2357"/>
                    <a:pt x="418" y="2256"/>
                  </a:cubicBezTo>
                  <a:cubicBezTo>
                    <a:pt x="802" y="1655"/>
                    <a:pt x="752" y="870"/>
                    <a:pt x="318" y="301"/>
                  </a:cubicBezTo>
                  <a:cubicBezTo>
                    <a:pt x="268" y="218"/>
                    <a:pt x="184" y="134"/>
                    <a:pt x="117" y="68"/>
                  </a:cubicBezTo>
                  <a:cubicBezTo>
                    <a:pt x="51" y="17"/>
                    <a:pt x="17"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99;p42">
              <a:extLst>
                <a:ext uri="{FF2B5EF4-FFF2-40B4-BE49-F238E27FC236}">
                  <a16:creationId xmlns:a16="http://schemas.microsoft.com/office/drawing/2014/main" id="{DED3DB10-0BC2-4E52-9976-2082C3A5701D}"/>
                </a:ext>
              </a:extLst>
            </p:cNvPr>
            <p:cNvSpPr/>
            <p:nvPr/>
          </p:nvSpPr>
          <p:spPr>
            <a:xfrm>
              <a:off x="6615795" y="4410886"/>
              <a:ext cx="35383" cy="40223"/>
            </a:xfrm>
            <a:custGeom>
              <a:avLst/>
              <a:gdLst/>
              <a:ahLst/>
              <a:cxnLst/>
              <a:rect l="l" t="t" r="r" b="b"/>
              <a:pathLst>
                <a:path w="1104" h="1255" extrusionOk="0">
                  <a:moveTo>
                    <a:pt x="2" y="0"/>
                  </a:moveTo>
                  <a:cubicBezTo>
                    <a:pt x="2" y="0"/>
                    <a:pt x="1" y="1"/>
                    <a:pt x="1" y="1"/>
                  </a:cubicBezTo>
                  <a:cubicBezTo>
                    <a:pt x="285" y="486"/>
                    <a:pt x="652" y="903"/>
                    <a:pt x="1103" y="1254"/>
                  </a:cubicBezTo>
                  <a:cubicBezTo>
                    <a:pt x="1103" y="1237"/>
                    <a:pt x="836" y="987"/>
                    <a:pt x="535" y="636"/>
                  </a:cubicBezTo>
                  <a:cubicBezTo>
                    <a:pt x="243" y="294"/>
                    <a:pt x="29" y="0"/>
                    <a:pt x="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00;p42">
              <a:extLst>
                <a:ext uri="{FF2B5EF4-FFF2-40B4-BE49-F238E27FC236}">
                  <a16:creationId xmlns:a16="http://schemas.microsoft.com/office/drawing/2014/main" id="{689020BD-F14F-4078-A471-82BC2530C9C5}"/>
                </a:ext>
              </a:extLst>
            </p:cNvPr>
            <p:cNvSpPr/>
            <p:nvPr/>
          </p:nvSpPr>
          <p:spPr>
            <a:xfrm>
              <a:off x="6586886" y="4384060"/>
              <a:ext cx="5929" cy="10384"/>
            </a:xfrm>
            <a:custGeom>
              <a:avLst/>
              <a:gdLst/>
              <a:ahLst/>
              <a:cxnLst/>
              <a:rect l="l" t="t" r="r" b="b"/>
              <a:pathLst>
                <a:path w="185" h="324" extrusionOk="0">
                  <a:moveTo>
                    <a:pt x="163" y="0"/>
                  </a:moveTo>
                  <a:cubicBezTo>
                    <a:pt x="145" y="0"/>
                    <a:pt x="114" y="77"/>
                    <a:pt x="84" y="153"/>
                  </a:cubicBezTo>
                  <a:cubicBezTo>
                    <a:pt x="51" y="237"/>
                    <a:pt x="0" y="303"/>
                    <a:pt x="17" y="320"/>
                  </a:cubicBezTo>
                  <a:cubicBezTo>
                    <a:pt x="19" y="322"/>
                    <a:pt x="22" y="323"/>
                    <a:pt x="26" y="323"/>
                  </a:cubicBezTo>
                  <a:cubicBezTo>
                    <a:pt x="51" y="323"/>
                    <a:pt x="107" y="274"/>
                    <a:pt x="151" y="186"/>
                  </a:cubicBezTo>
                  <a:cubicBezTo>
                    <a:pt x="184" y="86"/>
                    <a:pt x="184" y="3"/>
                    <a:pt x="168" y="3"/>
                  </a:cubicBezTo>
                  <a:cubicBezTo>
                    <a:pt x="166" y="1"/>
                    <a:pt x="164" y="0"/>
                    <a:pt x="1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01;p42">
              <a:extLst>
                <a:ext uri="{FF2B5EF4-FFF2-40B4-BE49-F238E27FC236}">
                  <a16:creationId xmlns:a16="http://schemas.microsoft.com/office/drawing/2014/main" id="{E74A197E-FF65-4423-9F33-E2E8567265B0}"/>
                </a:ext>
              </a:extLst>
            </p:cNvPr>
            <p:cNvSpPr/>
            <p:nvPr/>
          </p:nvSpPr>
          <p:spPr>
            <a:xfrm>
              <a:off x="6594386" y="4362715"/>
              <a:ext cx="2179" cy="9647"/>
            </a:xfrm>
            <a:custGeom>
              <a:avLst/>
              <a:gdLst/>
              <a:ahLst/>
              <a:cxnLst/>
              <a:rect l="l" t="t" r="r" b="b"/>
              <a:pathLst>
                <a:path w="68" h="301" extrusionOk="0">
                  <a:moveTo>
                    <a:pt x="50" y="0"/>
                  </a:moveTo>
                  <a:cubicBezTo>
                    <a:pt x="17" y="0"/>
                    <a:pt x="0" y="67"/>
                    <a:pt x="0" y="151"/>
                  </a:cubicBezTo>
                  <a:cubicBezTo>
                    <a:pt x="0" y="234"/>
                    <a:pt x="0" y="301"/>
                    <a:pt x="17" y="301"/>
                  </a:cubicBezTo>
                  <a:cubicBezTo>
                    <a:pt x="34" y="301"/>
                    <a:pt x="67" y="234"/>
                    <a:pt x="67" y="151"/>
                  </a:cubicBezTo>
                  <a:cubicBezTo>
                    <a:pt x="67" y="67"/>
                    <a:pt x="67"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02;p42">
              <a:extLst>
                <a:ext uri="{FF2B5EF4-FFF2-40B4-BE49-F238E27FC236}">
                  <a16:creationId xmlns:a16="http://schemas.microsoft.com/office/drawing/2014/main" id="{B28DEE37-8A77-41E8-A32A-0AF35EB610A8}"/>
                </a:ext>
              </a:extLst>
            </p:cNvPr>
            <p:cNvSpPr/>
            <p:nvPr/>
          </p:nvSpPr>
          <p:spPr>
            <a:xfrm>
              <a:off x="6588489" y="4342780"/>
              <a:ext cx="5929" cy="10320"/>
            </a:xfrm>
            <a:custGeom>
              <a:avLst/>
              <a:gdLst/>
              <a:ahLst/>
              <a:cxnLst/>
              <a:rect l="l" t="t" r="r" b="b"/>
              <a:pathLst>
                <a:path w="185" h="322" extrusionOk="0">
                  <a:moveTo>
                    <a:pt x="21" y="1"/>
                  </a:moveTo>
                  <a:cubicBezTo>
                    <a:pt x="19" y="1"/>
                    <a:pt x="17" y="2"/>
                    <a:pt x="17" y="4"/>
                  </a:cubicBezTo>
                  <a:lnTo>
                    <a:pt x="1" y="4"/>
                  </a:lnTo>
                  <a:cubicBezTo>
                    <a:pt x="1" y="21"/>
                    <a:pt x="51" y="88"/>
                    <a:pt x="84" y="171"/>
                  </a:cubicBezTo>
                  <a:cubicBezTo>
                    <a:pt x="118" y="238"/>
                    <a:pt x="118" y="322"/>
                    <a:pt x="134" y="322"/>
                  </a:cubicBezTo>
                  <a:cubicBezTo>
                    <a:pt x="168" y="322"/>
                    <a:pt x="184" y="238"/>
                    <a:pt x="151" y="138"/>
                  </a:cubicBezTo>
                  <a:cubicBezTo>
                    <a:pt x="107" y="50"/>
                    <a:pt x="38"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03;p42">
              <a:extLst>
                <a:ext uri="{FF2B5EF4-FFF2-40B4-BE49-F238E27FC236}">
                  <a16:creationId xmlns:a16="http://schemas.microsoft.com/office/drawing/2014/main" id="{28192D5C-5380-4678-A7D1-5E6BA257B42E}"/>
                </a:ext>
              </a:extLst>
            </p:cNvPr>
            <p:cNvSpPr/>
            <p:nvPr/>
          </p:nvSpPr>
          <p:spPr>
            <a:xfrm>
              <a:off x="6581534" y="4376556"/>
              <a:ext cx="3782" cy="5897"/>
            </a:xfrm>
            <a:custGeom>
              <a:avLst/>
              <a:gdLst/>
              <a:ahLst/>
              <a:cxnLst/>
              <a:rect l="l" t="t" r="r" b="b"/>
              <a:pathLst>
                <a:path w="118" h="184" extrusionOk="0">
                  <a:moveTo>
                    <a:pt x="34" y="0"/>
                  </a:moveTo>
                  <a:cubicBezTo>
                    <a:pt x="17" y="17"/>
                    <a:pt x="0" y="67"/>
                    <a:pt x="34" y="100"/>
                  </a:cubicBezTo>
                  <a:cubicBezTo>
                    <a:pt x="50" y="150"/>
                    <a:pt x="67" y="184"/>
                    <a:pt x="84" y="184"/>
                  </a:cubicBezTo>
                  <a:cubicBezTo>
                    <a:pt x="117" y="167"/>
                    <a:pt x="117" y="134"/>
                    <a:pt x="84" y="84"/>
                  </a:cubicBezTo>
                  <a:cubicBezTo>
                    <a:pt x="67" y="33"/>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04;p42">
              <a:extLst>
                <a:ext uri="{FF2B5EF4-FFF2-40B4-BE49-F238E27FC236}">
                  <a16:creationId xmlns:a16="http://schemas.microsoft.com/office/drawing/2014/main" id="{11C4F7C3-D7B5-4586-BAE4-CBA96421B39A}"/>
                </a:ext>
              </a:extLst>
            </p:cNvPr>
            <p:cNvSpPr/>
            <p:nvPr/>
          </p:nvSpPr>
          <p:spPr>
            <a:xfrm>
              <a:off x="7482780" y="4116923"/>
              <a:ext cx="273162" cy="501262"/>
            </a:xfrm>
            <a:custGeom>
              <a:avLst/>
              <a:gdLst/>
              <a:ahLst/>
              <a:cxnLst/>
              <a:rect l="l" t="t" r="r" b="b"/>
              <a:pathLst>
                <a:path w="8523" h="15640" extrusionOk="0">
                  <a:moveTo>
                    <a:pt x="1" y="0"/>
                  </a:moveTo>
                  <a:lnTo>
                    <a:pt x="2607" y="15639"/>
                  </a:lnTo>
                  <a:lnTo>
                    <a:pt x="8522" y="15639"/>
                  </a:lnTo>
                  <a:lnTo>
                    <a:pt x="7135"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05;p42">
              <a:extLst>
                <a:ext uri="{FF2B5EF4-FFF2-40B4-BE49-F238E27FC236}">
                  <a16:creationId xmlns:a16="http://schemas.microsoft.com/office/drawing/2014/main" id="{966B7647-08D4-4418-BEC8-ADE0BC1ED918}"/>
                </a:ext>
              </a:extLst>
            </p:cNvPr>
            <p:cNvSpPr/>
            <p:nvPr/>
          </p:nvSpPr>
          <p:spPr>
            <a:xfrm>
              <a:off x="7565277" y="4605301"/>
              <a:ext cx="341140" cy="70414"/>
            </a:xfrm>
            <a:custGeom>
              <a:avLst/>
              <a:gdLst/>
              <a:ahLst/>
              <a:cxnLst/>
              <a:rect l="l" t="t" r="r" b="b"/>
              <a:pathLst>
                <a:path w="10644" h="2197" extrusionOk="0">
                  <a:moveTo>
                    <a:pt x="0" y="0"/>
                  </a:moveTo>
                  <a:lnTo>
                    <a:pt x="67" y="2172"/>
                  </a:lnTo>
                  <a:lnTo>
                    <a:pt x="418" y="2189"/>
                  </a:lnTo>
                  <a:cubicBezTo>
                    <a:pt x="756" y="2193"/>
                    <a:pt x="1315" y="2196"/>
                    <a:pt x="1995" y="2196"/>
                  </a:cubicBezTo>
                  <a:cubicBezTo>
                    <a:pt x="4503" y="2196"/>
                    <a:pt x="8662" y="2148"/>
                    <a:pt x="9490" y="1872"/>
                  </a:cubicBezTo>
                  <a:cubicBezTo>
                    <a:pt x="10643" y="1471"/>
                    <a:pt x="5764" y="552"/>
                    <a:pt x="5764" y="552"/>
                  </a:cubicBezTo>
                  <a:lnTo>
                    <a:pt x="5748" y="3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06;p42">
              <a:extLst>
                <a:ext uri="{FF2B5EF4-FFF2-40B4-BE49-F238E27FC236}">
                  <a16:creationId xmlns:a16="http://schemas.microsoft.com/office/drawing/2014/main" id="{DAC26480-9E3E-48D8-97D0-3F6AF05D04BB}"/>
                </a:ext>
              </a:extLst>
            </p:cNvPr>
            <p:cNvSpPr/>
            <p:nvPr/>
          </p:nvSpPr>
          <p:spPr>
            <a:xfrm>
              <a:off x="7565789" y="4621006"/>
              <a:ext cx="68042" cy="51248"/>
            </a:xfrm>
            <a:custGeom>
              <a:avLst/>
              <a:gdLst/>
              <a:ahLst/>
              <a:cxnLst/>
              <a:rect l="l" t="t" r="r" b="b"/>
              <a:pathLst>
                <a:path w="2123" h="1599" extrusionOk="0">
                  <a:moveTo>
                    <a:pt x="210" y="0"/>
                  </a:moveTo>
                  <a:cubicBezTo>
                    <a:pt x="140" y="0"/>
                    <a:pt x="70" y="4"/>
                    <a:pt x="1" y="11"/>
                  </a:cubicBezTo>
                  <a:lnTo>
                    <a:pt x="51" y="1599"/>
                  </a:lnTo>
                  <a:lnTo>
                    <a:pt x="2123" y="1565"/>
                  </a:lnTo>
                  <a:cubicBezTo>
                    <a:pt x="2022" y="1081"/>
                    <a:pt x="1738" y="663"/>
                    <a:pt x="1337" y="379"/>
                  </a:cubicBezTo>
                  <a:cubicBezTo>
                    <a:pt x="1010" y="123"/>
                    <a:pt x="611"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07;p42">
              <a:extLst>
                <a:ext uri="{FF2B5EF4-FFF2-40B4-BE49-F238E27FC236}">
                  <a16:creationId xmlns:a16="http://schemas.microsoft.com/office/drawing/2014/main" id="{C8B0F771-AD84-4F48-B580-8E28124F3985}"/>
                </a:ext>
              </a:extLst>
            </p:cNvPr>
            <p:cNvSpPr/>
            <p:nvPr/>
          </p:nvSpPr>
          <p:spPr>
            <a:xfrm>
              <a:off x="7567392" y="4640108"/>
              <a:ext cx="314378" cy="36345"/>
            </a:xfrm>
            <a:custGeom>
              <a:avLst/>
              <a:gdLst/>
              <a:ahLst/>
              <a:cxnLst/>
              <a:rect l="l" t="t" r="r" b="b"/>
              <a:pathLst>
                <a:path w="9809" h="1134" extrusionOk="0">
                  <a:moveTo>
                    <a:pt x="8088" y="0"/>
                  </a:moveTo>
                  <a:cubicBezTo>
                    <a:pt x="7754" y="34"/>
                    <a:pt x="7603" y="752"/>
                    <a:pt x="7603" y="752"/>
                  </a:cubicBezTo>
                  <a:lnTo>
                    <a:pt x="1" y="953"/>
                  </a:lnTo>
                  <a:lnTo>
                    <a:pt x="1" y="1086"/>
                  </a:lnTo>
                  <a:cubicBezTo>
                    <a:pt x="625" y="1119"/>
                    <a:pt x="1417" y="1133"/>
                    <a:pt x="2278" y="1133"/>
                  </a:cubicBezTo>
                  <a:cubicBezTo>
                    <a:pt x="5405" y="1133"/>
                    <a:pt x="9438" y="941"/>
                    <a:pt x="9608" y="719"/>
                  </a:cubicBezTo>
                  <a:cubicBezTo>
                    <a:pt x="9809" y="435"/>
                    <a:pt x="8088" y="0"/>
                    <a:pt x="8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08;p42">
              <a:extLst>
                <a:ext uri="{FF2B5EF4-FFF2-40B4-BE49-F238E27FC236}">
                  <a16:creationId xmlns:a16="http://schemas.microsoft.com/office/drawing/2014/main" id="{5594CA63-C1D2-4B23-9AB3-046BA15570A2}"/>
                </a:ext>
              </a:extLst>
            </p:cNvPr>
            <p:cNvSpPr/>
            <p:nvPr/>
          </p:nvSpPr>
          <p:spPr>
            <a:xfrm>
              <a:off x="7564732" y="4659915"/>
              <a:ext cx="310084" cy="11826"/>
            </a:xfrm>
            <a:custGeom>
              <a:avLst/>
              <a:gdLst/>
              <a:ahLst/>
              <a:cxnLst/>
              <a:rect l="l" t="t" r="r" b="b"/>
              <a:pathLst>
                <a:path w="9675" h="369" extrusionOk="0">
                  <a:moveTo>
                    <a:pt x="9591" y="0"/>
                  </a:moveTo>
                  <a:lnTo>
                    <a:pt x="9307" y="17"/>
                  </a:lnTo>
                  <a:lnTo>
                    <a:pt x="8271" y="84"/>
                  </a:lnTo>
                  <a:cubicBezTo>
                    <a:pt x="7385" y="117"/>
                    <a:pt x="6182" y="184"/>
                    <a:pt x="4846" y="234"/>
                  </a:cubicBezTo>
                  <a:cubicBezTo>
                    <a:pt x="3509" y="285"/>
                    <a:pt x="2289" y="301"/>
                    <a:pt x="1421" y="318"/>
                  </a:cubicBezTo>
                  <a:lnTo>
                    <a:pt x="385" y="335"/>
                  </a:lnTo>
                  <a:lnTo>
                    <a:pt x="0" y="335"/>
                  </a:lnTo>
                  <a:cubicBezTo>
                    <a:pt x="34" y="351"/>
                    <a:pt x="67" y="351"/>
                    <a:pt x="101" y="351"/>
                  </a:cubicBezTo>
                  <a:lnTo>
                    <a:pt x="385" y="351"/>
                  </a:lnTo>
                  <a:cubicBezTo>
                    <a:pt x="669" y="351"/>
                    <a:pt x="1003" y="351"/>
                    <a:pt x="1421" y="368"/>
                  </a:cubicBezTo>
                  <a:cubicBezTo>
                    <a:pt x="2289" y="368"/>
                    <a:pt x="3509" y="351"/>
                    <a:pt x="4846" y="301"/>
                  </a:cubicBezTo>
                  <a:cubicBezTo>
                    <a:pt x="6182" y="251"/>
                    <a:pt x="7385" y="184"/>
                    <a:pt x="8271" y="117"/>
                  </a:cubicBezTo>
                  <a:lnTo>
                    <a:pt x="9307" y="51"/>
                  </a:lnTo>
                  <a:lnTo>
                    <a:pt x="9591" y="17"/>
                  </a:lnTo>
                  <a:cubicBezTo>
                    <a:pt x="9624" y="17"/>
                    <a:pt x="9658" y="17"/>
                    <a:pt x="96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09;p42">
              <a:extLst>
                <a:ext uri="{FF2B5EF4-FFF2-40B4-BE49-F238E27FC236}">
                  <a16:creationId xmlns:a16="http://schemas.microsoft.com/office/drawing/2014/main" id="{3C315B6C-1DA6-4CC6-9AB8-8621F071EA1F}"/>
                </a:ext>
              </a:extLst>
            </p:cNvPr>
            <p:cNvSpPr/>
            <p:nvPr/>
          </p:nvSpPr>
          <p:spPr>
            <a:xfrm>
              <a:off x="7809978" y="4637960"/>
              <a:ext cx="17724" cy="28941"/>
            </a:xfrm>
            <a:custGeom>
              <a:avLst/>
              <a:gdLst/>
              <a:ahLst/>
              <a:cxnLst/>
              <a:rect l="l" t="t" r="r" b="b"/>
              <a:pathLst>
                <a:path w="553" h="903" extrusionOk="0">
                  <a:moveTo>
                    <a:pt x="552" y="0"/>
                  </a:moveTo>
                  <a:lnTo>
                    <a:pt x="552" y="0"/>
                  </a:lnTo>
                  <a:cubicBezTo>
                    <a:pt x="218" y="167"/>
                    <a:pt x="1" y="535"/>
                    <a:pt x="34" y="903"/>
                  </a:cubicBezTo>
                  <a:cubicBezTo>
                    <a:pt x="84" y="736"/>
                    <a:pt x="134" y="569"/>
                    <a:pt x="218" y="401"/>
                  </a:cubicBezTo>
                  <a:cubicBezTo>
                    <a:pt x="318" y="268"/>
                    <a:pt x="435" y="117"/>
                    <a:pt x="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10;p42">
              <a:extLst>
                <a:ext uri="{FF2B5EF4-FFF2-40B4-BE49-F238E27FC236}">
                  <a16:creationId xmlns:a16="http://schemas.microsoft.com/office/drawing/2014/main" id="{6A2AF32C-A88E-432B-80EA-DCC529348A51}"/>
                </a:ext>
              </a:extLst>
            </p:cNvPr>
            <p:cNvSpPr/>
            <p:nvPr/>
          </p:nvSpPr>
          <p:spPr>
            <a:xfrm>
              <a:off x="7755910" y="4626134"/>
              <a:ext cx="10192" cy="15608"/>
            </a:xfrm>
            <a:custGeom>
              <a:avLst/>
              <a:gdLst/>
              <a:ahLst/>
              <a:cxnLst/>
              <a:rect l="l" t="t" r="r" b="b"/>
              <a:pathLst>
                <a:path w="318" h="487" extrusionOk="0">
                  <a:moveTo>
                    <a:pt x="296" y="0"/>
                  </a:moveTo>
                  <a:cubicBezTo>
                    <a:pt x="272" y="0"/>
                    <a:pt x="195" y="95"/>
                    <a:pt x="117" y="219"/>
                  </a:cubicBezTo>
                  <a:cubicBezTo>
                    <a:pt x="50" y="353"/>
                    <a:pt x="0" y="470"/>
                    <a:pt x="17" y="486"/>
                  </a:cubicBezTo>
                  <a:cubicBezTo>
                    <a:pt x="34" y="486"/>
                    <a:pt x="101" y="386"/>
                    <a:pt x="184" y="252"/>
                  </a:cubicBezTo>
                  <a:cubicBezTo>
                    <a:pt x="268" y="119"/>
                    <a:pt x="318" y="2"/>
                    <a:pt x="301" y="2"/>
                  </a:cubicBezTo>
                  <a:cubicBezTo>
                    <a:pt x="300" y="1"/>
                    <a:pt x="298"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11;p42">
              <a:extLst>
                <a:ext uri="{FF2B5EF4-FFF2-40B4-BE49-F238E27FC236}">
                  <a16:creationId xmlns:a16="http://schemas.microsoft.com/office/drawing/2014/main" id="{D1F44B97-F82C-4C0C-AAAE-8BE26296194C}"/>
                </a:ext>
              </a:extLst>
            </p:cNvPr>
            <p:cNvSpPr/>
            <p:nvPr/>
          </p:nvSpPr>
          <p:spPr>
            <a:xfrm>
              <a:off x="7740911" y="4623506"/>
              <a:ext cx="11794" cy="10833"/>
            </a:xfrm>
            <a:custGeom>
              <a:avLst/>
              <a:gdLst/>
              <a:ahLst/>
              <a:cxnLst/>
              <a:rect l="l" t="t" r="r" b="b"/>
              <a:pathLst>
                <a:path w="368" h="338" extrusionOk="0">
                  <a:moveTo>
                    <a:pt x="351" y="0"/>
                  </a:moveTo>
                  <a:cubicBezTo>
                    <a:pt x="335" y="0"/>
                    <a:pt x="251" y="50"/>
                    <a:pt x="151" y="151"/>
                  </a:cubicBezTo>
                  <a:cubicBezTo>
                    <a:pt x="67" y="234"/>
                    <a:pt x="0" y="318"/>
                    <a:pt x="17" y="334"/>
                  </a:cubicBezTo>
                  <a:cubicBezTo>
                    <a:pt x="17" y="336"/>
                    <a:pt x="18" y="337"/>
                    <a:pt x="20" y="337"/>
                  </a:cubicBezTo>
                  <a:cubicBezTo>
                    <a:pt x="38" y="337"/>
                    <a:pt x="126" y="276"/>
                    <a:pt x="201" y="201"/>
                  </a:cubicBezTo>
                  <a:cubicBezTo>
                    <a:pt x="301" y="101"/>
                    <a:pt x="368" y="17"/>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12;p42">
              <a:extLst>
                <a:ext uri="{FF2B5EF4-FFF2-40B4-BE49-F238E27FC236}">
                  <a16:creationId xmlns:a16="http://schemas.microsoft.com/office/drawing/2014/main" id="{D036E7A7-771E-4366-8A3A-F263477A8C17}"/>
                </a:ext>
              </a:extLst>
            </p:cNvPr>
            <p:cNvSpPr/>
            <p:nvPr/>
          </p:nvSpPr>
          <p:spPr>
            <a:xfrm>
              <a:off x="7727514" y="4605301"/>
              <a:ext cx="21986" cy="2885"/>
            </a:xfrm>
            <a:custGeom>
              <a:avLst/>
              <a:gdLst/>
              <a:ahLst/>
              <a:cxnLst/>
              <a:rect l="l" t="t" r="r" b="b"/>
              <a:pathLst>
                <a:path w="686" h="90" extrusionOk="0">
                  <a:moveTo>
                    <a:pt x="1" y="0"/>
                  </a:moveTo>
                  <a:lnTo>
                    <a:pt x="1" y="0"/>
                  </a:lnTo>
                  <a:cubicBezTo>
                    <a:pt x="84" y="56"/>
                    <a:pt x="178" y="88"/>
                    <a:pt x="275" y="88"/>
                  </a:cubicBezTo>
                  <a:cubicBezTo>
                    <a:pt x="295" y="88"/>
                    <a:pt x="315" y="87"/>
                    <a:pt x="335" y="84"/>
                  </a:cubicBezTo>
                  <a:cubicBezTo>
                    <a:pt x="364" y="88"/>
                    <a:pt x="393" y="90"/>
                    <a:pt x="423" y="90"/>
                  </a:cubicBezTo>
                  <a:cubicBezTo>
                    <a:pt x="510" y="90"/>
                    <a:pt x="598" y="71"/>
                    <a:pt x="686" y="34"/>
                  </a:cubicBezTo>
                  <a:cubicBezTo>
                    <a:pt x="452" y="17"/>
                    <a:pt x="235" y="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13;p42">
              <a:extLst>
                <a:ext uri="{FF2B5EF4-FFF2-40B4-BE49-F238E27FC236}">
                  <a16:creationId xmlns:a16="http://schemas.microsoft.com/office/drawing/2014/main" id="{52C684ED-BEB3-4311-85FA-4D16138F089A}"/>
                </a:ext>
              </a:extLst>
            </p:cNvPr>
            <p:cNvSpPr/>
            <p:nvPr/>
          </p:nvSpPr>
          <p:spPr>
            <a:xfrm>
              <a:off x="7761807" y="4608218"/>
              <a:ext cx="34293" cy="20127"/>
            </a:xfrm>
            <a:custGeom>
              <a:avLst/>
              <a:gdLst/>
              <a:ahLst/>
              <a:cxnLst/>
              <a:rect l="l" t="t" r="r" b="b"/>
              <a:pathLst>
                <a:path w="1070" h="628" extrusionOk="0">
                  <a:moveTo>
                    <a:pt x="728" y="66"/>
                  </a:moveTo>
                  <a:cubicBezTo>
                    <a:pt x="808" y="66"/>
                    <a:pt x="889" y="83"/>
                    <a:pt x="969" y="110"/>
                  </a:cubicBezTo>
                  <a:cubicBezTo>
                    <a:pt x="1019" y="160"/>
                    <a:pt x="1003" y="227"/>
                    <a:pt x="936" y="260"/>
                  </a:cubicBezTo>
                  <a:cubicBezTo>
                    <a:pt x="869" y="310"/>
                    <a:pt x="802" y="344"/>
                    <a:pt x="735" y="360"/>
                  </a:cubicBezTo>
                  <a:cubicBezTo>
                    <a:pt x="618" y="410"/>
                    <a:pt x="485" y="444"/>
                    <a:pt x="368" y="477"/>
                  </a:cubicBezTo>
                  <a:cubicBezTo>
                    <a:pt x="261" y="502"/>
                    <a:pt x="171" y="514"/>
                    <a:pt x="106" y="523"/>
                  </a:cubicBezTo>
                  <a:lnTo>
                    <a:pt x="106" y="523"/>
                  </a:lnTo>
                  <a:cubicBezTo>
                    <a:pt x="136" y="451"/>
                    <a:pt x="173" y="377"/>
                    <a:pt x="217" y="310"/>
                  </a:cubicBezTo>
                  <a:cubicBezTo>
                    <a:pt x="301" y="210"/>
                    <a:pt x="401" y="143"/>
                    <a:pt x="518" y="110"/>
                  </a:cubicBezTo>
                  <a:cubicBezTo>
                    <a:pt x="588" y="79"/>
                    <a:pt x="658" y="66"/>
                    <a:pt x="728" y="66"/>
                  </a:cubicBezTo>
                  <a:close/>
                  <a:moveTo>
                    <a:pt x="737" y="1"/>
                  </a:moveTo>
                  <a:cubicBezTo>
                    <a:pt x="524" y="1"/>
                    <a:pt x="313" y="106"/>
                    <a:pt x="184" y="293"/>
                  </a:cubicBezTo>
                  <a:cubicBezTo>
                    <a:pt x="137" y="357"/>
                    <a:pt x="89" y="435"/>
                    <a:pt x="70" y="527"/>
                  </a:cubicBezTo>
                  <a:lnTo>
                    <a:pt x="70" y="527"/>
                  </a:lnTo>
                  <a:cubicBezTo>
                    <a:pt x="25" y="533"/>
                    <a:pt x="0" y="537"/>
                    <a:pt x="0" y="544"/>
                  </a:cubicBezTo>
                  <a:cubicBezTo>
                    <a:pt x="22" y="547"/>
                    <a:pt x="44" y="549"/>
                    <a:pt x="65" y="550"/>
                  </a:cubicBezTo>
                  <a:lnTo>
                    <a:pt x="65" y="550"/>
                  </a:lnTo>
                  <a:cubicBezTo>
                    <a:pt x="51" y="597"/>
                    <a:pt x="67" y="628"/>
                    <a:pt x="67" y="628"/>
                  </a:cubicBezTo>
                  <a:cubicBezTo>
                    <a:pt x="75" y="603"/>
                    <a:pt x="84" y="577"/>
                    <a:pt x="95" y="551"/>
                  </a:cubicBezTo>
                  <a:lnTo>
                    <a:pt x="95" y="551"/>
                  </a:lnTo>
                  <a:cubicBezTo>
                    <a:pt x="101" y="551"/>
                    <a:pt x="107" y="551"/>
                    <a:pt x="114" y="551"/>
                  </a:cubicBezTo>
                  <a:cubicBezTo>
                    <a:pt x="202" y="551"/>
                    <a:pt x="285" y="539"/>
                    <a:pt x="368" y="527"/>
                  </a:cubicBezTo>
                  <a:cubicBezTo>
                    <a:pt x="501" y="494"/>
                    <a:pt x="635" y="461"/>
                    <a:pt x="752" y="427"/>
                  </a:cubicBezTo>
                  <a:cubicBezTo>
                    <a:pt x="835" y="394"/>
                    <a:pt x="902" y="360"/>
                    <a:pt x="986" y="327"/>
                  </a:cubicBezTo>
                  <a:cubicBezTo>
                    <a:pt x="1019" y="293"/>
                    <a:pt x="1053" y="260"/>
                    <a:pt x="1069" y="210"/>
                  </a:cubicBezTo>
                  <a:cubicBezTo>
                    <a:pt x="1069" y="143"/>
                    <a:pt x="1053" y="93"/>
                    <a:pt x="1003" y="60"/>
                  </a:cubicBezTo>
                  <a:cubicBezTo>
                    <a:pt x="918" y="20"/>
                    <a:pt x="827" y="1"/>
                    <a:pt x="7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14;p42">
              <a:extLst>
                <a:ext uri="{FF2B5EF4-FFF2-40B4-BE49-F238E27FC236}">
                  <a16:creationId xmlns:a16="http://schemas.microsoft.com/office/drawing/2014/main" id="{3A4B7CEB-3163-4DD3-80F7-130AF2B4184B}"/>
                </a:ext>
              </a:extLst>
            </p:cNvPr>
            <p:cNvSpPr/>
            <p:nvPr/>
          </p:nvSpPr>
          <p:spPr>
            <a:xfrm>
              <a:off x="7748410" y="4603699"/>
              <a:ext cx="18236" cy="22499"/>
            </a:xfrm>
            <a:custGeom>
              <a:avLst/>
              <a:gdLst/>
              <a:ahLst/>
              <a:cxnLst/>
              <a:rect l="l" t="t" r="r" b="b"/>
              <a:pathLst>
                <a:path w="569" h="702" extrusionOk="0">
                  <a:moveTo>
                    <a:pt x="134" y="0"/>
                  </a:moveTo>
                  <a:cubicBezTo>
                    <a:pt x="50" y="17"/>
                    <a:pt x="0" y="100"/>
                    <a:pt x="17" y="167"/>
                  </a:cubicBezTo>
                  <a:cubicBezTo>
                    <a:pt x="34" y="234"/>
                    <a:pt x="50" y="284"/>
                    <a:pt x="84" y="334"/>
                  </a:cubicBezTo>
                  <a:cubicBezTo>
                    <a:pt x="151" y="418"/>
                    <a:pt x="201" y="485"/>
                    <a:pt x="268" y="551"/>
                  </a:cubicBezTo>
                  <a:cubicBezTo>
                    <a:pt x="335" y="618"/>
                    <a:pt x="401" y="668"/>
                    <a:pt x="485" y="685"/>
                  </a:cubicBezTo>
                  <a:cubicBezTo>
                    <a:pt x="502" y="685"/>
                    <a:pt x="418" y="635"/>
                    <a:pt x="301" y="518"/>
                  </a:cubicBezTo>
                  <a:cubicBezTo>
                    <a:pt x="251" y="451"/>
                    <a:pt x="184" y="384"/>
                    <a:pt x="151" y="301"/>
                  </a:cubicBezTo>
                  <a:cubicBezTo>
                    <a:pt x="101" y="217"/>
                    <a:pt x="50" y="84"/>
                    <a:pt x="151" y="67"/>
                  </a:cubicBezTo>
                  <a:cubicBezTo>
                    <a:pt x="158" y="65"/>
                    <a:pt x="165" y="65"/>
                    <a:pt x="173" y="65"/>
                  </a:cubicBezTo>
                  <a:cubicBezTo>
                    <a:pt x="251" y="65"/>
                    <a:pt x="339" y="141"/>
                    <a:pt x="385" y="217"/>
                  </a:cubicBezTo>
                  <a:cubicBezTo>
                    <a:pt x="451" y="284"/>
                    <a:pt x="485" y="368"/>
                    <a:pt x="502" y="451"/>
                  </a:cubicBezTo>
                  <a:cubicBezTo>
                    <a:pt x="518" y="535"/>
                    <a:pt x="518" y="618"/>
                    <a:pt x="518" y="685"/>
                  </a:cubicBezTo>
                  <a:lnTo>
                    <a:pt x="518" y="702"/>
                  </a:lnTo>
                  <a:cubicBezTo>
                    <a:pt x="568" y="618"/>
                    <a:pt x="568" y="518"/>
                    <a:pt x="552" y="434"/>
                  </a:cubicBezTo>
                  <a:cubicBezTo>
                    <a:pt x="535" y="334"/>
                    <a:pt x="502" y="251"/>
                    <a:pt x="435" y="167"/>
                  </a:cubicBezTo>
                  <a:cubicBezTo>
                    <a:pt x="368" y="67"/>
                    <a:pt x="251"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15;p42">
              <a:extLst>
                <a:ext uri="{FF2B5EF4-FFF2-40B4-BE49-F238E27FC236}">
                  <a16:creationId xmlns:a16="http://schemas.microsoft.com/office/drawing/2014/main" id="{A746D672-0C2D-4F6D-9E68-299E74C60CEC}"/>
                </a:ext>
              </a:extLst>
            </p:cNvPr>
            <p:cNvSpPr/>
            <p:nvPr/>
          </p:nvSpPr>
          <p:spPr>
            <a:xfrm>
              <a:off x="7566879" y="4618987"/>
              <a:ext cx="66408" cy="51120"/>
            </a:xfrm>
            <a:custGeom>
              <a:avLst/>
              <a:gdLst/>
              <a:ahLst/>
              <a:cxnLst/>
              <a:rect l="l" t="t" r="r" b="b"/>
              <a:pathLst>
                <a:path w="2072" h="1595" extrusionOk="0">
                  <a:moveTo>
                    <a:pt x="326" y="1"/>
                  </a:moveTo>
                  <a:cubicBezTo>
                    <a:pt x="251" y="1"/>
                    <a:pt x="171" y="13"/>
                    <a:pt x="100" y="24"/>
                  </a:cubicBezTo>
                  <a:cubicBezTo>
                    <a:pt x="67" y="24"/>
                    <a:pt x="34" y="41"/>
                    <a:pt x="0" y="58"/>
                  </a:cubicBezTo>
                  <a:cubicBezTo>
                    <a:pt x="0" y="58"/>
                    <a:pt x="67" y="43"/>
                    <a:pt x="191" y="43"/>
                  </a:cubicBezTo>
                  <a:cubicBezTo>
                    <a:pt x="253" y="43"/>
                    <a:pt x="329" y="47"/>
                    <a:pt x="418" y="58"/>
                  </a:cubicBezTo>
                  <a:cubicBezTo>
                    <a:pt x="1103" y="108"/>
                    <a:pt x="1704" y="542"/>
                    <a:pt x="1955" y="1194"/>
                  </a:cubicBezTo>
                  <a:cubicBezTo>
                    <a:pt x="2055" y="1428"/>
                    <a:pt x="2055" y="1595"/>
                    <a:pt x="2072" y="1595"/>
                  </a:cubicBezTo>
                  <a:cubicBezTo>
                    <a:pt x="2072" y="1562"/>
                    <a:pt x="2072" y="1511"/>
                    <a:pt x="2072" y="1478"/>
                  </a:cubicBezTo>
                  <a:cubicBezTo>
                    <a:pt x="2055" y="1378"/>
                    <a:pt x="2039" y="1277"/>
                    <a:pt x="2005" y="1177"/>
                  </a:cubicBezTo>
                  <a:cubicBezTo>
                    <a:pt x="1771" y="492"/>
                    <a:pt x="1136" y="24"/>
                    <a:pt x="418" y="8"/>
                  </a:cubicBezTo>
                  <a:cubicBezTo>
                    <a:pt x="388" y="3"/>
                    <a:pt x="358" y="1"/>
                    <a:pt x="3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16;p42">
              <a:extLst>
                <a:ext uri="{FF2B5EF4-FFF2-40B4-BE49-F238E27FC236}">
                  <a16:creationId xmlns:a16="http://schemas.microsoft.com/office/drawing/2014/main" id="{AC0EE1FD-11DE-47AC-B09C-5392E1942D00}"/>
                </a:ext>
              </a:extLst>
            </p:cNvPr>
            <p:cNvSpPr/>
            <p:nvPr/>
          </p:nvSpPr>
          <p:spPr>
            <a:xfrm>
              <a:off x="7656299" y="4650652"/>
              <a:ext cx="53043" cy="3461"/>
            </a:xfrm>
            <a:custGeom>
              <a:avLst/>
              <a:gdLst/>
              <a:ahLst/>
              <a:cxnLst/>
              <a:rect l="l" t="t" r="r" b="b"/>
              <a:pathLst>
                <a:path w="1655" h="108" extrusionOk="0">
                  <a:moveTo>
                    <a:pt x="1616" y="1"/>
                  </a:moveTo>
                  <a:cubicBezTo>
                    <a:pt x="1511" y="1"/>
                    <a:pt x="1198" y="25"/>
                    <a:pt x="819" y="39"/>
                  </a:cubicBezTo>
                  <a:cubicBezTo>
                    <a:pt x="594" y="47"/>
                    <a:pt x="389" y="47"/>
                    <a:pt x="241" y="47"/>
                  </a:cubicBezTo>
                  <a:cubicBezTo>
                    <a:pt x="92" y="47"/>
                    <a:pt x="0" y="47"/>
                    <a:pt x="0" y="56"/>
                  </a:cubicBezTo>
                  <a:cubicBezTo>
                    <a:pt x="230" y="90"/>
                    <a:pt x="463" y="108"/>
                    <a:pt x="695" y="108"/>
                  </a:cubicBezTo>
                  <a:cubicBezTo>
                    <a:pt x="1019" y="108"/>
                    <a:pt x="1343" y="74"/>
                    <a:pt x="1655" y="5"/>
                  </a:cubicBezTo>
                  <a:cubicBezTo>
                    <a:pt x="1655" y="2"/>
                    <a:pt x="1641" y="1"/>
                    <a:pt x="16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17;p42">
              <a:extLst>
                <a:ext uri="{FF2B5EF4-FFF2-40B4-BE49-F238E27FC236}">
                  <a16:creationId xmlns:a16="http://schemas.microsoft.com/office/drawing/2014/main" id="{ED571E1A-34AC-4937-A497-B14FE741A9BD}"/>
                </a:ext>
              </a:extLst>
            </p:cNvPr>
            <p:cNvSpPr/>
            <p:nvPr/>
          </p:nvSpPr>
          <p:spPr>
            <a:xfrm>
              <a:off x="7619890" y="4653376"/>
              <a:ext cx="6442" cy="10384"/>
            </a:xfrm>
            <a:custGeom>
              <a:avLst/>
              <a:gdLst/>
              <a:ahLst/>
              <a:cxnLst/>
              <a:rect l="l" t="t" r="r" b="b"/>
              <a:pathLst>
                <a:path w="201" h="324" extrusionOk="0">
                  <a:moveTo>
                    <a:pt x="21" y="1"/>
                  </a:moveTo>
                  <a:cubicBezTo>
                    <a:pt x="18" y="1"/>
                    <a:pt x="17" y="2"/>
                    <a:pt x="17" y="4"/>
                  </a:cubicBezTo>
                  <a:cubicBezTo>
                    <a:pt x="0" y="21"/>
                    <a:pt x="50" y="88"/>
                    <a:pt x="84" y="171"/>
                  </a:cubicBezTo>
                  <a:cubicBezTo>
                    <a:pt x="130" y="247"/>
                    <a:pt x="147" y="324"/>
                    <a:pt x="163" y="324"/>
                  </a:cubicBezTo>
                  <a:cubicBezTo>
                    <a:pt x="164" y="324"/>
                    <a:pt x="166" y="323"/>
                    <a:pt x="167" y="321"/>
                  </a:cubicBezTo>
                  <a:cubicBezTo>
                    <a:pt x="184" y="321"/>
                    <a:pt x="201" y="238"/>
                    <a:pt x="151" y="138"/>
                  </a:cubicBezTo>
                  <a:cubicBezTo>
                    <a:pt x="107" y="50"/>
                    <a:pt x="38"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18;p42">
              <a:extLst>
                <a:ext uri="{FF2B5EF4-FFF2-40B4-BE49-F238E27FC236}">
                  <a16:creationId xmlns:a16="http://schemas.microsoft.com/office/drawing/2014/main" id="{7C5D85DB-6437-4811-AB2E-8594623E1F3C}"/>
                </a:ext>
              </a:extLst>
            </p:cNvPr>
            <p:cNvSpPr/>
            <p:nvPr/>
          </p:nvSpPr>
          <p:spPr>
            <a:xfrm>
              <a:off x="7605435" y="4637287"/>
              <a:ext cx="8045" cy="6731"/>
            </a:xfrm>
            <a:custGeom>
              <a:avLst/>
              <a:gdLst/>
              <a:ahLst/>
              <a:cxnLst/>
              <a:rect l="l" t="t" r="r" b="b"/>
              <a:pathLst>
                <a:path w="251" h="210" extrusionOk="0">
                  <a:moveTo>
                    <a:pt x="30" y="0"/>
                  </a:moveTo>
                  <a:cubicBezTo>
                    <a:pt x="24" y="0"/>
                    <a:pt x="20" y="2"/>
                    <a:pt x="17" y="5"/>
                  </a:cubicBezTo>
                  <a:cubicBezTo>
                    <a:pt x="0" y="21"/>
                    <a:pt x="50" y="72"/>
                    <a:pt x="100" y="138"/>
                  </a:cubicBezTo>
                  <a:cubicBezTo>
                    <a:pt x="155" y="180"/>
                    <a:pt x="210" y="210"/>
                    <a:pt x="237" y="210"/>
                  </a:cubicBezTo>
                  <a:cubicBezTo>
                    <a:pt x="243" y="210"/>
                    <a:pt x="248" y="208"/>
                    <a:pt x="251" y="205"/>
                  </a:cubicBezTo>
                  <a:cubicBezTo>
                    <a:pt x="251" y="188"/>
                    <a:pt x="217" y="138"/>
                    <a:pt x="151" y="88"/>
                  </a:cubicBezTo>
                  <a:cubicBezTo>
                    <a:pt x="109" y="33"/>
                    <a:pt x="56" y="0"/>
                    <a:pt x="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19;p42">
              <a:extLst>
                <a:ext uri="{FF2B5EF4-FFF2-40B4-BE49-F238E27FC236}">
                  <a16:creationId xmlns:a16="http://schemas.microsoft.com/office/drawing/2014/main" id="{17F7C59C-48EE-4817-9B04-FB367422B3C9}"/>
                </a:ext>
              </a:extLst>
            </p:cNvPr>
            <p:cNvSpPr/>
            <p:nvPr/>
          </p:nvSpPr>
          <p:spPr>
            <a:xfrm>
              <a:off x="7586269" y="4629018"/>
              <a:ext cx="11153" cy="4679"/>
            </a:xfrm>
            <a:custGeom>
              <a:avLst/>
              <a:gdLst/>
              <a:ahLst/>
              <a:cxnLst/>
              <a:rect l="l" t="t" r="r" b="b"/>
              <a:pathLst>
                <a:path w="348" h="146" extrusionOk="0">
                  <a:moveTo>
                    <a:pt x="119" y="1"/>
                  </a:moveTo>
                  <a:cubicBezTo>
                    <a:pt x="46" y="1"/>
                    <a:pt x="1" y="33"/>
                    <a:pt x="13" y="45"/>
                  </a:cubicBezTo>
                  <a:cubicBezTo>
                    <a:pt x="13" y="62"/>
                    <a:pt x="80" y="62"/>
                    <a:pt x="180" y="79"/>
                  </a:cubicBezTo>
                  <a:cubicBezTo>
                    <a:pt x="264" y="112"/>
                    <a:pt x="314" y="146"/>
                    <a:pt x="331" y="146"/>
                  </a:cubicBezTo>
                  <a:cubicBezTo>
                    <a:pt x="348" y="129"/>
                    <a:pt x="297" y="45"/>
                    <a:pt x="197" y="12"/>
                  </a:cubicBezTo>
                  <a:cubicBezTo>
                    <a:pt x="169" y="4"/>
                    <a:pt x="143"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20;p42">
              <a:extLst>
                <a:ext uri="{FF2B5EF4-FFF2-40B4-BE49-F238E27FC236}">
                  <a16:creationId xmlns:a16="http://schemas.microsoft.com/office/drawing/2014/main" id="{6FBB532A-EFAB-455D-9948-E47F0A217D31}"/>
                </a:ext>
              </a:extLst>
            </p:cNvPr>
            <p:cNvSpPr/>
            <p:nvPr/>
          </p:nvSpPr>
          <p:spPr>
            <a:xfrm>
              <a:off x="7572231" y="4626839"/>
              <a:ext cx="6442" cy="2949"/>
            </a:xfrm>
            <a:custGeom>
              <a:avLst/>
              <a:gdLst/>
              <a:ahLst/>
              <a:cxnLst/>
              <a:rect l="l" t="t" r="r" b="b"/>
              <a:pathLst>
                <a:path w="201" h="92" extrusionOk="0">
                  <a:moveTo>
                    <a:pt x="48" y="1"/>
                  </a:moveTo>
                  <a:cubicBezTo>
                    <a:pt x="29" y="1"/>
                    <a:pt x="17" y="5"/>
                    <a:pt x="17" y="13"/>
                  </a:cubicBezTo>
                  <a:cubicBezTo>
                    <a:pt x="0" y="30"/>
                    <a:pt x="34" y="63"/>
                    <a:pt x="84" y="80"/>
                  </a:cubicBezTo>
                  <a:cubicBezTo>
                    <a:pt x="105" y="87"/>
                    <a:pt x="125" y="91"/>
                    <a:pt x="142" y="91"/>
                  </a:cubicBezTo>
                  <a:cubicBezTo>
                    <a:pt x="167" y="91"/>
                    <a:pt x="184" y="83"/>
                    <a:pt x="184" y="63"/>
                  </a:cubicBezTo>
                  <a:cubicBezTo>
                    <a:pt x="201" y="47"/>
                    <a:pt x="151" y="30"/>
                    <a:pt x="117" y="13"/>
                  </a:cubicBezTo>
                  <a:cubicBezTo>
                    <a:pt x="92" y="5"/>
                    <a:pt x="67" y="1"/>
                    <a:pt x="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21;p42">
              <a:extLst>
                <a:ext uri="{FF2B5EF4-FFF2-40B4-BE49-F238E27FC236}">
                  <a16:creationId xmlns:a16="http://schemas.microsoft.com/office/drawing/2014/main" id="{30E3438D-0BCA-4676-A515-015E3A9DCC36}"/>
                </a:ext>
              </a:extLst>
            </p:cNvPr>
            <p:cNvSpPr/>
            <p:nvPr/>
          </p:nvSpPr>
          <p:spPr>
            <a:xfrm>
              <a:off x="7285192" y="1406166"/>
              <a:ext cx="24134" cy="20640"/>
            </a:xfrm>
            <a:custGeom>
              <a:avLst/>
              <a:gdLst/>
              <a:ahLst/>
              <a:cxnLst/>
              <a:rect l="l" t="t" r="r" b="b"/>
              <a:pathLst>
                <a:path w="753" h="644" extrusionOk="0">
                  <a:moveTo>
                    <a:pt x="435" y="1"/>
                  </a:moveTo>
                  <a:cubicBezTo>
                    <a:pt x="151" y="1"/>
                    <a:pt x="0" y="352"/>
                    <a:pt x="201" y="552"/>
                  </a:cubicBezTo>
                  <a:cubicBezTo>
                    <a:pt x="264" y="616"/>
                    <a:pt x="343" y="644"/>
                    <a:pt x="421" y="644"/>
                  </a:cubicBezTo>
                  <a:cubicBezTo>
                    <a:pt x="589" y="644"/>
                    <a:pt x="752" y="512"/>
                    <a:pt x="752" y="318"/>
                  </a:cubicBezTo>
                  <a:cubicBezTo>
                    <a:pt x="752" y="151"/>
                    <a:pt x="602"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22;p42">
              <a:extLst>
                <a:ext uri="{FF2B5EF4-FFF2-40B4-BE49-F238E27FC236}">
                  <a16:creationId xmlns:a16="http://schemas.microsoft.com/office/drawing/2014/main" id="{1F79FFDC-A20E-4522-9CDA-B0E1931FB108}"/>
                </a:ext>
              </a:extLst>
            </p:cNvPr>
            <p:cNvSpPr/>
            <p:nvPr/>
          </p:nvSpPr>
          <p:spPr>
            <a:xfrm>
              <a:off x="7278237" y="1393154"/>
              <a:ext cx="41248" cy="12628"/>
            </a:xfrm>
            <a:custGeom>
              <a:avLst/>
              <a:gdLst/>
              <a:ahLst/>
              <a:cxnLst/>
              <a:rect l="l" t="t" r="r" b="b"/>
              <a:pathLst>
                <a:path w="1287" h="394" extrusionOk="0">
                  <a:moveTo>
                    <a:pt x="626" y="1"/>
                  </a:moveTo>
                  <a:cubicBezTo>
                    <a:pt x="466" y="1"/>
                    <a:pt x="306" y="47"/>
                    <a:pt x="167" y="139"/>
                  </a:cubicBezTo>
                  <a:cubicBezTo>
                    <a:pt x="50" y="206"/>
                    <a:pt x="0" y="290"/>
                    <a:pt x="17" y="306"/>
                  </a:cubicBezTo>
                  <a:cubicBezTo>
                    <a:pt x="21" y="313"/>
                    <a:pt x="30" y="316"/>
                    <a:pt x="42" y="316"/>
                  </a:cubicBezTo>
                  <a:cubicBezTo>
                    <a:pt x="117" y="316"/>
                    <a:pt x="336" y="205"/>
                    <a:pt x="604" y="205"/>
                  </a:cubicBezTo>
                  <a:cubicBezTo>
                    <a:pt x="620" y="205"/>
                    <a:pt x="636" y="205"/>
                    <a:pt x="652" y="206"/>
                  </a:cubicBezTo>
                  <a:cubicBezTo>
                    <a:pt x="976" y="222"/>
                    <a:pt x="1200" y="394"/>
                    <a:pt x="1259" y="394"/>
                  </a:cubicBezTo>
                  <a:cubicBezTo>
                    <a:pt x="1264" y="394"/>
                    <a:pt x="1268" y="393"/>
                    <a:pt x="1270" y="390"/>
                  </a:cubicBezTo>
                  <a:cubicBezTo>
                    <a:pt x="1287" y="373"/>
                    <a:pt x="1253" y="290"/>
                    <a:pt x="1153" y="190"/>
                  </a:cubicBezTo>
                  <a:cubicBezTo>
                    <a:pt x="1000" y="64"/>
                    <a:pt x="813" y="1"/>
                    <a:pt x="6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23;p42">
              <a:extLst>
                <a:ext uri="{FF2B5EF4-FFF2-40B4-BE49-F238E27FC236}">
                  <a16:creationId xmlns:a16="http://schemas.microsoft.com/office/drawing/2014/main" id="{976B4F05-D7C9-4539-A432-D7658258C459}"/>
                </a:ext>
              </a:extLst>
            </p:cNvPr>
            <p:cNvSpPr/>
            <p:nvPr/>
          </p:nvSpPr>
          <p:spPr>
            <a:xfrm>
              <a:off x="7167376" y="1406166"/>
              <a:ext cx="24134" cy="20640"/>
            </a:xfrm>
            <a:custGeom>
              <a:avLst/>
              <a:gdLst/>
              <a:ahLst/>
              <a:cxnLst/>
              <a:rect l="l" t="t" r="r" b="b"/>
              <a:pathLst>
                <a:path w="753" h="644" extrusionOk="0">
                  <a:moveTo>
                    <a:pt x="435" y="1"/>
                  </a:moveTo>
                  <a:cubicBezTo>
                    <a:pt x="151" y="1"/>
                    <a:pt x="1" y="352"/>
                    <a:pt x="201" y="552"/>
                  </a:cubicBezTo>
                  <a:cubicBezTo>
                    <a:pt x="265" y="616"/>
                    <a:pt x="343" y="644"/>
                    <a:pt x="421" y="644"/>
                  </a:cubicBezTo>
                  <a:cubicBezTo>
                    <a:pt x="589" y="644"/>
                    <a:pt x="752" y="512"/>
                    <a:pt x="752" y="318"/>
                  </a:cubicBezTo>
                  <a:cubicBezTo>
                    <a:pt x="752" y="151"/>
                    <a:pt x="602"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24;p42">
              <a:extLst>
                <a:ext uri="{FF2B5EF4-FFF2-40B4-BE49-F238E27FC236}">
                  <a16:creationId xmlns:a16="http://schemas.microsoft.com/office/drawing/2014/main" id="{C90883A9-190A-48BB-B5AE-1BB2BE09EDCE}"/>
                </a:ext>
              </a:extLst>
            </p:cNvPr>
            <p:cNvSpPr/>
            <p:nvPr/>
          </p:nvSpPr>
          <p:spPr>
            <a:xfrm>
              <a:off x="7157216" y="1393154"/>
              <a:ext cx="41248" cy="12628"/>
            </a:xfrm>
            <a:custGeom>
              <a:avLst/>
              <a:gdLst/>
              <a:ahLst/>
              <a:cxnLst/>
              <a:rect l="l" t="t" r="r" b="b"/>
              <a:pathLst>
                <a:path w="1287" h="394" extrusionOk="0">
                  <a:moveTo>
                    <a:pt x="617" y="1"/>
                  </a:moveTo>
                  <a:cubicBezTo>
                    <a:pt x="453" y="1"/>
                    <a:pt x="289" y="47"/>
                    <a:pt x="150" y="139"/>
                  </a:cubicBezTo>
                  <a:cubicBezTo>
                    <a:pt x="33" y="206"/>
                    <a:pt x="0" y="290"/>
                    <a:pt x="17" y="306"/>
                  </a:cubicBezTo>
                  <a:cubicBezTo>
                    <a:pt x="21" y="313"/>
                    <a:pt x="29" y="316"/>
                    <a:pt x="41" y="316"/>
                  </a:cubicBezTo>
                  <a:cubicBezTo>
                    <a:pt x="113" y="316"/>
                    <a:pt x="322" y="205"/>
                    <a:pt x="602" y="205"/>
                  </a:cubicBezTo>
                  <a:cubicBezTo>
                    <a:pt x="618" y="205"/>
                    <a:pt x="635" y="205"/>
                    <a:pt x="652" y="206"/>
                  </a:cubicBezTo>
                  <a:cubicBezTo>
                    <a:pt x="960" y="222"/>
                    <a:pt x="1183" y="394"/>
                    <a:pt x="1255" y="394"/>
                  </a:cubicBezTo>
                  <a:cubicBezTo>
                    <a:pt x="1261" y="394"/>
                    <a:pt x="1266" y="393"/>
                    <a:pt x="1270" y="390"/>
                  </a:cubicBezTo>
                  <a:cubicBezTo>
                    <a:pt x="1287" y="373"/>
                    <a:pt x="1253" y="290"/>
                    <a:pt x="1153" y="190"/>
                  </a:cubicBezTo>
                  <a:cubicBezTo>
                    <a:pt x="1000" y="64"/>
                    <a:pt x="808" y="1"/>
                    <a:pt x="6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25;p42">
              <a:extLst>
                <a:ext uri="{FF2B5EF4-FFF2-40B4-BE49-F238E27FC236}">
                  <a16:creationId xmlns:a16="http://schemas.microsoft.com/office/drawing/2014/main" id="{2D5D658D-1F78-4A73-A3B3-FCB44011C718}"/>
                </a:ext>
              </a:extLst>
            </p:cNvPr>
            <p:cNvSpPr/>
            <p:nvPr/>
          </p:nvSpPr>
          <p:spPr>
            <a:xfrm>
              <a:off x="7134717" y="1597890"/>
              <a:ext cx="106053" cy="56376"/>
            </a:xfrm>
            <a:custGeom>
              <a:avLst/>
              <a:gdLst/>
              <a:ahLst/>
              <a:cxnLst/>
              <a:rect l="l" t="t" r="r" b="b"/>
              <a:pathLst>
                <a:path w="3309" h="1759" extrusionOk="0">
                  <a:moveTo>
                    <a:pt x="0" y="0"/>
                  </a:moveTo>
                  <a:cubicBezTo>
                    <a:pt x="0" y="1"/>
                    <a:pt x="793" y="1759"/>
                    <a:pt x="3117" y="1759"/>
                  </a:cubicBezTo>
                  <a:cubicBezTo>
                    <a:pt x="3180" y="1759"/>
                    <a:pt x="3244" y="1757"/>
                    <a:pt x="3309" y="1755"/>
                  </a:cubicBezTo>
                  <a:lnTo>
                    <a:pt x="3292" y="1120"/>
                  </a:lnTo>
                  <a:cubicBezTo>
                    <a:pt x="2106" y="1070"/>
                    <a:pt x="969" y="685"/>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26;p42">
              <a:extLst>
                <a:ext uri="{FF2B5EF4-FFF2-40B4-BE49-F238E27FC236}">
                  <a16:creationId xmlns:a16="http://schemas.microsoft.com/office/drawing/2014/main" id="{B62E9718-A459-42F7-83C5-06BAED01E283}"/>
                </a:ext>
              </a:extLst>
            </p:cNvPr>
            <p:cNvSpPr/>
            <p:nvPr/>
          </p:nvSpPr>
          <p:spPr>
            <a:xfrm>
              <a:off x="7235386" y="1402417"/>
              <a:ext cx="30031" cy="96631"/>
            </a:xfrm>
            <a:custGeom>
              <a:avLst/>
              <a:gdLst/>
              <a:ahLst/>
              <a:cxnLst/>
              <a:rect l="l" t="t" r="r" b="b"/>
              <a:pathLst>
                <a:path w="937" h="3015" extrusionOk="0">
                  <a:moveTo>
                    <a:pt x="1" y="1"/>
                  </a:moveTo>
                  <a:cubicBezTo>
                    <a:pt x="17" y="185"/>
                    <a:pt x="67" y="368"/>
                    <a:pt x="117" y="552"/>
                  </a:cubicBezTo>
                  <a:cubicBezTo>
                    <a:pt x="218" y="886"/>
                    <a:pt x="351" y="1337"/>
                    <a:pt x="518" y="1839"/>
                  </a:cubicBezTo>
                  <a:cubicBezTo>
                    <a:pt x="602" y="2089"/>
                    <a:pt x="686" y="2323"/>
                    <a:pt x="752" y="2557"/>
                  </a:cubicBezTo>
                  <a:cubicBezTo>
                    <a:pt x="803" y="2641"/>
                    <a:pt x="819" y="2741"/>
                    <a:pt x="803" y="2825"/>
                  </a:cubicBezTo>
                  <a:cubicBezTo>
                    <a:pt x="786" y="2891"/>
                    <a:pt x="702" y="2908"/>
                    <a:pt x="619" y="2908"/>
                  </a:cubicBezTo>
                  <a:cubicBezTo>
                    <a:pt x="418" y="2908"/>
                    <a:pt x="234" y="2941"/>
                    <a:pt x="51" y="2975"/>
                  </a:cubicBezTo>
                  <a:cubicBezTo>
                    <a:pt x="185" y="2999"/>
                    <a:pt x="329" y="3015"/>
                    <a:pt x="468" y="3015"/>
                  </a:cubicBezTo>
                  <a:cubicBezTo>
                    <a:pt x="519" y="3015"/>
                    <a:pt x="569" y="3013"/>
                    <a:pt x="619" y="3008"/>
                  </a:cubicBezTo>
                  <a:cubicBezTo>
                    <a:pt x="669" y="3008"/>
                    <a:pt x="719" y="3008"/>
                    <a:pt x="769" y="2992"/>
                  </a:cubicBezTo>
                  <a:cubicBezTo>
                    <a:pt x="836" y="2975"/>
                    <a:pt x="886" y="2941"/>
                    <a:pt x="903" y="2875"/>
                  </a:cubicBezTo>
                  <a:cubicBezTo>
                    <a:pt x="936" y="2758"/>
                    <a:pt x="936" y="2624"/>
                    <a:pt x="869" y="2507"/>
                  </a:cubicBezTo>
                  <a:cubicBezTo>
                    <a:pt x="803" y="2290"/>
                    <a:pt x="736" y="2056"/>
                    <a:pt x="652" y="1805"/>
                  </a:cubicBezTo>
                  <a:cubicBezTo>
                    <a:pt x="485" y="1304"/>
                    <a:pt x="335" y="853"/>
                    <a:pt x="218" y="519"/>
                  </a:cubicBezTo>
                  <a:cubicBezTo>
                    <a:pt x="168" y="335"/>
                    <a:pt x="101" y="1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27;p42">
              <a:extLst>
                <a:ext uri="{FF2B5EF4-FFF2-40B4-BE49-F238E27FC236}">
                  <a16:creationId xmlns:a16="http://schemas.microsoft.com/office/drawing/2014/main" id="{C49D478F-043A-42A5-809C-DBC5D3AA944A}"/>
                </a:ext>
              </a:extLst>
            </p:cNvPr>
            <p:cNvSpPr/>
            <p:nvPr/>
          </p:nvSpPr>
          <p:spPr>
            <a:xfrm>
              <a:off x="7211829" y="1506291"/>
              <a:ext cx="31633" cy="19006"/>
            </a:xfrm>
            <a:custGeom>
              <a:avLst/>
              <a:gdLst/>
              <a:ahLst/>
              <a:cxnLst/>
              <a:rect l="l" t="t" r="r" b="b"/>
              <a:pathLst>
                <a:path w="987" h="593" extrusionOk="0">
                  <a:moveTo>
                    <a:pt x="57" y="0"/>
                  </a:moveTo>
                  <a:cubicBezTo>
                    <a:pt x="55" y="0"/>
                    <a:pt x="52" y="1"/>
                    <a:pt x="50" y="1"/>
                  </a:cubicBezTo>
                  <a:cubicBezTo>
                    <a:pt x="0" y="18"/>
                    <a:pt x="84" y="319"/>
                    <a:pt x="401" y="486"/>
                  </a:cubicBezTo>
                  <a:cubicBezTo>
                    <a:pt x="546" y="566"/>
                    <a:pt x="687" y="592"/>
                    <a:pt x="794" y="592"/>
                  </a:cubicBezTo>
                  <a:cubicBezTo>
                    <a:pt x="910" y="592"/>
                    <a:pt x="986" y="562"/>
                    <a:pt x="986" y="536"/>
                  </a:cubicBezTo>
                  <a:cubicBezTo>
                    <a:pt x="969" y="469"/>
                    <a:pt x="736" y="469"/>
                    <a:pt x="485" y="319"/>
                  </a:cubicBezTo>
                  <a:cubicBezTo>
                    <a:pt x="244" y="190"/>
                    <a:pt x="111" y="0"/>
                    <a:pt x="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28;p42">
              <a:extLst>
                <a:ext uri="{FF2B5EF4-FFF2-40B4-BE49-F238E27FC236}">
                  <a16:creationId xmlns:a16="http://schemas.microsoft.com/office/drawing/2014/main" id="{707B8864-5EFB-49F4-897F-FC56915C6BC8}"/>
                </a:ext>
              </a:extLst>
            </p:cNvPr>
            <p:cNvSpPr/>
            <p:nvPr/>
          </p:nvSpPr>
          <p:spPr>
            <a:xfrm>
              <a:off x="7064559" y="1193579"/>
              <a:ext cx="289732" cy="188262"/>
            </a:xfrm>
            <a:custGeom>
              <a:avLst/>
              <a:gdLst/>
              <a:ahLst/>
              <a:cxnLst/>
              <a:rect l="l" t="t" r="r" b="b"/>
              <a:pathLst>
                <a:path w="9040" h="5874" extrusionOk="0">
                  <a:moveTo>
                    <a:pt x="3730" y="66"/>
                  </a:moveTo>
                  <a:cubicBezTo>
                    <a:pt x="2717" y="66"/>
                    <a:pt x="1730" y="497"/>
                    <a:pt x="1053" y="1270"/>
                  </a:cubicBezTo>
                  <a:cubicBezTo>
                    <a:pt x="351" y="2072"/>
                    <a:pt x="0" y="3108"/>
                    <a:pt x="67" y="4178"/>
                  </a:cubicBezTo>
                  <a:cubicBezTo>
                    <a:pt x="67" y="4562"/>
                    <a:pt x="201" y="4963"/>
                    <a:pt x="435" y="5280"/>
                  </a:cubicBezTo>
                  <a:cubicBezTo>
                    <a:pt x="803" y="5681"/>
                    <a:pt x="1404" y="5765"/>
                    <a:pt x="1939" y="5815"/>
                  </a:cubicBezTo>
                  <a:cubicBezTo>
                    <a:pt x="2204" y="5846"/>
                    <a:pt x="2474" y="5874"/>
                    <a:pt x="2738" y="5874"/>
                  </a:cubicBezTo>
                  <a:cubicBezTo>
                    <a:pt x="3039" y="5874"/>
                    <a:pt x="3334" y="5838"/>
                    <a:pt x="3610" y="5731"/>
                  </a:cubicBezTo>
                  <a:cubicBezTo>
                    <a:pt x="3949" y="5604"/>
                    <a:pt x="4248" y="5335"/>
                    <a:pt x="4391" y="5015"/>
                  </a:cubicBezTo>
                  <a:lnTo>
                    <a:pt x="4391" y="5015"/>
                  </a:lnTo>
                  <a:cubicBezTo>
                    <a:pt x="4458" y="5228"/>
                    <a:pt x="4607" y="5428"/>
                    <a:pt x="4796" y="5548"/>
                  </a:cubicBezTo>
                  <a:cubicBezTo>
                    <a:pt x="5163" y="5782"/>
                    <a:pt x="5631" y="5782"/>
                    <a:pt x="6066" y="5782"/>
                  </a:cubicBezTo>
                  <a:lnTo>
                    <a:pt x="7937" y="5765"/>
                  </a:lnTo>
                  <a:cubicBezTo>
                    <a:pt x="7965" y="5767"/>
                    <a:pt x="7992" y="5768"/>
                    <a:pt x="8019" y="5768"/>
                  </a:cubicBezTo>
                  <a:cubicBezTo>
                    <a:pt x="8205" y="5768"/>
                    <a:pt x="8380" y="5719"/>
                    <a:pt x="8555" y="5631"/>
                  </a:cubicBezTo>
                  <a:cubicBezTo>
                    <a:pt x="8772" y="5464"/>
                    <a:pt x="8823" y="5147"/>
                    <a:pt x="8856" y="4863"/>
                  </a:cubicBezTo>
                  <a:cubicBezTo>
                    <a:pt x="8956" y="3860"/>
                    <a:pt x="9040" y="2791"/>
                    <a:pt x="8589" y="1905"/>
                  </a:cubicBezTo>
                  <a:cubicBezTo>
                    <a:pt x="8188" y="1103"/>
                    <a:pt x="7369" y="569"/>
                    <a:pt x="6517" y="285"/>
                  </a:cubicBezTo>
                  <a:cubicBezTo>
                    <a:pt x="5665" y="0"/>
                    <a:pt x="4746" y="134"/>
                    <a:pt x="3843" y="67"/>
                  </a:cubicBezTo>
                  <a:cubicBezTo>
                    <a:pt x="3806" y="66"/>
                    <a:pt x="3768" y="66"/>
                    <a:pt x="3730" y="6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29;p42">
              <a:extLst>
                <a:ext uri="{FF2B5EF4-FFF2-40B4-BE49-F238E27FC236}">
                  <a16:creationId xmlns:a16="http://schemas.microsoft.com/office/drawing/2014/main" id="{03C6035D-3F20-4CD4-9723-16F6568CB752}"/>
                </a:ext>
              </a:extLst>
            </p:cNvPr>
            <p:cNvSpPr/>
            <p:nvPr/>
          </p:nvSpPr>
          <p:spPr>
            <a:xfrm>
              <a:off x="7009946" y="1236590"/>
              <a:ext cx="116213" cy="491262"/>
            </a:xfrm>
            <a:custGeom>
              <a:avLst/>
              <a:gdLst/>
              <a:ahLst/>
              <a:cxnLst/>
              <a:rect l="l" t="t" r="r" b="b"/>
              <a:pathLst>
                <a:path w="3626" h="15328" extrusionOk="0">
                  <a:moveTo>
                    <a:pt x="1967" y="0"/>
                  </a:moveTo>
                  <a:cubicBezTo>
                    <a:pt x="1663" y="0"/>
                    <a:pt x="1368" y="104"/>
                    <a:pt x="1136" y="313"/>
                  </a:cubicBezTo>
                  <a:cubicBezTo>
                    <a:pt x="819" y="613"/>
                    <a:pt x="568" y="981"/>
                    <a:pt x="401" y="1399"/>
                  </a:cubicBezTo>
                  <a:lnTo>
                    <a:pt x="0" y="4406"/>
                  </a:lnTo>
                  <a:lnTo>
                    <a:pt x="301" y="8617"/>
                  </a:lnTo>
                  <a:lnTo>
                    <a:pt x="268" y="15267"/>
                  </a:lnTo>
                  <a:cubicBezTo>
                    <a:pt x="345" y="15308"/>
                    <a:pt x="430" y="15327"/>
                    <a:pt x="520" y="15327"/>
                  </a:cubicBezTo>
                  <a:cubicBezTo>
                    <a:pt x="1232" y="15327"/>
                    <a:pt x="2288" y="14157"/>
                    <a:pt x="2674" y="13579"/>
                  </a:cubicBezTo>
                  <a:cubicBezTo>
                    <a:pt x="3091" y="12928"/>
                    <a:pt x="3125" y="12109"/>
                    <a:pt x="3041" y="11340"/>
                  </a:cubicBezTo>
                  <a:cubicBezTo>
                    <a:pt x="2941" y="10572"/>
                    <a:pt x="2740" y="9820"/>
                    <a:pt x="2724" y="9051"/>
                  </a:cubicBezTo>
                  <a:cubicBezTo>
                    <a:pt x="2707" y="7798"/>
                    <a:pt x="3175" y="6595"/>
                    <a:pt x="3392" y="5359"/>
                  </a:cubicBezTo>
                  <a:cubicBezTo>
                    <a:pt x="3626" y="4022"/>
                    <a:pt x="3576" y="2652"/>
                    <a:pt x="3225" y="1332"/>
                  </a:cubicBezTo>
                  <a:cubicBezTo>
                    <a:pt x="3091" y="814"/>
                    <a:pt x="2857" y="262"/>
                    <a:pt x="2373" y="62"/>
                  </a:cubicBezTo>
                  <a:cubicBezTo>
                    <a:pt x="2239" y="21"/>
                    <a:pt x="2102" y="0"/>
                    <a:pt x="19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2036;p43">
            <a:extLst>
              <a:ext uri="{FF2B5EF4-FFF2-40B4-BE49-F238E27FC236}">
                <a16:creationId xmlns:a16="http://schemas.microsoft.com/office/drawing/2014/main" id="{9CB4C6B2-AABB-4C71-B812-BF2DCADA43ED}"/>
              </a:ext>
            </a:extLst>
          </p:cNvPr>
          <p:cNvGrpSpPr/>
          <p:nvPr/>
        </p:nvGrpSpPr>
        <p:grpSpPr>
          <a:xfrm>
            <a:off x="6519681" y="1361557"/>
            <a:ext cx="2401420" cy="3647481"/>
            <a:chOff x="387615" y="1194445"/>
            <a:chExt cx="2247250" cy="3504956"/>
          </a:xfrm>
        </p:grpSpPr>
        <p:sp>
          <p:nvSpPr>
            <p:cNvPr id="68" name="Google Shape;2037;p43">
              <a:extLst>
                <a:ext uri="{FF2B5EF4-FFF2-40B4-BE49-F238E27FC236}">
                  <a16:creationId xmlns:a16="http://schemas.microsoft.com/office/drawing/2014/main" id="{79A34636-025A-48FA-9AA2-0359B0D8720F}"/>
                </a:ext>
              </a:extLst>
            </p:cNvPr>
            <p:cNvSpPr/>
            <p:nvPr/>
          </p:nvSpPr>
          <p:spPr>
            <a:xfrm>
              <a:off x="1243574" y="4625814"/>
              <a:ext cx="76055" cy="49806"/>
            </a:xfrm>
            <a:custGeom>
              <a:avLst/>
              <a:gdLst/>
              <a:ahLst/>
              <a:cxnLst/>
              <a:rect l="l" t="t" r="r" b="b"/>
              <a:pathLst>
                <a:path w="2373" h="1554" extrusionOk="0">
                  <a:moveTo>
                    <a:pt x="1516" y="1"/>
                  </a:moveTo>
                  <a:cubicBezTo>
                    <a:pt x="1373" y="1"/>
                    <a:pt x="1229" y="17"/>
                    <a:pt x="1086" y="50"/>
                  </a:cubicBezTo>
                  <a:cubicBezTo>
                    <a:pt x="652" y="150"/>
                    <a:pt x="268" y="418"/>
                    <a:pt x="0" y="785"/>
                  </a:cubicBezTo>
                  <a:lnTo>
                    <a:pt x="1755" y="1554"/>
                  </a:lnTo>
                  <a:lnTo>
                    <a:pt x="2373" y="217"/>
                  </a:lnTo>
                  <a:cubicBezTo>
                    <a:pt x="2103" y="71"/>
                    <a:pt x="1811" y="1"/>
                    <a:pt x="1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38;p43">
              <a:extLst>
                <a:ext uri="{FF2B5EF4-FFF2-40B4-BE49-F238E27FC236}">
                  <a16:creationId xmlns:a16="http://schemas.microsoft.com/office/drawing/2014/main" id="{AF304574-A747-4F25-B997-2A582D0713BC}"/>
                </a:ext>
              </a:extLst>
            </p:cNvPr>
            <p:cNvSpPr/>
            <p:nvPr/>
          </p:nvSpPr>
          <p:spPr>
            <a:xfrm>
              <a:off x="1252677" y="4640589"/>
              <a:ext cx="9134" cy="7275"/>
            </a:xfrm>
            <a:custGeom>
              <a:avLst/>
              <a:gdLst/>
              <a:ahLst/>
              <a:cxnLst/>
              <a:rect l="l" t="t" r="r" b="b"/>
              <a:pathLst>
                <a:path w="285" h="227" extrusionOk="0">
                  <a:moveTo>
                    <a:pt x="255" y="1"/>
                  </a:moveTo>
                  <a:cubicBezTo>
                    <a:pt x="228" y="1"/>
                    <a:pt x="164" y="23"/>
                    <a:pt x="101" y="74"/>
                  </a:cubicBezTo>
                  <a:cubicBezTo>
                    <a:pt x="34" y="141"/>
                    <a:pt x="0" y="224"/>
                    <a:pt x="17" y="224"/>
                  </a:cubicBezTo>
                  <a:cubicBezTo>
                    <a:pt x="19" y="226"/>
                    <a:pt x="21" y="227"/>
                    <a:pt x="24" y="227"/>
                  </a:cubicBezTo>
                  <a:cubicBezTo>
                    <a:pt x="45" y="227"/>
                    <a:pt x="91" y="169"/>
                    <a:pt x="151" y="124"/>
                  </a:cubicBezTo>
                  <a:cubicBezTo>
                    <a:pt x="218" y="74"/>
                    <a:pt x="284" y="24"/>
                    <a:pt x="268" y="7"/>
                  </a:cubicBezTo>
                  <a:cubicBezTo>
                    <a:pt x="268" y="3"/>
                    <a:pt x="263" y="1"/>
                    <a:pt x="2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39;p43">
              <a:extLst>
                <a:ext uri="{FF2B5EF4-FFF2-40B4-BE49-F238E27FC236}">
                  <a16:creationId xmlns:a16="http://schemas.microsoft.com/office/drawing/2014/main" id="{712EEAC4-D21C-438A-8132-0CE49938405B}"/>
                </a:ext>
              </a:extLst>
            </p:cNvPr>
            <p:cNvSpPr/>
            <p:nvPr/>
          </p:nvSpPr>
          <p:spPr>
            <a:xfrm>
              <a:off x="1270336" y="4631871"/>
              <a:ext cx="9134" cy="3814"/>
            </a:xfrm>
            <a:custGeom>
              <a:avLst/>
              <a:gdLst/>
              <a:ahLst/>
              <a:cxnLst/>
              <a:rect l="l" t="t" r="r" b="b"/>
              <a:pathLst>
                <a:path w="285" h="119" extrusionOk="0">
                  <a:moveTo>
                    <a:pt x="242" y="1"/>
                  </a:moveTo>
                  <a:cubicBezTo>
                    <a:pt x="213" y="1"/>
                    <a:pt x="174" y="9"/>
                    <a:pt x="134" y="28"/>
                  </a:cubicBezTo>
                  <a:cubicBezTo>
                    <a:pt x="68" y="62"/>
                    <a:pt x="1" y="95"/>
                    <a:pt x="17" y="112"/>
                  </a:cubicBezTo>
                  <a:cubicBezTo>
                    <a:pt x="17" y="117"/>
                    <a:pt x="23" y="119"/>
                    <a:pt x="33" y="119"/>
                  </a:cubicBezTo>
                  <a:cubicBezTo>
                    <a:pt x="57" y="119"/>
                    <a:pt x="104" y="107"/>
                    <a:pt x="151" y="95"/>
                  </a:cubicBezTo>
                  <a:cubicBezTo>
                    <a:pt x="235" y="62"/>
                    <a:pt x="285" y="28"/>
                    <a:pt x="285" y="11"/>
                  </a:cubicBezTo>
                  <a:cubicBezTo>
                    <a:pt x="278" y="5"/>
                    <a:pt x="262" y="1"/>
                    <a:pt x="2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40;p43">
              <a:extLst>
                <a:ext uri="{FF2B5EF4-FFF2-40B4-BE49-F238E27FC236}">
                  <a16:creationId xmlns:a16="http://schemas.microsoft.com/office/drawing/2014/main" id="{69AFC687-55C7-49C8-A995-646541C0D898}"/>
                </a:ext>
              </a:extLst>
            </p:cNvPr>
            <p:cNvSpPr/>
            <p:nvPr/>
          </p:nvSpPr>
          <p:spPr>
            <a:xfrm>
              <a:off x="1288092" y="4630525"/>
              <a:ext cx="10673" cy="2949"/>
            </a:xfrm>
            <a:custGeom>
              <a:avLst/>
              <a:gdLst/>
              <a:ahLst/>
              <a:cxnLst/>
              <a:rect l="l" t="t" r="r" b="b"/>
              <a:pathLst>
                <a:path w="333" h="92" extrusionOk="0">
                  <a:moveTo>
                    <a:pt x="141" y="0"/>
                  </a:moveTo>
                  <a:cubicBezTo>
                    <a:pt x="60" y="0"/>
                    <a:pt x="0" y="39"/>
                    <a:pt x="15" y="53"/>
                  </a:cubicBezTo>
                  <a:cubicBezTo>
                    <a:pt x="15" y="62"/>
                    <a:pt x="32" y="62"/>
                    <a:pt x="59" y="62"/>
                  </a:cubicBezTo>
                  <a:cubicBezTo>
                    <a:pt x="86" y="62"/>
                    <a:pt x="123" y="62"/>
                    <a:pt x="165" y="70"/>
                  </a:cubicBezTo>
                  <a:cubicBezTo>
                    <a:pt x="232" y="70"/>
                    <a:pt x="288" y="92"/>
                    <a:pt x="317" y="92"/>
                  </a:cubicBezTo>
                  <a:cubicBezTo>
                    <a:pt x="324" y="92"/>
                    <a:pt x="329" y="90"/>
                    <a:pt x="332" y="87"/>
                  </a:cubicBezTo>
                  <a:cubicBezTo>
                    <a:pt x="332" y="70"/>
                    <a:pt x="282" y="3"/>
                    <a:pt x="182" y="3"/>
                  </a:cubicBezTo>
                  <a:cubicBezTo>
                    <a:pt x="168" y="1"/>
                    <a:pt x="154" y="0"/>
                    <a:pt x="1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41;p43">
              <a:extLst>
                <a:ext uri="{FF2B5EF4-FFF2-40B4-BE49-F238E27FC236}">
                  <a16:creationId xmlns:a16="http://schemas.microsoft.com/office/drawing/2014/main" id="{9AAED45A-B9EE-421C-98D4-CC9A22F9641C}"/>
                </a:ext>
              </a:extLst>
            </p:cNvPr>
            <p:cNvSpPr/>
            <p:nvPr/>
          </p:nvSpPr>
          <p:spPr>
            <a:xfrm>
              <a:off x="1306232" y="4634371"/>
              <a:ext cx="5384" cy="2179"/>
            </a:xfrm>
            <a:custGeom>
              <a:avLst/>
              <a:gdLst/>
              <a:ahLst/>
              <a:cxnLst/>
              <a:rect l="l" t="t" r="r" b="b"/>
              <a:pathLst>
                <a:path w="168" h="68" extrusionOk="0">
                  <a:moveTo>
                    <a:pt x="84" y="0"/>
                  </a:moveTo>
                  <a:cubicBezTo>
                    <a:pt x="34" y="0"/>
                    <a:pt x="0" y="17"/>
                    <a:pt x="0" y="34"/>
                  </a:cubicBezTo>
                  <a:cubicBezTo>
                    <a:pt x="0" y="50"/>
                    <a:pt x="34" y="67"/>
                    <a:pt x="84" y="67"/>
                  </a:cubicBezTo>
                  <a:cubicBezTo>
                    <a:pt x="117" y="67"/>
                    <a:pt x="167" y="50"/>
                    <a:pt x="167" y="34"/>
                  </a:cubicBezTo>
                  <a:cubicBezTo>
                    <a:pt x="167" y="17"/>
                    <a:pt x="134"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42;p43">
              <a:extLst>
                <a:ext uri="{FF2B5EF4-FFF2-40B4-BE49-F238E27FC236}">
                  <a16:creationId xmlns:a16="http://schemas.microsoft.com/office/drawing/2014/main" id="{3848D269-1918-48A4-BE48-68C9B689ACA8}"/>
                </a:ext>
              </a:extLst>
            </p:cNvPr>
            <p:cNvSpPr/>
            <p:nvPr/>
          </p:nvSpPr>
          <p:spPr>
            <a:xfrm>
              <a:off x="2398656" y="4658441"/>
              <a:ext cx="25736" cy="16666"/>
            </a:xfrm>
            <a:custGeom>
              <a:avLst/>
              <a:gdLst/>
              <a:ahLst/>
              <a:cxnLst/>
              <a:rect l="l" t="t" r="r" b="b"/>
              <a:pathLst>
                <a:path w="803" h="520" extrusionOk="0">
                  <a:moveTo>
                    <a:pt x="39" y="0"/>
                  </a:moveTo>
                  <a:cubicBezTo>
                    <a:pt x="26" y="0"/>
                    <a:pt x="13" y="1"/>
                    <a:pt x="1" y="1"/>
                  </a:cubicBezTo>
                  <a:cubicBezTo>
                    <a:pt x="318" y="68"/>
                    <a:pt x="602" y="252"/>
                    <a:pt x="803" y="519"/>
                  </a:cubicBezTo>
                  <a:cubicBezTo>
                    <a:pt x="674" y="213"/>
                    <a:pt x="374"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43;p43">
              <a:extLst>
                <a:ext uri="{FF2B5EF4-FFF2-40B4-BE49-F238E27FC236}">
                  <a16:creationId xmlns:a16="http://schemas.microsoft.com/office/drawing/2014/main" id="{1F6873BE-C47C-42EE-9CF4-462388341D1F}"/>
                </a:ext>
              </a:extLst>
            </p:cNvPr>
            <p:cNvSpPr/>
            <p:nvPr/>
          </p:nvSpPr>
          <p:spPr>
            <a:xfrm>
              <a:off x="1184122" y="1956626"/>
              <a:ext cx="211562" cy="279764"/>
            </a:xfrm>
            <a:custGeom>
              <a:avLst/>
              <a:gdLst/>
              <a:ahLst/>
              <a:cxnLst/>
              <a:rect l="l" t="t" r="r" b="b"/>
              <a:pathLst>
                <a:path w="6601" h="8729" extrusionOk="0">
                  <a:moveTo>
                    <a:pt x="3676" y="0"/>
                  </a:moveTo>
                  <a:cubicBezTo>
                    <a:pt x="3571" y="0"/>
                    <a:pt x="3468" y="44"/>
                    <a:pt x="3392" y="140"/>
                  </a:cubicBezTo>
                  <a:cubicBezTo>
                    <a:pt x="3159" y="441"/>
                    <a:pt x="3092" y="1594"/>
                    <a:pt x="3610" y="2847"/>
                  </a:cubicBezTo>
                  <a:cubicBezTo>
                    <a:pt x="3802" y="3292"/>
                    <a:pt x="3681" y="3447"/>
                    <a:pt x="3415" y="3447"/>
                  </a:cubicBezTo>
                  <a:cubicBezTo>
                    <a:pt x="2942" y="3447"/>
                    <a:pt x="2010" y="2955"/>
                    <a:pt x="1571" y="2730"/>
                  </a:cubicBezTo>
                  <a:cubicBezTo>
                    <a:pt x="1571" y="2730"/>
                    <a:pt x="809" y="2179"/>
                    <a:pt x="515" y="2179"/>
                  </a:cubicBezTo>
                  <a:cubicBezTo>
                    <a:pt x="510" y="2179"/>
                    <a:pt x="506" y="2179"/>
                    <a:pt x="502" y="2179"/>
                  </a:cubicBezTo>
                  <a:cubicBezTo>
                    <a:pt x="235" y="2196"/>
                    <a:pt x="1" y="2847"/>
                    <a:pt x="986" y="3766"/>
                  </a:cubicBezTo>
                  <a:cubicBezTo>
                    <a:pt x="986" y="3766"/>
                    <a:pt x="352" y="3883"/>
                    <a:pt x="485" y="4401"/>
                  </a:cubicBezTo>
                  <a:cubicBezTo>
                    <a:pt x="585" y="4769"/>
                    <a:pt x="1337" y="5253"/>
                    <a:pt x="1337" y="5253"/>
                  </a:cubicBezTo>
                  <a:cubicBezTo>
                    <a:pt x="1312" y="5250"/>
                    <a:pt x="1286" y="5248"/>
                    <a:pt x="1261" y="5248"/>
                  </a:cubicBezTo>
                  <a:cubicBezTo>
                    <a:pt x="1040" y="5248"/>
                    <a:pt x="843" y="5376"/>
                    <a:pt x="753" y="5571"/>
                  </a:cubicBezTo>
                  <a:cubicBezTo>
                    <a:pt x="552" y="6122"/>
                    <a:pt x="1421" y="6623"/>
                    <a:pt x="1421" y="6623"/>
                  </a:cubicBezTo>
                  <a:cubicBezTo>
                    <a:pt x="1421" y="6623"/>
                    <a:pt x="669" y="6941"/>
                    <a:pt x="1053" y="7492"/>
                  </a:cubicBezTo>
                  <a:cubicBezTo>
                    <a:pt x="1354" y="7910"/>
                    <a:pt x="2056" y="8060"/>
                    <a:pt x="3309" y="8445"/>
                  </a:cubicBezTo>
                  <a:lnTo>
                    <a:pt x="4712" y="8729"/>
                  </a:lnTo>
                  <a:lnTo>
                    <a:pt x="6601" y="5086"/>
                  </a:lnTo>
                  <a:lnTo>
                    <a:pt x="5598" y="3633"/>
                  </a:lnTo>
                  <a:cubicBezTo>
                    <a:pt x="5398" y="3399"/>
                    <a:pt x="5164" y="3131"/>
                    <a:pt x="4896" y="2780"/>
                  </a:cubicBezTo>
                  <a:cubicBezTo>
                    <a:pt x="4679" y="2496"/>
                    <a:pt x="4512" y="2162"/>
                    <a:pt x="4395" y="1811"/>
                  </a:cubicBezTo>
                  <a:cubicBezTo>
                    <a:pt x="4245" y="1377"/>
                    <a:pt x="4144" y="926"/>
                    <a:pt x="4128" y="475"/>
                  </a:cubicBezTo>
                  <a:cubicBezTo>
                    <a:pt x="4128" y="191"/>
                    <a:pt x="3897" y="0"/>
                    <a:pt x="367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44;p43">
              <a:extLst>
                <a:ext uri="{FF2B5EF4-FFF2-40B4-BE49-F238E27FC236}">
                  <a16:creationId xmlns:a16="http://schemas.microsoft.com/office/drawing/2014/main" id="{94170361-A16F-44FE-94FB-F49CA12C77BF}"/>
                </a:ext>
              </a:extLst>
            </p:cNvPr>
            <p:cNvSpPr/>
            <p:nvPr/>
          </p:nvSpPr>
          <p:spPr>
            <a:xfrm>
              <a:off x="1037493" y="4486557"/>
              <a:ext cx="316430" cy="191755"/>
            </a:xfrm>
            <a:custGeom>
              <a:avLst/>
              <a:gdLst/>
              <a:ahLst/>
              <a:cxnLst/>
              <a:rect l="l" t="t" r="r" b="b"/>
              <a:pathLst>
                <a:path w="9873" h="5983" extrusionOk="0">
                  <a:moveTo>
                    <a:pt x="5094" y="1"/>
                  </a:moveTo>
                  <a:lnTo>
                    <a:pt x="3891" y="2540"/>
                  </a:lnTo>
                  <a:lnTo>
                    <a:pt x="3891" y="2557"/>
                  </a:lnTo>
                  <a:cubicBezTo>
                    <a:pt x="3891" y="2557"/>
                    <a:pt x="1535" y="2041"/>
                    <a:pt x="551" y="2041"/>
                  </a:cubicBezTo>
                  <a:cubicBezTo>
                    <a:pt x="176" y="2041"/>
                    <a:pt x="1" y="2116"/>
                    <a:pt x="231" y="2323"/>
                  </a:cubicBezTo>
                  <a:cubicBezTo>
                    <a:pt x="1000" y="3008"/>
                    <a:pt x="6497" y="5314"/>
                    <a:pt x="7851" y="5865"/>
                  </a:cubicBezTo>
                  <a:lnTo>
                    <a:pt x="8151" y="5982"/>
                  </a:lnTo>
                  <a:lnTo>
                    <a:pt x="9872" y="2240"/>
                  </a:lnTo>
                  <a:lnTo>
                    <a:pt x="50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45;p43">
              <a:extLst>
                <a:ext uri="{FF2B5EF4-FFF2-40B4-BE49-F238E27FC236}">
                  <a16:creationId xmlns:a16="http://schemas.microsoft.com/office/drawing/2014/main" id="{B59D8E0A-E5A9-4864-B154-D50DE9FEC39E}"/>
                </a:ext>
              </a:extLst>
            </p:cNvPr>
            <p:cNvSpPr/>
            <p:nvPr/>
          </p:nvSpPr>
          <p:spPr>
            <a:xfrm>
              <a:off x="1040313" y="4552099"/>
              <a:ext cx="259509" cy="126213"/>
            </a:xfrm>
            <a:custGeom>
              <a:avLst/>
              <a:gdLst/>
              <a:ahLst/>
              <a:cxnLst/>
              <a:rect l="l" t="t" r="r" b="b"/>
              <a:pathLst>
                <a:path w="8097" h="3938" extrusionOk="0">
                  <a:moveTo>
                    <a:pt x="511" y="1"/>
                  </a:moveTo>
                  <a:cubicBezTo>
                    <a:pt x="226" y="1"/>
                    <a:pt x="1" y="38"/>
                    <a:pt x="26" y="161"/>
                  </a:cubicBezTo>
                  <a:cubicBezTo>
                    <a:pt x="93" y="479"/>
                    <a:pt x="5557" y="3018"/>
                    <a:pt x="8063" y="3937"/>
                  </a:cubicBezTo>
                  <a:lnTo>
                    <a:pt x="8097" y="3820"/>
                  </a:lnTo>
                  <a:lnTo>
                    <a:pt x="1697" y="913"/>
                  </a:lnTo>
                  <a:cubicBezTo>
                    <a:pt x="1697" y="913"/>
                    <a:pt x="1848" y="245"/>
                    <a:pt x="1564" y="94"/>
                  </a:cubicBezTo>
                  <a:cubicBezTo>
                    <a:pt x="1564" y="94"/>
                    <a:pt x="962" y="1"/>
                    <a:pt x="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46;p43">
              <a:extLst>
                <a:ext uri="{FF2B5EF4-FFF2-40B4-BE49-F238E27FC236}">
                  <a16:creationId xmlns:a16="http://schemas.microsoft.com/office/drawing/2014/main" id="{B33DE718-E556-4606-A160-69AF5994F3F5}"/>
                </a:ext>
              </a:extLst>
            </p:cNvPr>
            <p:cNvSpPr/>
            <p:nvPr/>
          </p:nvSpPr>
          <p:spPr>
            <a:xfrm>
              <a:off x="1090407" y="4552964"/>
              <a:ext cx="8589" cy="30576"/>
            </a:xfrm>
            <a:custGeom>
              <a:avLst/>
              <a:gdLst/>
              <a:ahLst/>
              <a:cxnLst/>
              <a:rect l="l" t="t" r="r" b="b"/>
              <a:pathLst>
                <a:path w="268" h="954" extrusionOk="0">
                  <a:moveTo>
                    <a:pt x="1" y="1"/>
                  </a:moveTo>
                  <a:lnTo>
                    <a:pt x="1" y="1"/>
                  </a:lnTo>
                  <a:cubicBezTo>
                    <a:pt x="67" y="151"/>
                    <a:pt x="118" y="301"/>
                    <a:pt x="134" y="468"/>
                  </a:cubicBezTo>
                  <a:cubicBezTo>
                    <a:pt x="151" y="636"/>
                    <a:pt x="134" y="803"/>
                    <a:pt x="101" y="953"/>
                  </a:cubicBezTo>
                  <a:cubicBezTo>
                    <a:pt x="268" y="652"/>
                    <a:pt x="235" y="2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47;p43">
              <a:extLst>
                <a:ext uri="{FF2B5EF4-FFF2-40B4-BE49-F238E27FC236}">
                  <a16:creationId xmlns:a16="http://schemas.microsoft.com/office/drawing/2014/main" id="{65357A1D-73D0-49F8-B8DE-EE59513FE2C2}"/>
                </a:ext>
              </a:extLst>
            </p:cNvPr>
            <p:cNvSpPr/>
            <p:nvPr/>
          </p:nvSpPr>
          <p:spPr>
            <a:xfrm>
              <a:off x="1147168" y="4565271"/>
              <a:ext cx="3269" cy="16634"/>
            </a:xfrm>
            <a:custGeom>
              <a:avLst/>
              <a:gdLst/>
              <a:ahLst/>
              <a:cxnLst/>
              <a:rect l="l" t="t" r="r" b="b"/>
              <a:pathLst>
                <a:path w="102" h="519" extrusionOk="0">
                  <a:moveTo>
                    <a:pt x="17" y="1"/>
                  </a:moveTo>
                  <a:cubicBezTo>
                    <a:pt x="1" y="84"/>
                    <a:pt x="1" y="168"/>
                    <a:pt x="17" y="268"/>
                  </a:cubicBezTo>
                  <a:cubicBezTo>
                    <a:pt x="34" y="402"/>
                    <a:pt x="68" y="519"/>
                    <a:pt x="84" y="519"/>
                  </a:cubicBezTo>
                  <a:cubicBezTo>
                    <a:pt x="101" y="435"/>
                    <a:pt x="101" y="335"/>
                    <a:pt x="84" y="252"/>
                  </a:cubicBezTo>
                  <a:cubicBezTo>
                    <a:pt x="84" y="168"/>
                    <a:pt x="51" y="84"/>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48;p43">
              <a:extLst>
                <a:ext uri="{FF2B5EF4-FFF2-40B4-BE49-F238E27FC236}">
                  <a16:creationId xmlns:a16="http://schemas.microsoft.com/office/drawing/2014/main" id="{FE57F678-5F0E-4521-B163-CCD8DB1EC3E8}"/>
                </a:ext>
              </a:extLst>
            </p:cNvPr>
            <p:cNvSpPr/>
            <p:nvPr/>
          </p:nvSpPr>
          <p:spPr>
            <a:xfrm>
              <a:off x="1158962" y="4567899"/>
              <a:ext cx="6987" cy="13012"/>
            </a:xfrm>
            <a:custGeom>
              <a:avLst/>
              <a:gdLst/>
              <a:ahLst/>
              <a:cxnLst/>
              <a:rect l="l" t="t" r="r" b="b"/>
              <a:pathLst>
                <a:path w="218" h="406" extrusionOk="0">
                  <a:moveTo>
                    <a:pt x="21" y="1"/>
                  </a:moveTo>
                  <a:cubicBezTo>
                    <a:pt x="20" y="1"/>
                    <a:pt x="18" y="1"/>
                    <a:pt x="17" y="2"/>
                  </a:cubicBezTo>
                  <a:cubicBezTo>
                    <a:pt x="0" y="2"/>
                    <a:pt x="34" y="103"/>
                    <a:pt x="84" y="220"/>
                  </a:cubicBezTo>
                  <a:cubicBezTo>
                    <a:pt x="130" y="327"/>
                    <a:pt x="176" y="406"/>
                    <a:pt x="196" y="406"/>
                  </a:cubicBezTo>
                  <a:cubicBezTo>
                    <a:pt x="198" y="406"/>
                    <a:pt x="199" y="405"/>
                    <a:pt x="201" y="403"/>
                  </a:cubicBezTo>
                  <a:cubicBezTo>
                    <a:pt x="218" y="403"/>
                    <a:pt x="184" y="303"/>
                    <a:pt x="134" y="186"/>
                  </a:cubicBezTo>
                  <a:cubicBezTo>
                    <a:pt x="88" y="93"/>
                    <a:pt x="41"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49;p43">
              <a:extLst>
                <a:ext uri="{FF2B5EF4-FFF2-40B4-BE49-F238E27FC236}">
                  <a16:creationId xmlns:a16="http://schemas.microsoft.com/office/drawing/2014/main" id="{B556695F-624F-4502-A09C-5D70722EEEBF}"/>
                </a:ext>
              </a:extLst>
            </p:cNvPr>
            <p:cNvSpPr/>
            <p:nvPr/>
          </p:nvSpPr>
          <p:spPr>
            <a:xfrm>
              <a:off x="1163770" y="4562611"/>
              <a:ext cx="16089" cy="7532"/>
            </a:xfrm>
            <a:custGeom>
              <a:avLst/>
              <a:gdLst/>
              <a:ahLst/>
              <a:cxnLst/>
              <a:rect l="l" t="t" r="r" b="b"/>
              <a:pathLst>
                <a:path w="502" h="235" extrusionOk="0">
                  <a:moveTo>
                    <a:pt x="1" y="0"/>
                  </a:moveTo>
                  <a:cubicBezTo>
                    <a:pt x="1" y="17"/>
                    <a:pt x="101" y="84"/>
                    <a:pt x="235" y="151"/>
                  </a:cubicBezTo>
                  <a:cubicBezTo>
                    <a:pt x="318" y="201"/>
                    <a:pt x="402" y="234"/>
                    <a:pt x="502" y="234"/>
                  </a:cubicBezTo>
                  <a:cubicBezTo>
                    <a:pt x="502" y="218"/>
                    <a:pt x="402" y="151"/>
                    <a:pt x="268" y="84"/>
                  </a:cubicBezTo>
                  <a:cubicBezTo>
                    <a:pt x="185" y="51"/>
                    <a:pt x="101" y="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50;p43">
              <a:extLst>
                <a:ext uri="{FF2B5EF4-FFF2-40B4-BE49-F238E27FC236}">
                  <a16:creationId xmlns:a16="http://schemas.microsoft.com/office/drawing/2014/main" id="{985DFAF7-00DE-41F9-9BA5-56317C4B6C58}"/>
                </a:ext>
              </a:extLst>
            </p:cNvPr>
            <p:cNvSpPr/>
            <p:nvPr/>
          </p:nvSpPr>
          <p:spPr>
            <a:xfrm>
              <a:off x="1168609" y="4554054"/>
              <a:ext cx="18749" cy="7051"/>
            </a:xfrm>
            <a:custGeom>
              <a:avLst/>
              <a:gdLst/>
              <a:ahLst/>
              <a:cxnLst/>
              <a:rect l="l" t="t" r="r" b="b"/>
              <a:pathLst>
                <a:path w="585" h="220" extrusionOk="0">
                  <a:moveTo>
                    <a:pt x="0" y="0"/>
                  </a:moveTo>
                  <a:cubicBezTo>
                    <a:pt x="138" y="138"/>
                    <a:pt x="331" y="219"/>
                    <a:pt x="530" y="219"/>
                  </a:cubicBezTo>
                  <a:cubicBezTo>
                    <a:pt x="548" y="219"/>
                    <a:pt x="567" y="219"/>
                    <a:pt x="585" y="217"/>
                  </a:cubicBezTo>
                  <a:cubicBezTo>
                    <a:pt x="485" y="184"/>
                    <a:pt x="384" y="134"/>
                    <a:pt x="284" y="117"/>
                  </a:cubicBezTo>
                  <a:cubicBezTo>
                    <a:pt x="201" y="67"/>
                    <a:pt x="100" y="33"/>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51;p43">
              <a:extLst>
                <a:ext uri="{FF2B5EF4-FFF2-40B4-BE49-F238E27FC236}">
                  <a16:creationId xmlns:a16="http://schemas.microsoft.com/office/drawing/2014/main" id="{3C524EC2-3673-44F8-A5C5-DC2ADC5FD45D}"/>
                </a:ext>
              </a:extLst>
            </p:cNvPr>
            <p:cNvSpPr/>
            <p:nvPr/>
          </p:nvSpPr>
          <p:spPr>
            <a:xfrm>
              <a:off x="1125214" y="4541202"/>
              <a:ext cx="25736" cy="26794"/>
            </a:xfrm>
            <a:custGeom>
              <a:avLst/>
              <a:gdLst/>
              <a:ahLst/>
              <a:cxnLst/>
              <a:rect l="l" t="t" r="r" b="b"/>
              <a:pathLst>
                <a:path w="803" h="836" extrusionOk="0">
                  <a:moveTo>
                    <a:pt x="134" y="67"/>
                  </a:moveTo>
                  <a:cubicBezTo>
                    <a:pt x="268" y="67"/>
                    <a:pt x="418" y="117"/>
                    <a:pt x="519" y="217"/>
                  </a:cubicBezTo>
                  <a:cubicBezTo>
                    <a:pt x="602" y="284"/>
                    <a:pt x="669" y="401"/>
                    <a:pt x="702" y="501"/>
                  </a:cubicBezTo>
                  <a:cubicBezTo>
                    <a:pt x="713" y="577"/>
                    <a:pt x="717" y="646"/>
                    <a:pt x="718" y="718"/>
                  </a:cubicBezTo>
                  <a:lnTo>
                    <a:pt x="718" y="718"/>
                  </a:lnTo>
                  <a:cubicBezTo>
                    <a:pt x="669" y="686"/>
                    <a:pt x="600" y="641"/>
                    <a:pt x="519" y="585"/>
                  </a:cubicBezTo>
                  <a:cubicBezTo>
                    <a:pt x="418" y="518"/>
                    <a:pt x="318" y="451"/>
                    <a:pt x="235" y="368"/>
                  </a:cubicBezTo>
                  <a:cubicBezTo>
                    <a:pt x="185" y="318"/>
                    <a:pt x="134" y="267"/>
                    <a:pt x="101" y="201"/>
                  </a:cubicBezTo>
                  <a:cubicBezTo>
                    <a:pt x="68" y="150"/>
                    <a:pt x="68" y="84"/>
                    <a:pt x="134" y="67"/>
                  </a:cubicBezTo>
                  <a:close/>
                  <a:moveTo>
                    <a:pt x="118" y="0"/>
                  </a:moveTo>
                  <a:cubicBezTo>
                    <a:pt x="68" y="17"/>
                    <a:pt x="34" y="50"/>
                    <a:pt x="17" y="100"/>
                  </a:cubicBezTo>
                  <a:cubicBezTo>
                    <a:pt x="1" y="150"/>
                    <a:pt x="17" y="201"/>
                    <a:pt x="51" y="234"/>
                  </a:cubicBezTo>
                  <a:cubicBezTo>
                    <a:pt x="84" y="301"/>
                    <a:pt x="134" y="351"/>
                    <a:pt x="201" y="401"/>
                  </a:cubicBezTo>
                  <a:cubicBezTo>
                    <a:pt x="285" y="485"/>
                    <a:pt x="385" y="568"/>
                    <a:pt x="485" y="635"/>
                  </a:cubicBezTo>
                  <a:cubicBezTo>
                    <a:pt x="561" y="673"/>
                    <a:pt x="636" y="710"/>
                    <a:pt x="719" y="741"/>
                  </a:cubicBezTo>
                  <a:lnTo>
                    <a:pt x="719" y="741"/>
                  </a:lnTo>
                  <a:cubicBezTo>
                    <a:pt x="719" y="772"/>
                    <a:pt x="719" y="803"/>
                    <a:pt x="719" y="835"/>
                  </a:cubicBezTo>
                  <a:cubicBezTo>
                    <a:pt x="736" y="802"/>
                    <a:pt x="736" y="786"/>
                    <a:pt x="752" y="753"/>
                  </a:cubicBezTo>
                  <a:lnTo>
                    <a:pt x="752" y="753"/>
                  </a:lnTo>
                  <a:cubicBezTo>
                    <a:pt x="769" y="758"/>
                    <a:pt x="786" y="764"/>
                    <a:pt x="803" y="769"/>
                  </a:cubicBezTo>
                  <a:cubicBezTo>
                    <a:pt x="803" y="769"/>
                    <a:pt x="785" y="758"/>
                    <a:pt x="753" y="739"/>
                  </a:cubicBezTo>
                  <a:lnTo>
                    <a:pt x="753" y="739"/>
                  </a:lnTo>
                  <a:cubicBezTo>
                    <a:pt x="753" y="660"/>
                    <a:pt x="752" y="580"/>
                    <a:pt x="736" y="501"/>
                  </a:cubicBezTo>
                  <a:cubicBezTo>
                    <a:pt x="669" y="201"/>
                    <a:pt x="418"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52;p43">
              <a:extLst>
                <a:ext uri="{FF2B5EF4-FFF2-40B4-BE49-F238E27FC236}">
                  <a16:creationId xmlns:a16="http://schemas.microsoft.com/office/drawing/2014/main" id="{D5136EA9-978A-482E-8D4A-2ED3B8FB572B}"/>
                </a:ext>
              </a:extLst>
            </p:cNvPr>
            <p:cNvSpPr/>
            <p:nvPr/>
          </p:nvSpPr>
          <p:spPr>
            <a:xfrm>
              <a:off x="1147713" y="4549887"/>
              <a:ext cx="21441" cy="15640"/>
            </a:xfrm>
            <a:custGeom>
              <a:avLst/>
              <a:gdLst/>
              <a:ahLst/>
              <a:cxnLst/>
              <a:rect l="l" t="t" r="r" b="b"/>
              <a:pathLst>
                <a:path w="669" h="488" extrusionOk="0">
                  <a:moveTo>
                    <a:pt x="456" y="1"/>
                  </a:moveTo>
                  <a:cubicBezTo>
                    <a:pt x="387" y="1"/>
                    <a:pt x="318" y="23"/>
                    <a:pt x="268" y="63"/>
                  </a:cubicBezTo>
                  <a:cubicBezTo>
                    <a:pt x="184" y="113"/>
                    <a:pt x="117" y="180"/>
                    <a:pt x="67" y="247"/>
                  </a:cubicBezTo>
                  <a:cubicBezTo>
                    <a:pt x="34" y="314"/>
                    <a:pt x="0" y="397"/>
                    <a:pt x="17" y="481"/>
                  </a:cubicBezTo>
                  <a:cubicBezTo>
                    <a:pt x="34" y="414"/>
                    <a:pt x="67" y="331"/>
                    <a:pt x="117" y="280"/>
                  </a:cubicBezTo>
                  <a:cubicBezTo>
                    <a:pt x="168" y="214"/>
                    <a:pt x="218" y="147"/>
                    <a:pt x="285" y="113"/>
                  </a:cubicBezTo>
                  <a:cubicBezTo>
                    <a:pt x="338" y="81"/>
                    <a:pt x="399" y="63"/>
                    <a:pt x="458" y="63"/>
                  </a:cubicBezTo>
                  <a:cubicBezTo>
                    <a:pt x="491" y="63"/>
                    <a:pt x="522" y="68"/>
                    <a:pt x="552" y="80"/>
                  </a:cubicBezTo>
                  <a:cubicBezTo>
                    <a:pt x="619" y="130"/>
                    <a:pt x="535" y="230"/>
                    <a:pt x="468" y="280"/>
                  </a:cubicBezTo>
                  <a:cubicBezTo>
                    <a:pt x="401" y="331"/>
                    <a:pt x="335" y="364"/>
                    <a:pt x="251" y="397"/>
                  </a:cubicBezTo>
                  <a:cubicBezTo>
                    <a:pt x="117" y="464"/>
                    <a:pt x="34" y="481"/>
                    <a:pt x="34" y="481"/>
                  </a:cubicBezTo>
                  <a:cubicBezTo>
                    <a:pt x="56" y="485"/>
                    <a:pt x="79" y="487"/>
                    <a:pt x="101" y="487"/>
                  </a:cubicBezTo>
                  <a:cubicBezTo>
                    <a:pt x="161" y="487"/>
                    <a:pt x="219" y="472"/>
                    <a:pt x="268" y="448"/>
                  </a:cubicBezTo>
                  <a:cubicBezTo>
                    <a:pt x="351" y="414"/>
                    <a:pt x="435" y="381"/>
                    <a:pt x="502" y="331"/>
                  </a:cubicBezTo>
                  <a:cubicBezTo>
                    <a:pt x="552" y="297"/>
                    <a:pt x="585" y="264"/>
                    <a:pt x="619" y="214"/>
                  </a:cubicBezTo>
                  <a:cubicBezTo>
                    <a:pt x="669" y="147"/>
                    <a:pt x="652" y="63"/>
                    <a:pt x="585" y="30"/>
                  </a:cubicBezTo>
                  <a:cubicBezTo>
                    <a:pt x="546" y="10"/>
                    <a:pt x="501" y="1"/>
                    <a:pt x="4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53;p43">
              <a:extLst>
                <a:ext uri="{FF2B5EF4-FFF2-40B4-BE49-F238E27FC236}">
                  <a16:creationId xmlns:a16="http://schemas.microsoft.com/office/drawing/2014/main" id="{EDE2B2AA-484A-48EF-9232-ACAE55E0F09C}"/>
                </a:ext>
              </a:extLst>
            </p:cNvPr>
            <p:cNvSpPr/>
            <p:nvPr/>
          </p:nvSpPr>
          <p:spPr>
            <a:xfrm>
              <a:off x="1304085" y="4561009"/>
              <a:ext cx="28396" cy="63203"/>
            </a:xfrm>
            <a:custGeom>
              <a:avLst/>
              <a:gdLst/>
              <a:ahLst/>
              <a:cxnLst/>
              <a:rect l="l" t="t" r="r" b="b"/>
              <a:pathLst>
                <a:path w="886" h="1972" extrusionOk="0">
                  <a:moveTo>
                    <a:pt x="886" y="0"/>
                  </a:moveTo>
                  <a:lnTo>
                    <a:pt x="886" y="0"/>
                  </a:lnTo>
                  <a:cubicBezTo>
                    <a:pt x="552" y="635"/>
                    <a:pt x="268" y="1304"/>
                    <a:pt x="0" y="1972"/>
                  </a:cubicBezTo>
                  <a:cubicBezTo>
                    <a:pt x="335" y="1337"/>
                    <a:pt x="635" y="669"/>
                    <a:pt x="8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54;p43">
              <a:extLst>
                <a:ext uri="{FF2B5EF4-FFF2-40B4-BE49-F238E27FC236}">
                  <a16:creationId xmlns:a16="http://schemas.microsoft.com/office/drawing/2014/main" id="{55CA5E90-7E1E-4BCD-AB96-E6DE754710C4}"/>
                </a:ext>
              </a:extLst>
            </p:cNvPr>
            <p:cNvSpPr/>
            <p:nvPr/>
          </p:nvSpPr>
          <p:spPr>
            <a:xfrm>
              <a:off x="1186269" y="4606488"/>
              <a:ext cx="45030" cy="20416"/>
            </a:xfrm>
            <a:custGeom>
              <a:avLst/>
              <a:gdLst/>
              <a:ahLst/>
              <a:cxnLst/>
              <a:rect l="l" t="t" r="r" b="b"/>
              <a:pathLst>
                <a:path w="1405" h="637" extrusionOk="0">
                  <a:moveTo>
                    <a:pt x="5" y="0"/>
                  </a:moveTo>
                  <a:cubicBezTo>
                    <a:pt x="3" y="0"/>
                    <a:pt x="1" y="1"/>
                    <a:pt x="0" y="1"/>
                  </a:cubicBezTo>
                  <a:cubicBezTo>
                    <a:pt x="435" y="302"/>
                    <a:pt x="903" y="519"/>
                    <a:pt x="1404" y="636"/>
                  </a:cubicBezTo>
                  <a:cubicBezTo>
                    <a:pt x="1404" y="620"/>
                    <a:pt x="1087" y="503"/>
                    <a:pt x="702" y="336"/>
                  </a:cubicBezTo>
                  <a:cubicBezTo>
                    <a:pt x="336" y="160"/>
                    <a:pt x="45" y="0"/>
                    <a:pt x="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55;p43">
              <a:extLst>
                <a:ext uri="{FF2B5EF4-FFF2-40B4-BE49-F238E27FC236}">
                  <a16:creationId xmlns:a16="http://schemas.microsoft.com/office/drawing/2014/main" id="{64564485-036C-4937-8483-880CEBFA0208}"/>
                </a:ext>
              </a:extLst>
            </p:cNvPr>
            <p:cNvSpPr/>
            <p:nvPr/>
          </p:nvSpPr>
          <p:spPr>
            <a:xfrm>
              <a:off x="2346799" y="4458705"/>
              <a:ext cx="281079" cy="240183"/>
            </a:xfrm>
            <a:custGeom>
              <a:avLst/>
              <a:gdLst/>
              <a:ahLst/>
              <a:cxnLst/>
              <a:rect l="l" t="t" r="r" b="b"/>
              <a:pathLst>
                <a:path w="8770" h="7494" extrusionOk="0">
                  <a:moveTo>
                    <a:pt x="6982" y="1"/>
                  </a:moveTo>
                  <a:lnTo>
                    <a:pt x="2220" y="2257"/>
                  </a:lnTo>
                  <a:lnTo>
                    <a:pt x="3407" y="4813"/>
                  </a:lnTo>
                  <a:cubicBezTo>
                    <a:pt x="3407" y="4813"/>
                    <a:pt x="1" y="7493"/>
                    <a:pt x="832" y="7493"/>
                  </a:cubicBezTo>
                  <a:cubicBezTo>
                    <a:pt x="857" y="7493"/>
                    <a:pt x="885" y="7491"/>
                    <a:pt x="917" y="7486"/>
                  </a:cubicBezTo>
                  <a:cubicBezTo>
                    <a:pt x="1919" y="7336"/>
                    <a:pt x="7199" y="4562"/>
                    <a:pt x="8486" y="3877"/>
                  </a:cubicBezTo>
                  <a:lnTo>
                    <a:pt x="8770" y="3710"/>
                  </a:lnTo>
                  <a:lnTo>
                    <a:pt x="69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56;p43">
              <a:extLst>
                <a:ext uri="{FF2B5EF4-FFF2-40B4-BE49-F238E27FC236}">
                  <a16:creationId xmlns:a16="http://schemas.microsoft.com/office/drawing/2014/main" id="{C1C6516E-6A1E-430F-B219-CA29DE9B6731}"/>
                </a:ext>
              </a:extLst>
            </p:cNvPr>
            <p:cNvSpPr/>
            <p:nvPr/>
          </p:nvSpPr>
          <p:spPr>
            <a:xfrm>
              <a:off x="2567880" y="4532612"/>
              <a:ext cx="58940" cy="70189"/>
            </a:xfrm>
            <a:custGeom>
              <a:avLst/>
              <a:gdLst/>
              <a:ahLst/>
              <a:cxnLst/>
              <a:rect l="l" t="t" r="r" b="b"/>
              <a:pathLst>
                <a:path w="1839" h="2190" extrusionOk="0">
                  <a:moveTo>
                    <a:pt x="1204" y="1"/>
                  </a:moveTo>
                  <a:cubicBezTo>
                    <a:pt x="786" y="168"/>
                    <a:pt x="452" y="485"/>
                    <a:pt x="251" y="886"/>
                  </a:cubicBezTo>
                  <a:cubicBezTo>
                    <a:pt x="51" y="1287"/>
                    <a:pt x="1" y="1755"/>
                    <a:pt x="118" y="2190"/>
                  </a:cubicBezTo>
                  <a:lnTo>
                    <a:pt x="1839" y="1337"/>
                  </a:lnTo>
                  <a:lnTo>
                    <a:pt x="1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57;p43">
              <a:extLst>
                <a:ext uri="{FF2B5EF4-FFF2-40B4-BE49-F238E27FC236}">
                  <a16:creationId xmlns:a16="http://schemas.microsoft.com/office/drawing/2014/main" id="{49EEBD98-5C3F-42F0-88FA-24552ED886FF}"/>
                </a:ext>
              </a:extLst>
            </p:cNvPr>
            <p:cNvSpPr/>
            <p:nvPr/>
          </p:nvSpPr>
          <p:spPr>
            <a:xfrm>
              <a:off x="2361190" y="4574374"/>
              <a:ext cx="266688" cy="125027"/>
            </a:xfrm>
            <a:custGeom>
              <a:avLst/>
              <a:gdLst/>
              <a:ahLst/>
              <a:cxnLst/>
              <a:rect l="l" t="t" r="r" b="b"/>
              <a:pathLst>
                <a:path w="8321" h="3901" extrusionOk="0">
                  <a:moveTo>
                    <a:pt x="8254" y="1"/>
                  </a:moveTo>
                  <a:lnTo>
                    <a:pt x="1938" y="3075"/>
                  </a:lnTo>
                  <a:cubicBezTo>
                    <a:pt x="1938" y="3075"/>
                    <a:pt x="1585" y="2641"/>
                    <a:pt x="1308" y="2641"/>
                  </a:cubicBezTo>
                  <a:cubicBezTo>
                    <a:pt x="1277" y="2641"/>
                    <a:pt x="1248" y="2646"/>
                    <a:pt x="1220" y="2658"/>
                  </a:cubicBezTo>
                  <a:cubicBezTo>
                    <a:pt x="1220" y="2658"/>
                    <a:pt x="0" y="3744"/>
                    <a:pt x="284" y="3894"/>
                  </a:cubicBezTo>
                  <a:cubicBezTo>
                    <a:pt x="292" y="3898"/>
                    <a:pt x="304" y="3900"/>
                    <a:pt x="320" y="3900"/>
                  </a:cubicBezTo>
                  <a:cubicBezTo>
                    <a:pt x="871" y="3900"/>
                    <a:pt x="6080" y="1417"/>
                    <a:pt x="8321" y="101"/>
                  </a:cubicBezTo>
                  <a:lnTo>
                    <a:pt x="82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58;p43">
              <a:extLst>
                <a:ext uri="{FF2B5EF4-FFF2-40B4-BE49-F238E27FC236}">
                  <a16:creationId xmlns:a16="http://schemas.microsoft.com/office/drawing/2014/main" id="{8DF4194C-253C-4D25-9C6B-25F4864BE2D4}"/>
                </a:ext>
              </a:extLst>
            </p:cNvPr>
            <p:cNvSpPr/>
            <p:nvPr/>
          </p:nvSpPr>
          <p:spPr>
            <a:xfrm>
              <a:off x="2369202" y="4573316"/>
              <a:ext cx="259220" cy="123200"/>
            </a:xfrm>
            <a:custGeom>
              <a:avLst/>
              <a:gdLst/>
              <a:ahLst/>
              <a:cxnLst/>
              <a:rect l="l" t="t" r="r" b="b"/>
              <a:pathLst>
                <a:path w="8088" h="3844" extrusionOk="0">
                  <a:moveTo>
                    <a:pt x="8088" y="1"/>
                  </a:moveTo>
                  <a:cubicBezTo>
                    <a:pt x="8054" y="1"/>
                    <a:pt x="8021" y="17"/>
                    <a:pt x="8004" y="34"/>
                  </a:cubicBezTo>
                  <a:cubicBezTo>
                    <a:pt x="8038" y="34"/>
                    <a:pt x="8054" y="17"/>
                    <a:pt x="8088" y="1"/>
                  </a:cubicBezTo>
                  <a:close/>
                  <a:moveTo>
                    <a:pt x="8004" y="34"/>
                  </a:moveTo>
                  <a:lnTo>
                    <a:pt x="8004" y="34"/>
                  </a:lnTo>
                  <a:cubicBezTo>
                    <a:pt x="7937" y="67"/>
                    <a:pt x="7854" y="101"/>
                    <a:pt x="7770" y="151"/>
                  </a:cubicBezTo>
                  <a:lnTo>
                    <a:pt x="6918" y="585"/>
                  </a:lnTo>
                  <a:cubicBezTo>
                    <a:pt x="6183" y="936"/>
                    <a:pt x="5180" y="1437"/>
                    <a:pt x="4061" y="1972"/>
                  </a:cubicBezTo>
                  <a:cubicBezTo>
                    <a:pt x="2941" y="2507"/>
                    <a:pt x="1922" y="2975"/>
                    <a:pt x="1187" y="3309"/>
                  </a:cubicBezTo>
                  <a:cubicBezTo>
                    <a:pt x="853" y="3459"/>
                    <a:pt x="552" y="3593"/>
                    <a:pt x="318" y="3693"/>
                  </a:cubicBezTo>
                  <a:cubicBezTo>
                    <a:pt x="235" y="3743"/>
                    <a:pt x="151" y="3777"/>
                    <a:pt x="84" y="3810"/>
                  </a:cubicBezTo>
                  <a:lnTo>
                    <a:pt x="318" y="3727"/>
                  </a:lnTo>
                  <a:lnTo>
                    <a:pt x="1204" y="3342"/>
                  </a:lnTo>
                  <a:cubicBezTo>
                    <a:pt x="1956" y="3025"/>
                    <a:pt x="2975" y="2557"/>
                    <a:pt x="4094" y="2022"/>
                  </a:cubicBezTo>
                  <a:cubicBezTo>
                    <a:pt x="5214" y="1488"/>
                    <a:pt x="6216" y="986"/>
                    <a:pt x="6935" y="619"/>
                  </a:cubicBezTo>
                  <a:cubicBezTo>
                    <a:pt x="7269" y="435"/>
                    <a:pt x="7553" y="285"/>
                    <a:pt x="7770" y="168"/>
                  </a:cubicBezTo>
                  <a:lnTo>
                    <a:pt x="8004" y="34"/>
                  </a:lnTo>
                  <a:close/>
                  <a:moveTo>
                    <a:pt x="84" y="3810"/>
                  </a:moveTo>
                  <a:cubicBezTo>
                    <a:pt x="51" y="3810"/>
                    <a:pt x="17" y="3827"/>
                    <a:pt x="1" y="3844"/>
                  </a:cubicBezTo>
                  <a:cubicBezTo>
                    <a:pt x="34" y="3844"/>
                    <a:pt x="51" y="3827"/>
                    <a:pt x="84" y="381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59;p43">
              <a:extLst>
                <a:ext uri="{FF2B5EF4-FFF2-40B4-BE49-F238E27FC236}">
                  <a16:creationId xmlns:a16="http://schemas.microsoft.com/office/drawing/2014/main" id="{0BD3E3D6-8B28-4CBB-8110-7B827441599F}"/>
                </a:ext>
              </a:extLst>
            </p:cNvPr>
            <p:cNvSpPr/>
            <p:nvPr/>
          </p:nvSpPr>
          <p:spPr>
            <a:xfrm>
              <a:off x="2444167" y="4621936"/>
              <a:ext cx="15031" cy="9262"/>
            </a:xfrm>
            <a:custGeom>
              <a:avLst/>
              <a:gdLst/>
              <a:ahLst/>
              <a:cxnLst/>
              <a:rect l="l" t="t" r="r" b="b"/>
              <a:pathLst>
                <a:path w="469" h="289" extrusionOk="0">
                  <a:moveTo>
                    <a:pt x="23" y="1"/>
                  </a:moveTo>
                  <a:cubicBezTo>
                    <a:pt x="20" y="1"/>
                    <a:pt x="18" y="2"/>
                    <a:pt x="18" y="4"/>
                  </a:cubicBezTo>
                  <a:cubicBezTo>
                    <a:pt x="1" y="21"/>
                    <a:pt x="101" y="88"/>
                    <a:pt x="218" y="171"/>
                  </a:cubicBezTo>
                  <a:cubicBezTo>
                    <a:pt x="335" y="238"/>
                    <a:pt x="452" y="288"/>
                    <a:pt x="452" y="288"/>
                  </a:cubicBezTo>
                  <a:cubicBezTo>
                    <a:pt x="469" y="271"/>
                    <a:pt x="369" y="188"/>
                    <a:pt x="252" y="121"/>
                  </a:cubicBezTo>
                  <a:cubicBezTo>
                    <a:pt x="150" y="48"/>
                    <a:pt x="48" y="1"/>
                    <a:pt x="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60;p43">
              <a:extLst>
                <a:ext uri="{FF2B5EF4-FFF2-40B4-BE49-F238E27FC236}">
                  <a16:creationId xmlns:a16="http://schemas.microsoft.com/office/drawing/2014/main" id="{47F22744-5CB8-4A78-A89A-12CA4939C90C}"/>
                </a:ext>
              </a:extLst>
            </p:cNvPr>
            <p:cNvSpPr/>
            <p:nvPr/>
          </p:nvSpPr>
          <p:spPr>
            <a:xfrm>
              <a:off x="2454359" y="4614340"/>
              <a:ext cx="13942" cy="4199"/>
            </a:xfrm>
            <a:custGeom>
              <a:avLst/>
              <a:gdLst/>
              <a:ahLst/>
              <a:cxnLst/>
              <a:rect l="l" t="t" r="r" b="b"/>
              <a:pathLst>
                <a:path w="435" h="131" extrusionOk="0">
                  <a:moveTo>
                    <a:pt x="20" y="1"/>
                  </a:moveTo>
                  <a:cubicBezTo>
                    <a:pt x="8" y="1"/>
                    <a:pt x="0" y="3"/>
                    <a:pt x="0" y="7"/>
                  </a:cubicBezTo>
                  <a:cubicBezTo>
                    <a:pt x="0" y="24"/>
                    <a:pt x="84" y="57"/>
                    <a:pt x="201" y="91"/>
                  </a:cubicBezTo>
                  <a:cubicBezTo>
                    <a:pt x="287" y="115"/>
                    <a:pt x="363" y="131"/>
                    <a:pt x="398" y="131"/>
                  </a:cubicBezTo>
                  <a:cubicBezTo>
                    <a:pt x="411" y="131"/>
                    <a:pt x="418" y="129"/>
                    <a:pt x="418" y="124"/>
                  </a:cubicBezTo>
                  <a:cubicBezTo>
                    <a:pt x="435" y="107"/>
                    <a:pt x="335" y="74"/>
                    <a:pt x="218" y="41"/>
                  </a:cubicBezTo>
                  <a:cubicBezTo>
                    <a:pt x="132" y="16"/>
                    <a:pt x="55"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61;p43">
              <a:extLst>
                <a:ext uri="{FF2B5EF4-FFF2-40B4-BE49-F238E27FC236}">
                  <a16:creationId xmlns:a16="http://schemas.microsoft.com/office/drawing/2014/main" id="{699A83F7-221F-4A84-B324-FB2586DBFBDB}"/>
                </a:ext>
              </a:extLst>
            </p:cNvPr>
            <p:cNvSpPr/>
            <p:nvPr/>
          </p:nvSpPr>
          <p:spPr>
            <a:xfrm>
              <a:off x="2452757" y="4600078"/>
              <a:ext cx="16634" cy="8077"/>
            </a:xfrm>
            <a:custGeom>
              <a:avLst/>
              <a:gdLst/>
              <a:ahLst/>
              <a:cxnLst/>
              <a:rect l="l" t="t" r="r" b="b"/>
              <a:pathLst>
                <a:path w="519" h="252" extrusionOk="0">
                  <a:moveTo>
                    <a:pt x="502" y="1"/>
                  </a:moveTo>
                  <a:cubicBezTo>
                    <a:pt x="418" y="18"/>
                    <a:pt x="318" y="51"/>
                    <a:pt x="234" y="101"/>
                  </a:cubicBezTo>
                  <a:cubicBezTo>
                    <a:pt x="101" y="168"/>
                    <a:pt x="0" y="235"/>
                    <a:pt x="0" y="252"/>
                  </a:cubicBezTo>
                  <a:cubicBezTo>
                    <a:pt x="101" y="235"/>
                    <a:pt x="184" y="201"/>
                    <a:pt x="268" y="151"/>
                  </a:cubicBezTo>
                  <a:cubicBezTo>
                    <a:pt x="401" y="85"/>
                    <a:pt x="518" y="18"/>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62;p43">
              <a:extLst>
                <a:ext uri="{FF2B5EF4-FFF2-40B4-BE49-F238E27FC236}">
                  <a16:creationId xmlns:a16="http://schemas.microsoft.com/office/drawing/2014/main" id="{F3715C6B-C01F-47EE-BBBA-E448120BA5DD}"/>
                </a:ext>
              </a:extLst>
            </p:cNvPr>
            <p:cNvSpPr/>
            <p:nvPr/>
          </p:nvSpPr>
          <p:spPr>
            <a:xfrm>
              <a:off x="2449552" y="4588860"/>
              <a:ext cx="17692" cy="10192"/>
            </a:xfrm>
            <a:custGeom>
              <a:avLst/>
              <a:gdLst/>
              <a:ahLst/>
              <a:cxnLst/>
              <a:rect l="l" t="t" r="r" b="b"/>
              <a:pathLst>
                <a:path w="552" h="318" extrusionOk="0">
                  <a:moveTo>
                    <a:pt x="535" y="0"/>
                  </a:moveTo>
                  <a:cubicBezTo>
                    <a:pt x="351" y="100"/>
                    <a:pt x="167" y="217"/>
                    <a:pt x="0" y="318"/>
                  </a:cubicBezTo>
                  <a:cubicBezTo>
                    <a:pt x="100" y="318"/>
                    <a:pt x="201" y="284"/>
                    <a:pt x="301" y="217"/>
                  </a:cubicBezTo>
                  <a:cubicBezTo>
                    <a:pt x="451" y="117"/>
                    <a:pt x="551" y="17"/>
                    <a:pt x="5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63;p43">
              <a:extLst>
                <a:ext uri="{FF2B5EF4-FFF2-40B4-BE49-F238E27FC236}">
                  <a16:creationId xmlns:a16="http://schemas.microsoft.com/office/drawing/2014/main" id="{248A8F34-C6A6-4545-A539-89C55795B8D4}"/>
                </a:ext>
              </a:extLst>
            </p:cNvPr>
            <p:cNvSpPr/>
            <p:nvPr/>
          </p:nvSpPr>
          <p:spPr>
            <a:xfrm>
              <a:off x="2413656" y="4613443"/>
              <a:ext cx="33781" cy="14519"/>
            </a:xfrm>
            <a:custGeom>
              <a:avLst/>
              <a:gdLst/>
              <a:ahLst/>
              <a:cxnLst/>
              <a:rect l="l" t="t" r="r" b="b"/>
              <a:pathLst>
                <a:path w="1054" h="453" extrusionOk="0">
                  <a:moveTo>
                    <a:pt x="522" y="62"/>
                  </a:moveTo>
                  <a:cubicBezTo>
                    <a:pt x="609" y="62"/>
                    <a:pt x="694" y="81"/>
                    <a:pt x="769" y="119"/>
                  </a:cubicBezTo>
                  <a:cubicBezTo>
                    <a:pt x="834" y="151"/>
                    <a:pt x="900" y="191"/>
                    <a:pt x="956" y="233"/>
                  </a:cubicBezTo>
                  <a:lnTo>
                    <a:pt x="956" y="233"/>
                  </a:lnTo>
                  <a:cubicBezTo>
                    <a:pt x="899" y="252"/>
                    <a:pt x="820" y="277"/>
                    <a:pt x="719" y="302"/>
                  </a:cubicBezTo>
                  <a:cubicBezTo>
                    <a:pt x="602" y="336"/>
                    <a:pt x="485" y="369"/>
                    <a:pt x="368" y="369"/>
                  </a:cubicBezTo>
                  <a:cubicBezTo>
                    <a:pt x="301" y="386"/>
                    <a:pt x="234" y="386"/>
                    <a:pt x="168" y="386"/>
                  </a:cubicBezTo>
                  <a:cubicBezTo>
                    <a:pt x="101" y="369"/>
                    <a:pt x="51" y="336"/>
                    <a:pt x="84" y="269"/>
                  </a:cubicBezTo>
                  <a:cubicBezTo>
                    <a:pt x="168" y="152"/>
                    <a:pt x="301" y="85"/>
                    <a:pt x="435" y="69"/>
                  </a:cubicBezTo>
                  <a:cubicBezTo>
                    <a:pt x="464" y="64"/>
                    <a:pt x="493" y="62"/>
                    <a:pt x="522" y="62"/>
                  </a:cubicBezTo>
                  <a:close/>
                  <a:moveTo>
                    <a:pt x="513" y="0"/>
                  </a:moveTo>
                  <a:cubicBezTo>
                    <a:pt x="324" y="0"/>
                    <a:pt x="138" y="82"/>
                    <a:pt x="17" y="236"/>
                  </a:cubicBezTo>
                  <a:cubicBezTo>
                    <a:pt x="1" y="286"/>
                    <a:pt x="1" y="353"/>
                    <a:pt x="34" y="386"/>
                  </a:cubicBezTo>
                  <a:cubicBezTo>
                    <a:pt x="67" y="419"/>
                    <a:pt x="101" y="436"/>
                    <a:pt x="151" y="453"/>
                  </a:cubicBezTo>
                  <a:cubicBezTo>
                    <a:pt x="234" y="453"/>
                    <a:pt x="301" y="453"/>
                    <a:pt x="385" y="436"/>
                  </a:cubicBezTo>
                  <a:cubicBezTo>
                    <a:pt x="502" y="419"/>
                    <a:pt x="619" y="386"/>
                    <a:pt x="736" y="353"/>
                  </a:cubicBezTo>
                  <a:cubicBezTo>
                    <a:pt x="823" y="328"/>
                    <a:pt x="901" y="293"/>
                    <a:pt x="977" y="250"/>
                  </a:cubicBezTo>
                  <a:lnTo>
                    <a:pt x="977" y="250"/>
                  </a:lnTo>
                  <a:cubicBezTo>
                    <a:pt x="999" y="267"/>
                    <a:pt x="1019" y="285"/>
                    <a:pt x="1036" y="302"/>
                  </a:cubicBezTo>
                  <a:cubicBezTo>
                    <a:pt x="1036" y="302"/>
                    <a:pt x="1036" y="287"/>
                    <a:pt x="992" y="241"/>
                  </a:cubicBezTo>
                  <a:lnTo>
                    <a:pt x="992" y="241"/>
                  </a:lnTo>
                  <a:cubicBezTo>
                    <a:pt x="1012" y="229"/>
                    <a:pt x="1033" y="216"/>
                    <a:pt x="1053" y="202"/>
                  </a:cubicBezTo>
                  <a:cubicBezTo>
                    <a:pt x="1046" y="202"/>
                    <a:pt x="1021" y="211"/>
                    <a:pt x="979" y="226"/>
                  </a:cubicBezTo>
                  <a:lnTo>
                    <a:pt x="979" y="226"/>
                  </a:lnTo>
                  <a:cubicBezTo>
                    <a:pt x="929" y="164"/>
                    <a:pt x="866" y="116"/>
                    <a:pt x="803" y="69"/>
                  </a:cubicBezTo>
                  <a:cubicBezTo>
                    <a:pt x="711" y="23"/>
                    <a:pt x="611" y="0"/>
                    <a:pt x="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64;p43">
              <a:extLst>
                <a:ext uri="{FF2B5EF4-FFF2-40B4-BE49-F238E27FC236}">
                  <a16:creationId xmlns:a16="http://schemas.microsoft.com/office/drawing/2014/main" id="{81F8A6CC-F32D-4AEC-A489-143691F492D3}"/>
                </a:ext>
              </a:extLst>
            </p:cNvPr>
            <p:cNvSpPr/>
            <p:nvPr/>
          </p:nvSpPr>
          <p:spPr>
            <a:xfrm>
              <a:off x="2439360" y="4597834"/>
              <a:ext cx="11826" cy="23717"/>
            </a:xfrm>
            <a:custGeom>
              <a:avLst/>
              <a:gdLst/>
              <a:ahLst/>
              <a:cxnLst/>
              <a:rect l="l" t="t" r="r" b="b"/>
              <a:pathLst>
                <a:path w="369" h="740" extrusionOk="0">
                  <a:moveTo>
                    <a:pt x="227" y="1"/>
                  </a:moveTo>
                  <a:cubicBezTo>
                    <a:pt x="219" y="1"/>
                    <a:pt x="210" y="2"/>
                    <a:pt x="201" y="4"/>
                  </a:cubicBezTo>
                  <a:cubicBezTo>
                    <a:pt x="84" y="71"/>
                    <a:pt x="17" y="171"/>
                    <a:pt x="17" y="288"/>
                  </a:cubicBezTo>
                  <a:cubicBezTo>
                    <a:pt x="1" y="372"/>
                    <a:pt x="1" y="472"/>
                    <a:pt x="34" y="556"/>
                  </a:cubicBezTo>
                  <a:cubicBezTo>
                    <a:pt x="51" y="622"/>
                    <a:pt x="101" y="706"/>
                    <a:pt x="168" y="739"/>
                  </a:cubicBezTo>
                  <a:cubicBezTo>
                    <a:pt x="134" y="672"/>
                    <a:pt x="101" y="606"/>
                    <a:pt x="84" y="539"/>
                  </a:cubicBezTo>
                  <a:cubicBezTo>
                    <a:pt x="51" y="455"/>
                    <a:pt x="51" y="372"/>
                    <a:pt x="67" y="305"/>
                  </a:cubicBezTo>
                  <a:cubicBezTo>
                    <a:pt x="84" y="221"/>
                    <a:pt x="134" y="104"/>
                    <a:pt x="218" y="71"/>
                  </a:cubicBezTo>
                  <a:cubicBezTo>
                    <a:pt x="223" y="70"/>
                    <a:pt x="228" y="69"/>
                    <a:pt x="233" y="69"/>
                  </a:cubicBezTo>
                  <a:cubicBezTo>
                    <a:pt x="303" y="69"/>
                    <a:pt x="318" y="177"/>
                    <a:pt x="318" y="255"/>
                  </a:cubicBezTo>
                  <a:cubicBezTo>
                    <a:pt x="301" y="338"/>
                    <a:pt x="285" y="422"/>
                    <a:pt x="268" y="505"/>
                  </a:cubicBezTo>
                  <a:cubicBezTo>
                    <a:pt x="234" y="639"/>
                    <a:pt x="184" y="723"/>
                    <a:pt x="201" y="723"/>
                  </a:cubicBezTo>
                  <a:cubicBezTo>
                    <a:pt x="251" y="672"/>
                    <a:pt x="285" y="606"/>
                    <a:pt x="318" y="522"/>
                  </a:cubicBezTo>
                  <a:cubicBezTo>
                    <a:pt x="335" y="439"/>
                    <a:pt x="351" y="355"/>
                    <a:pt x="368" y="271"/>
                  </a:cubicBezTo>
                  <a:cubicBezTo>
                    <a:pt x="368" y="221"/>
                    <a:pt x="368" y="155"/>
                    <a:pt x="351" y="104"/>
                  </a:cubicBezTo>
                  <a:cubicBezTo>
                    <a:pt x="337" y="46"/>
                    <a:pt x="285"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65;p43">
              <a:extLst>
                <a:ext uri="{FF2B5EF4-FFF2-40B4-BE49-F238E27FC236}">
                  <a16:creationId xmlns:a16="http://schemas.microsoft.com/office/drawing/2014/main" id="{6F9F9331-9CE4-4C71-8463-861D61BFCBAD}"/>
                </a:ext>
              </a:extLst>
            </p:cNvPr>
            <p:cNvSpPr/>
            <p:nvPr/>
          </p:nvSpPr>
          <p:spPr>
            <a:xfrm>
              <a:off x="2564675" y="4532612"/>
              <a:ext cx="40736" cy="69132"/>
            </a:xfrm>
            <a:custGeom>
              <a:avLst/>
              <a:gdLst/>
              <a:ahLst/>
              <a:cxnLst/>
              <a:rect l="l" t="t" r="r" b="b"/>
              <a:pathLst>
                <a:path w="1271" h="2157" extrusionOk="0">
                  <a:moveTo>
                    <a:pt x="1270" y="1"/>
                  </a:moveTo>
                  <a:cubicBezTo>
                    <a:pt x="1237" y="1"/>
                    <a:pt x="1203" y="17"/>
                    <a:pt x="1170" y="34"/>
                  </a:cubicBezTo>
                  <a:cubicBezTo>
                    <a:pt x="1070" y="51"/>
                    <a:pt x="986" y="101"/>
                    <a:pt x="903" y="151"/>
                  </a:cubicBezTo>
                  <a:cubicBezTo>
                    <a:pt x="318" y="469"/>
                    <a:pt x="0" y="1120"/>
                    <a:pt x="101" y="1772"/>
                  </a:cubicBezTo>
                  <a:cubicBezTo>
                    <a:pt x="117" y="1872"/>
                    <a:pt x="134" y="1972"/>
                    <a:pt x="167" y="2056"/>
                  </a:cubicBezTo>
                  <a:cubicBezTo>
                    <a:pt x="184" y="2089"/>
                    <a:pt x="201" y="2123"/>
                    <a:pt x="218" y="2156"/>
                  </a:cubicBezTo>
                  <a:cubicBezTo>
                    <a:pt x="234" y="2156"/>
                    <a:pt x="167" y="2006"/>
                    <a:pt x="151" y="1772"/>
                  </a:cubicBezTo>
                  <a:cubicBezTo>
                    <a:pt x="84" y="1137"/>
                    <a:pt x="385" y="519"/>
                    <a:pt x="919" y="185"/>
                  </a:cubicBezTo>
                  <a:cubicBezTo>
                    <a:pt x="1120" y="51"/>
                    <a:pt x="1270" y="17"/>
                    <a:pt x="12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66;p43">
              <a:extLst>
                <a:ext uri="{FF2B5EF4-FFF2-40B4-BE49-F238E27FC236}">
                  <a16:creationId xmlns:a16="http://schemas.microsoft.com/office/drawing/2014/main" id="{EA94987B-5094-4260-8825-908F02B1F936}"/>
                </a:ext>
              </a:extLst>
            </p:cNvPr>
            <p:cNvSpPr/>
            <p:nvPr/>
          </p:nvSpPr>
          <p:spPr>
            <a:xfrm>
              <a:off x="2559323" y="4476942"/>
              <a:ext cx="30544" cy="62145"/>
            </a:xfrm>
            <a:custGeom>
              <a:avLst/>
              <a:gdLst/>
              <a:ahLst/>
              <a:cxnLst/>
              <a:rect l="l" t="t" r="r" b="b"/>
              <a:pathLst>
                <a:path w="953" h="1939" extrusionOk="0">
                  <a:moveTo>
                    <a:pt x="0" y="0"/>
                  </a:moveTo>
                  <a:cubicBezTo>
                    <a:pt x="284" y="668"/>
                    <a:pt x="602" y="1303"/>
                    <a:pt x="953" y="1938"/>
                  </a:cubicBezTo>
                  <a:cubicBezTo>
                    <a:pt x="819" y="1604"/>
                    <a:pt x="669" y="1270"/>
                    <a:pt x="502" y="952"/>
                  </a:cubicBezTo>
                  <a:cubicBezTo>
                    <a:pt x="351" y="618"/>
                    <a:pt x="184" y="30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67;p43">
              <a:extLst>
                <a:ext uri="{FF2B5EF4-FFF2-40B4-BE49-F238E27FC236}">
                  <a16:creationId xmlns:a16="http://schemas.microsoft.com/office/drawing/2014/main" id="{9A27607C-6195-4D9B-B427-18120A7AC272}"/>
                </a:ext>
              </a:extLst>
            </p:cNvPr>
            <p:cNvSpPr/>
            <p:nvPr/>
          </p:nvSpPr>
          <p:spPr>
            <a:xfrm>
              <a:off x="2500960" y="4596841"/>
              <a:ext cx="44453" cy="22018"/>
            </a:xfrm>
            <a:custGeom>
              <a:avLst/>
              <a:gdLst/>
              <a:ahLst/>
              <a:cxnLst/>
              <a:rect l="l" t="t" r="r" b="b"/>
              <a:pathLst>
                <a:path w="1387" h="687" extrusionOk="0">
                  <a:moveTo>
                    <a:pt x="1385" y="1"/>
                  </a:moveTo>
                  <a:cubicBezTo>
                    <a:pt x="1359" y="1"/>
                    <a:pt x="1068" y="161"/>
                    <a:pt x="702" y="353"/>
                  </a:cubicBezTo>
                  <a:cubicBezTo>
                    <a:pt x="317" y="536"/>
                    <a:pt x="0" y="670"/>
                    <a:pt x="0" y="687"/>
                  </a:cubicBezTo>
                  <a:cubicBezTo>
                    <a:pt x="501" y="536"/>
                    <a:pt x="969" y="319"/>
                    <a:pt x="1387" y="2"/>
                  </a:cubicBezTo>
                  <a:cubicBezTo>
                    <a:pt x="1387" y="1"/>
                    <a:pt x="1386" y="1"/>
                    <a:pt x="1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68;p43">
              <a:extLst>
                <a:ext uri="{FF2B5EF4-FFF2-40B4-BE49-F238E27FC236}">
                  <a16:creationId xmlns:a16="http://schemas.microsoft.com/office/drawing/2014/main" id="{77A42A6E-F739-4D7C-BE52-7A707628F996}"/>
                </a:ext>
              </a:extLst>
            </p:cNvPr>
            <p:cNvSpPr/>
            <p:nvPr/>
          </p:nvSpPr>
          <p:spPr>
            <a:xfrm>
              <a:off x="2573778" y="4582867"/>
              <a:ext cx="2692" cy="10352"/>
            </a:xfrm>
            <a:custGeom>
              <a:avLst/>
              <a:gdLst/>
              <a:ahLst/>
              <a:cxnLst/>
              <a:rect l="l" t="t" r="r" b="b"/>
              <a:pathLst>
                <a:path w="84" h="323" extrusionOk="0">
                  <a:moveTo>
                    <a:pt x="45" y="1"/>
                  </a:moveTo>
                  <a:cubicBezTo>
                    <a:pt x="27" y="1"/>
                    <a:pt x="0" y="64"/>
                    <a:pt x="0" y="154"/>
                  </a:cubicBezTo>
                  <a:cubicBezTo>
                    <a:pt x="0" y="245"/>
                    <a:pt x="42" y="323"/>
                    <a:pt x="62" y="323"/>
                  </a:cubicBezTo>
                  <a:cubicBezTo>
                    <a:pt x="64" y="323"/>
                    <a:pt x="66" y="322"/>
                    <a:pt x="67" y="321"/>
                  </a:cubicBezTo>
                  <a:cubicBezTo>
                    <a:pt x="84" y="321"/>
                    <a:pt x="67" y="254"/>
                    <a:pt x="67" y="154"/>
                  </a:cubicBezTo>
                  <a:cubicBezTo>
                    <a:pt x="67" y="70"/>
                    <a:pt x="67" y="3"/>
                    <a:pt x="51" y="3"/>
                  </a:cubicBezTo>
                  <a:cubicBezTo>
                    <a:pt x="49" y="2"/>
                    <a:pt x="47" y="1"/>
                    <a:pt x="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69;p43">
              <a:extLst>
                <a:ext uri="{FF2B5EF4-FFF2-40B4-BE49-F238E27FC236}">
                  <a16:creationId xmlns:a16="http://schemas.microsoft.com/office/drawing/2014/main" id="{97E530D3-8EDC-4FEB-9601-A9A1A5CD79C9}"/>
                </a:ext>
              </a:extLst>
            </p:cNvPr>
            <p:cNvSpPr/>
            <p:nvPr/>
          </p:nvSpPr>
          <p:spPr>
            <a:xfrm>
              <a:off x="2576438" y="4563156"/>
              <a:ext cx="4327" cy="8686"/>
            </a:xfrm>
            <a:custGeom>
              <a:avLst/>
              <a:gdLst/>
              <a:ahLst/>
              <a:cxnLst/>
              <a:rect l="l" t="t" r="r" b="b"/>
              <a:pathLst>
                <a:path w="135" h="271" extrusionOk="0">
                  <a:moveTo>
                    <a:pt x="118" y="0"/>
                  </a:moveTo>
                  <a:cubicBezTo>
                    <a:pt x="101" y="0"/>
                    <a:pt x="68" y="50"/>
                    <a:pt x="34" y="134"/>
                  </a:cubicBezTo>
                  <a:cubicBezTo>
                    <a:pt x="18" y="201"/>
                    <a:pt x="1" y="267"/>
                    <a:pt x="18" y="267"/>
                  </a:cubicBezTo>
                  <a:cubicBezTo>
                    <a:pt x="19" y="269"/>
                    <a:pt x="21" y="270"/>
                    <a:pt x="23" y="270"/>
                  </a:cubicBezTo>
                  <a:cubicBezTo>
                    <a:pt x="41" y="270"/>
                    <a:pt x="71" y="210"/>
                    <a:pt x="101" y="150"/>
                  </a:cubicBezTo>
                  <a:cubicBezTo>
                    <a:pt x="118" y="67"/>
                    <a:pt x="135" y="17"/>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70;p43">
              <a:extLst>
                <a:ext uri="{FF2B5EF4-FFF2-40B4-BE49-F238E27FC236}">
                  <a16:creationId xmlns:a16="http://schemas.microsoft.com/office/drawing/2014/main" id="{78B7838B-13D4-4185-A1C8-FF2CDABD1D62}"/>
                </a:ext>
              </a:extLst>
            </p:cNvPr>
            <p:cNvSpPr/>
            <p:nvPr/>
          </p:nvSpPr>
          <p:spPr>
            <a:xfrm>
              <a:off x="2585540" y="4548926"/>
              <a:ext cx="7532" cy="7275"/>
            </a:xfrm>
            <a:custGeom>
              <a:avLst/>
              <a:gdLst/>
              <a:ahLst/>
              <a:cxnLst/>
              <a:rect l="l" t="t" r="r" b="b"/>
              <a:pathLst>
                <a:path w="235" h="227" extrusionOk="0">
                  <a:moveTo>
                    <a:pt x="211" y="0"/>
                  </a:moveTo>
                  <a:cubicBezTo>
                    <a:pt x="181" y="0"/>
                    <a:pt x="129" y="15"/>
                    <a:pt x="85" y="60"/>
                  </a:cubicBezTo>
                  <a:cubicBezTo>
                    <a:pt x="1" y="143"/>
                    <a:pt x="1" y="227"/>
                    <a:pt x="18" y="227"/>
                  </a:cubicBezTo>
                  <a:cubicBezTo>
                    <a:pt x="34" y="227"/>
                    <a:pt x="68" y="177"/>
                    <a:pt x="118" y="110"/>
                  </a:cubicBezTo>
                  <a:cubicBezTo>
                    <a:pt x="185" y="60"/>
                    <a:pt x="235" y="26"/>
                    <a:pt x="235" y="10"/>
                  </a:cubicBezTo>
                  <a:cubicBezTo>
                    <a:pt x="235" y="4"/>
                    <a:pt x="226" y="0"/>
                    <a:pt x="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71;p43">
              <a:extLst>
                <a:ext uri="{FF2B5EF4-FFF2-40B4-BE49-F238E27FC236}">
                  <a16:creationId xmlns:a16="http://schemas.microsoft.com/office/drawing/2014/main" id="{15D80AD5-DEF1-4461-BDA7-407323A8418B}"/>
                </a:ext>
              </a:extLst>
            </p:cNvPr>
            <p:cNvSpPr/>
            <p:nvPr/>
          </p:nvSpPr>
          <p:spPr>
            <a:xfrm>
              <a:off x="2598937" y="4540433"/>
              <a:ext cx="4872" cy="4199"/>
            </a:xfrm>
            <a:custGeom>
              <a:avLst/>
              <a:gdLst/>
              <a:ahLst/>
              <a:cxnLst/>
              <a:rect l="l" t="t" r="r" b="b"/>
              <a:pathLst>
                <a:path w="152" h="131" extrusionOk="0">
                  <a:moveTo>
                    <a:pt x="118" y="1"/>
                  </a:moveTo>
                  <a:cubicBezTo>
                    <a:pt x="100" y="1"/>
                    <a:pt x="75" y="16"/>
                    <a:pt x="51" y="41"/>
                  </a:cubicBezTo>
                  <a:cubicBezTo>
                    <a:pt x="17" y="74"/>
                    <a:pt x="1" y="124"/>
                    <a:pt x="17" y="124"/>
                  </a:cubicBezTo>
                  <a:cubicBezTo>
                    <a:pt x="22" y="129"/>
                    <a:pt x="28" y="131"/>
                    <a:pt x="34" y="131"/>
                  </a:cubicBezTo>
                  <a:cubicBezTo>
                    <a:pt x="52" y="131"/>
                    <a:pt x="76" y="115"/>
                    <a:pt x="101" y="91"/>
                  </a:cubicBezTo>
                  <a:cubicBezTo>
                    <a:pt x="134" y="57"/>
                    <a:pt x="151" y="24"/>
                    <a:pt x="134" y="7"/>
                  </a:cubicBezTo>
                  <a:cubicBezTo>
                    <a:pt x="130" y="3"/>
                    <a:pt x="124"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072;p43">
              <a:extLst>
                <a:ext uri="{FF2B5EF4-FFF2-40B4-BE49-F238E27FC236}">
                  <a16:creationId xmlns:a16="http://schemas.microsoft.com/office/drawing/2014/main" id="{CBF31261-4512-44A7-A9F5-540683322893}"/>
                </a:ext>
              </a:extLst>
            </p:cNvPr>
            <p:cNvSpPr/>
            <p:nvPr/>
          </p:nvSpPr>
          <p:spPr>
            <a:xfrm>
              <a:off x="1828359" y="2877358"/>
              <a:ext cx="806506" cy="1736693"/>
            </a:xfrm>
            <a:custGeom>
              <a:avLst/>
              <a:gdLst/>
              <a:ahLst/>
              <a:cxnLst/>
              <a:rect l="l" t="t" r="r" b="b"/>
              <a:pathLst>
                <a:path w="25164" h="54187" extrusionOk="0">
                  <a:moveTo>
                    <a:pt x="0" y="1"/>
                  </a:moveTo>
                  <a:cubicBezTo>
                    <a:pt x="0" y="1"/>
                    <a:pt x="1754" y="22958"/>
                    <a:pt x="3559" y="29475"/>
                  </a:cubicBezTo>
                  <a:lnTo>
                    <a:pt x="17427" y="54186"/>
                  </a:lnTo>
                  <a:lnTo>
                    <a:pt x="25163" y="50594"/>
                  </a:lnTo>
                  <a:lnTo>
                    <a:pt x="14002" y="25732"/>
                  </a:lnTo>
                  <a:cubicBezTo>
                    <a:pt x="11579" y="17244"/>
                    <a:pt x="10042" y="753"/>
                    <a:pt x="10042" y="753"/>
                  </a:cubicBezTo>
                  <a:lnTo>
                    <a:pt x="0" y="1"/>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073;p43">
              <a:extLst>
                <a:ext uri="{FF2B5EF4-FFF2-40B4-BE49-F238E27FC236}">
                  <a16:creationId xmlns:a16="http://schemas.microsoft.com/office/drawing/2014/main" id="{6064CCF7-F9FB-4ADD-B622-ED0E19E0E9D7}"/>
                </a:ext>
              </a:extLst>
            </p:cNvPr>
            <p:cNvSpPr/>
            <p:nvPr/>
          </p:nvSpPr>
          <p:spPr>
            <a:xfrm>
              <a:off x="2347793" y="4419636"/>
              <a:ext cx="251176" cy="116758"/>
            </a:xfrm>
            <a:custGeom>
              <a:avLst/>
              <a:gdLst/>
              <a:ahLst/>
              <a:cxnLst/>
              <a:rect l="l" t="t" r="r" b="b"/>
              <a:pathLst>
                <a:path w="7837" h="3643" extrusionOk="0">
                  <a:moveTo>
                    <a:pt x="7837" y="0"/>
                  </a:moveTo>
                  <a:cubicBezTo>
                    <a:pt x="7736" y="17"/>
                    <a:pt x="7619" y="67"/>
                    <a:pt x="7519" y="117"/>
                  </a:cubicBezTo>
                  <a:cubicBezTo>
                    <a:pt x="7319" y="201"/>
                    <a:pt x="7018" y="318"/>
                    <a:pt x="6667" y="485"/>
                  </a:cubicBezTo>
                  <a:cubicBezTo>
                    <a:pt x="5949" y="786"/>
                    <a:pt x="4963" y="1237"/>
                    <a:pt x="3877" y="1738"/>
                  </a:cubicBezTo>
                  <a:cubicBezTo>
                    <a:pt x="2791" y="2239"/>
                    <a:pt x="1822" y="2707"/>
                    <a:pt x="1120" y="3058"/>
                  </a:cubicBezTo>
                  <a:cubicBezTo>
                    <a:pt x="769" y="3225"/>
                    <a:pt x="485" y="3375"/>
                    <a:pt x="284" y="3476"/>
                  </a:cubicBezTo>
                  <a:cubicBezTo>
                    <a:pt x="184" y="3526"/>
                    <a:pt x="84" y="3576"/>
                    <a:pt x="0" y="3643"/>
                  </a:cubicBezTo>
                  <a:cubicBezTo>
                    <a:pt x="117" y="3626"/>
                    <a:pt x="218" y="3593"/>
                    <a:pt x="318" y="3542"/>
                  </a:cubicBezTo>
                  <a:cubicBezTo>
                    <a:pt x="518" y="3459"/>
                    <a:pt x="819" y="3325"/>
                    <a:pt x="1170" y="3175"/>
                  </a:cubicBezTo>
                  <a:cubicBezTo>
                    <a:pt x="1888" y="2857"/>
                    <a:pt x="2874" y="2406"/>
                    <a:pt x="3960" y="1905"/>
                  </a:cubicBezTo>
                  <a:cubicBezTo>
                    <a:pt x="5046" y="1404"/>
                    <a:pt x="6015" y="936"/>
                    <a:pt x="6717" y="602"/>
                  </a:cubicBezTo>
                  <a:cubicBezTo>
                    <a:pt x="7068" y="418"/>
                    <a:pt x="7352" y="284"/>
                    <a:pt x="7553" y="184"/>
                  </a:cubicBezTo>
                  <a:cubicBezTo>
                    <a:pt x="7653" y="134"/>
                    <a:pt x="7753" y="67"/>
                    <a:pt x="783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074;p43">
              <a:extLst>
                <a:ext uri="{FF2B5EF4-FFF2-40B4-BE49-F238E27FC236}">
                  <a16:creationId xmlns:a16="http://schemas.microsoft.com/office/drawing/2014/main" id="{D0AEB0D4-39BD-4DC7-A811-CB6764F7B324}"/>
                </a:ext>
              </a:extLst>
            </p:cNvPr>
            <p:cNvSpPr/>
            <p:nvPr/>
          </p:nvSpPr>
          <p:spPr>
            <a:xfrm>
              <a:off x="1130053" y="2581216"/>
              <a:ext cx="1238668" cy="2047835"/>
            </a:xfrm>
            <a:custGeom>
              <a:avLst/>
              <a:gdLst/>
              <a:ahLst/>
              <a:cxnLst/>
              <a:rect l="l" t="t" r="r" b="b"/>
              <a:pathLst>
                <a:path w="38648" h="63895" extrusionOk="0">
                  <a:moveTo>
                    <a:pt x="36408" y="1"/>
                  </a:moveTo>
                  <a:lnTo>
                    <a:pt x="20936" y="5882"/>
                  </a:lnTo>
                  <a:lnTo>
                    <a:pt x="10978" y="31363"/>
                  </a:lnTo>
                  <a:lnTo>
                    <a:pt x="0" y="59600"/>
                  </a:lnTo>
                  <a:lnTo>
                    <a:pt x="7502" y="63894"/>
                  </a:lnTo>
                  <a:cubicBezTo>
                    <a:pt x="7502" y="63894"/>
                    <a:pt x="19198" y="41722"/>
                    <a:pt x="22373" y="34972"/>
                  </a:cubicBezTo>
                  <a:cubicBezTo>
                    <a:pt x="23910" y="31697"/>
                    <a:pt x="29457" y="19182"/>
                    <a:pt x="34921" y="12733"/>
                  </a:cubicBezTo>
                  <a:cubicBezTo>
                    <a:pt x="34921" y="12733"/>
                    <a:pt x="36475" y="10511"/>
                    <a:pt x="36675" y="10110"/>
                  </a:cubicBezTo>
                  <a:cubicBezTo>
                    <a:pt x="38647" y="6083"/>
                    <a:pt x="36592" y="1"/>
                    <a:pt x="36408"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075;p43">
              <a:extLst>
                <a:ext uri="{FF2B5EF4-FFF2-40B4-BE49-F238E27FC236}">
                  <a16:creationId xmlns:a16="http://schemas.microsoft.com/office/drawing/2014/main" id="{3193D4B2-BB49-4A7A-AC26-ED3E2AFE701B}"/>
                </a:ext>
              </a:extLst>
            </p:cNvPr>
            <p:cNvSpPr/>
            <p:nvPr/>
          </p:nvSpPr>
          <p:spPr>
            <a:xfrm>
              <a:off x="1639296" y="3365223"/>
              <a:ext cx="223356" cy="129290"/>
            </a:xfrm>
            <a:custGeom>
              <a:avLst/>
              <a:gdLst/>
              <a:ahLst/>
              <a:cxnLst/>
              <a:rect l="l" t="t" r="r" b="b"/>
              <a:pathLst>
                <a:path w="6969" h="4034" extrusionOk="0">
                  <a:moveTo>
                    <a:pt x="1455" y="0"/>
                  </a:moveTo>
                  <a:lnTo>
                    <a:pt x="1" y="1604"/>
                  </a:lnTo>
                  <a:cubicBezTo>
                    <a:pt x="1" y="1604"/>
                    <a:pt x="5381" y="3609"/>
                    <a:pt x="6166" y="4027"/>
                  </a:cubicBezTo>
                  <a:cubicBezTo>
                    <a:pt x="6175" y="4031"/>
                    <a:pt x="6183" y="4033"/>
                    <a:pt x="6191" y="4033"/>
                  </a:cubicBezTo>
                  <a:cubicBezTo>
                    <a:pt x="6480" y="4033"/>
                    <a:pt x="6968" y="1621"/>
                    <a:pt x="6968" y="1621"/>
                  </a:cubicBezTo>
                  <a:lnTo>
                    <a:pt x="1455" y="0"/>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076;p43">
              <a:extLst>
                <a:ext uri="{FF2B5EF4-FFF2-40B4-BE49-F238E27FC236}">
                  <a16:creationId xmlns:a16="http://schemas.microsoft.com/office/drawing/2014/main" id="{F453E47D-9D0A-4442-9EEF-46075306839B}"/>
                </a:ext>
              </a:extLst>
            </p:cNvPr>
            <p:cNvSpPr/>
            <p:nvPr/>
          </p:nvSpPr>
          <p:spPr>
            <a:xfrm>
              <a:off x="1609842" y="3424644"/>
              <a:ext cx="201947" cy="181884"/>
            </a:xfrm>
            <a:custGeom>
              <a:avLst/>
              <a:gdLst/>
              <a:ahLst/>
              <a:cxnLst/>
              <a:rect l="l" t="t" r="r" b="b"/>
              <a:pathLst>
                <a:path w="6301" h="5675" extrusionOk="0">
                  <a:moveTo>
                    <a:pt x="1638" y="1"/>
                  </a:moveTo>
                  <a:lnTo>
                    <a:pt x="1" y="4078"/>
                  </a:lnTo>
                  <a:cubicBezTo>
                    <a:pt x="1" y="4078"/>
                    <a:pt x="2708" y="5448"/>
                    <a:pt x="3994" y="5665"/>
                  </a:cubicBezTo>
                  <a:cubicBezTo>
                    <a:pt x="4030" y="5671"/>
                    <a:pt x="4066" y="5675"/>
                    <a:pt x="4101" y="5675"/>
                  </a:cubicBezTo>
                  <a:cubicBezTo>
                    <a:pt x="5352" y="5675"/>
                    <a:pt x="6300" y="1755"/>
                    <a:pt x="6300" y="1755"/>
                  </a:cubicBezTo>
                  <a:lnTo>
                    <a:pt x="1638" y="1"/>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077;p43">
              <a:extLst>
                <a:ext uri="{FF2B5EF4-FFF2-40B4-BE49-F238E27FC236}">
                  <a16:creationId xmlns:a16="http://schemas.microsoft.com/office/drawing/2014/main" id="{3B1ACA21-7BFB-45A4-8F51-F367C18632AC}"/>
                </a:ext>
              </a:extLst>
            </p:cNvPr>
            <p:cNvSpPr/>
            <p:nvPr/>
          </p:nvSpPr>
          <p:spPr>
            <a:xfrm>
              <a:off x="1644680" y="3417689"/>
              <a:ext cx="192268" cy="84099"/>
            </a:xfrm>
            <a:custGeom>
              <a:avLst/>
              <a:gdLst/>
              <a:ahLst/>
              <a:cxnLst/>
              <a:rect l="l" t="t" r="r" b="b"/>
              <a:pathLst>
                <a:path w="5999" h="2624" extrusionOk="0">
                  <a:moveTo>
                    <a:pt x="0" y="1"/>
                  </a:moveTo>
                  <a:lnTo>
                    <a:pt x="284" y="869"/>
                  </a:lnTo>
                  <a:lnTo>
                    <a:pt x="5046" y="2624"/>
                  </a:lnTo>
                  <a:lnTo>
                    <a:pt x="5998" y="2390"/>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078;p43">
              <a:extLst>
                <a:ext uri="{FF2B5EF4-FFF2-40B4-BE49-F238E27FC236}">
                  <a16:creationId xmlns:a16="http://schemas.microsoft.com/office/drawing/2014/main" id="{01FF48AE-3182-4F8A-9CF7-A5AB0C001691}"/>
                </a:ext>
              </a:extLst>
            </p:cNvPr>
            <p:cNvSpPr/>
            <p:nvPr/>
          </p:nvSpPr>
          <p:spPr>
            <a:xfrm>
              <a:off x="1147168" y="4449058"/>
              <a:ext cx="252810" cy="125957"/>
            </a:xfrm>
            <a:custGeom>
              <a:avLst/>
              <a:gdLst/>
              <a:ahLst/>
              <a:cxnLst/>
              <a:rect l="l" t="t" r="r" b="b"/>
              <a:pathLst>
                <a:path w="7888" h="3930" extrusionOk="0">
                  <a:moveTo>
                    <a:pt x="21" y="0"/>
                  </a:moveTo>
                  <a:cubicBezTo>
                    <a:pt x="19" y="0"/>
                    <a:pt x="18" y="1"/>
                    <a:pt x="17" y="1"/>
                  </a:cubicBezTo>
                  <a:cubicBezTo>
                    <a:pt x="1" y="51"/>
                    <a:pt x="1738" y="970"/>
                    <a:pt x="3894" y="2056"/>
                  </a:cubicBezTo>
                  <a:cubicBezTo>
                    <a:pt x="6004" y="3111"/>
                    <a:pt x="7735" y="3930"/>
                    <a:pt x="7848" y="3930"/>
                  </a:cubicBezTo>
                  <a:cubicBezTo>
                    <a:pt x="7851" y="3930"/>
                    <a:pt x="7853" y="3929"/>
                    <a:pt x="7854" y="3928"/>
                  </a:cubicBezTo>
                  <a:cubicBezTo>
                    <a:pt x="7887" y="3894"/>
                    <a:pt x="6150" y="2975"/>
                    <a:pt x="3977" y="1889"/>
                  </a:cubicBezTo>
                  <a:cubicBezTo>
                    <a:pt x="1864" y="824"/>
                    <a:pt x="120"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079;p43">
              <a:extLst>
                <a:ext uri="{FF2B5EF4-FFF2-40B4-BE49-F238E27FC236}">
                  <a16:creationId xmlns:a16="http://schemas.microsoft.com/office/drawing/2014/main" id="{01407483-F5DA-4A03-9830-BD9F9FDCF56F}"/>
                </a:ext>
              </a:extLst>
            </p:cNvPr>
            <p:cNvSpPr/>
            <p:nvPr/>
          </p:nvSpPr>
          <p:spPr>
            <a:xfrm>
              <a:off x="1338891" y="2115305"/>
              <a:ext cx="96406" cy="168743"/>
            </a:xfrm>
            <a:custGeom>
              <a:avLst/>
              <a:gdLst/>
              <a:ahLst/>
              <a:cxnLst/>
              <a:rect l="l" t="t" r="r" b="b"/>
              <a:pathLst>
                <a:path w="3008" h="5265" extrusionOk="0">
                  <a:moveTo>
                    <a:pt x="2956" y="1"/>
                  </a:moveTo>
                  <a:cubicBezTo>
                    <a:pt x="2905" y="1"/>
                    <a:pt x="2211" y="1158"/>
                    <a:pt x="1421" y="2591"/>
                  </a:cubicBezTo>
                  <a:cubicBezTo>
                    <a:pt x="619" y="4045"/>
                    <a:pt x="0" y="5231"/>
                    <a:pt x="34" y="5265"/>
                  </a:cubicBezTo>
                  <a:cubicBezTo>
                    <a:pt x="34" y="5265"/>
                    <a:pt x="35" y="5265"/>
                    <a:pt x="35" y="5265"/>
                  </a:cubicBezTo>
                  <a:cubicBezTo>
                    <a:pt x="94" y="5265"/>
                    <a:pt x="775" y="4118"/>
                    <a:pt x="1588" y="2675"/>
                  </a:cubicBezTo>
                  <a:cubicBezTo>
                    <a:pt x="2390" y="1221"/>
                    <a:pt x="3008" y="18"/>
                    <a:pt x="2958" y="1"/>
                  </a:cubicBezTo>
                  <a:cubicBezTo>
                    <a:pt x="2957" y="1"/>
                    <a:pt x="2957" y="1"/>
                    <a:pt x="29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080;p43">
              <a:extLst>
                <a:ext uri="{FF2B5EF4-FFF2-40B4-BE49-F238E27FC236}">
                  <a16:creationId xmlns:a16="http://schemas.microsoft.com/office/drawing/2014/main" id="{38AE89DD-B038-4177-A861-11AB01B18D16}"/>
                </a:ext>
              </a:extLst>
            </p:cNvPr>
            <p:cNvSpPr/>
            <p:nvPr/>
          </p:nvSpPr>
          <p:spPr>
            <a:xfrm>
              <a:off x="1309982" y="1772627"/>
              <a:ext cx="635680" cy="847947"/>
            </a:xfrm>
            <a:custGeom>
              <a:avLst/>
              <a:gdLst/>
              <a:ahLst/>
              <a:cxnLst/>
              <a:rect l="l" t="t" r="r" b="b"/>
              <a:pathLst>
                <a:path w="19834" h="26457" extrusionOk="0">
                  <a:moveTo>
                    <a:pt x="18062" y="0"/>
                  </a:moveTo>
                  <a:cubicBezTo>
                    <a:pt x="14370" y="33"/>
                    <a:pt x="11964" y="4344"/>
                    <a:pt x="12080" y="6767"/>
                  </a:cubicBezTo>
                  <a:cubicBezTo>
                    <a:pt x="12248" y="9942"/>
                    <a:pt x="11395" y="16859"/>
                    <a:pt x="11395" y="16859"/>
                  </a:cubicBezTo>
                  <a:lnTo>
                    <a:pt x="2941" y="10025"/>
                  </a:lnTo>
                  <a:lnTo>
                    <a:pt x="0" y="15221"/>
                  </a:lnTo>
                  <a:cubicBezTo>
                    <a:pt x="0" y="15221"/>
                    <a:pt x="10476" y="26456"/>
                    <a:pt x="15408" y="26456"/>
                  </a:cubicBezTo>
                  <a:cubicBezTo>
                    <a:pt x="15753" y="26456"/>
                    <a:pt x="16072" y="26401"/>
                    <a:pt x="16358" y="26283"/>
                  </a:cubicBezTo>
                  <a:cubicBezTo>
                    <a:pt x="17160" y="25948"/>
                    <a:pt x="17728" y="25297"/>
                    <a:pt x="18112" y="24428"/>
                  </a:cubicBezTo>
                  <a:cubicBezTo>
                    <a:pt x="19800" y="20568"/>
                    <a:pt x="19833" y="14419"/>
                    <a:pt x="19365" y="8354"/>
                  </a:cubicBezTo>
                  <a:cubicBezTo>
                    <a:pt x="18948" y="2991"/>
                    <a:pt x="18463" y="0"/>
                    <a:pt x="18062"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081;p43">
              <a:extLst>
                <a:ext uri="{FF2B5EF4-FFF2-40B4-BE49-F238E27FC236}">
                  <a16:creationId xmlns:a16="http://schemas.microsoft.com/office/drawing/2014/main" id="{4258975D-4016-49F3-8159-942225FD2979}"/>
                </a:ext>
              </a:extLst>
            </p:cNvPr>
            <p:cNvSpPr/>
            <p:nvPr/>
          </p:nvSpPr>
          <p:spPr>
            <a:xfrm>
              <a:off x="1729805" y="1772178"/>
              <a:ext cx="635680" cy="1073098"/>
            </a:xfrm>
            <a:custGeom>
              <a:avLst/>
              <a:gdLst/>
              <a:ahLst/>
              <a:cxnLst/>
              <a:rect l="l" t="t" r="r" b="b"/>
              <a:pathLst>
                <a:path w="19834" h="33482" extrusionOk="0">
                  <a:moveTo>
                    <a:pt x="7321" y="0"/>
                  </a:moveTo>
                  <a:cubicBezTo>
                    <a:pt x="5987" y="0"/>
                    <a:pt x="3957" y="143"/>
                    <a:pt x="2457" y="733"/>
                  </a:cubicBezTo>
                  <a:cubicBezTo>
                    <a:pt x="1521" y="1100"/>
                    <a:pt x="1" y="33481"/>
                    <a:pt x="1" y="33481"/>
                  </a:cubicBezTo>
                  <a:lnTo>
                    <a:pt x="18881" y="32362"/>
                  </a:lnTo>
                  <a:cubicBezTo>
                    <a:pt x="18881" y="32362"/>
                    <a:pt x="19834" y="6931"/>
                    <a:pt x="17946" y="4041"/>
                  </a:cubicBezTo>
                  <a:cubicBezTo>
                    <a:pt x="16041" y="1150"/>
                    <a:pt x="8706" y="81"/>
                    <a:pt x="8706" y="81"/>
                  </a:cubicBezTo>
                  <a:lnTo>
                    <a:pt x="8689" y="81"/>
                  </a:lnTo>
                  <a:cubicBezTo>
                    <a:pt x="8593" y="45"/>
                    <a:pt x="8066" y="0"/>
                    <a:pt x="7321"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082;p43">
              <a:extLst>
                <a:ext uri="{FF2B5EF4-FFF2-40B4-BE49-F238E27FC236}">
                  <a16:creationId xmlns:a16="http://schemas.microsoft.com/office/drawing/2014/main" id="{073C62B0-63B5-4F3E-9E62-391083320C2D}"/>
                </a:ext>
              </a:extLst>
            </p:cNvPr>
            <p:cNvSpPr/>
            <p:nvPr/>
          </p:nvSpPr>
          <p:spPr>
            <a:xfrm>
              <a:off x="387615" y="1429884"/>
              <a:ext cx="1317063" cy="1053387"/>
            </a:xfrm>
            <a:custGeom>
              <a:avLst/>
              <a:gdLst/>
              <a:ahLst/>
              <a:cxnLst/>
              <a:rect l="l" t="t" r="r" b="b"/>
              <a:pathLst>
                <a:path w="41094" h="32867" extrusionOk="0">
                  <a:moveTo>
                    <a:pt x="9999" y="1"/>
                  </a:moveTo>
                  <a:cubicBezTo>
                    <a:pt x="9063" y="1"/>
                    <a:pt x="8311" y="752"/>
                    <a:pt x="8311" y="1688"/>
                  </a:cubicBezTo>
                  <a:lnTo>
                    <a:pt x="8311" y="12649"/>
                  </a:lnTo>
                  <a:lnTo>
                    <a:pt x="7576" y="12649"/>
                  </a:lnTo>
                  <a:cubicBezTo>
                    <a:pt x="7225" y="12649"/>
                    <a:pt x="6891" y="12565"/>
                    <a:pt x="6573" y="12398"/>
                  </a:cubicBezTo>
                  <a:cubicBezTo>
                    <a:pt x="5928" y="12088"/>
                    <a:pt x="5260" y="11946"/>
                    <a:pt x="4608" y="11946"/>
                  </a:cubicBezTo>
                  <a:cubicBezTo>
                    <a:pt x="2236" y="11946"/>
                    <a:pt x="80" y="13834"/>
                    <a:pt x="40" y="16442"/>
                  </a:cubicBezTo>
                  <a:cubicBezTo>
                    <a:pt x="0" y="19099"/>
                    <a:pt x="2169" y="21083"/>
                    <a:pt x="4593" y="21083"/>
                  </a:cubicBezTo>
                  <a:cubicBezTo>
                    <a:pt x="5203" y="21083"/>
                    <a:pt x="5829" y="20958"/>
                    <a:pt x="6440" y="20686"/>
                  </a:cubicBezTo>
                  <a:cubicBezTo>
                    <a:pt x="6724" y="20552"/>
                    <a:pt x="7041" y="20485"/>
                    <a:pt x="7359" y="20485"/>
                  </a:cubicBezTo>
                  <a:lnTo>
                    <a:pt x="8311" y="20485"/>
                  </a:lnTo>
                  <a:lnTo>
                    <a:pt x="8311" y="31179"/>
                  </a:lnTo>
                  <a:cubicBezTo>
                    <a:pt x="8311" y="32098"/>
                    <a:pt x="9063" y="32866"/>
                    <a:pt x="9999" y="32866"/>
                  </a:cubicBezTo>
                  <a:lnTo>
                    <a:pt x="39723" y="32866"/>
                  </a:lnTo>
                  <a:cubicBezTo>
                    <a:pt x="40475" y="32866"/>
                    <a:pt x="41093" y="32248"/>
                    <a:pt x="41093" y="31479"/>
                  </a:cubicBezTo>
                  <a:lnTo>
                    <a:pt x="41093" y="1371"/>
                  </a:lnTo>
                  <a:cubicBezTo>
                    <a:pt x="41093" y="619"/>
                    <a:pt x="40475" y="1"/>
                    <a:pt x="39723" y="1"/>
                  </a:cubicBezTo>
                  <a:lnTo>
                    <a:pt x="28980" y="1"/>
                  </a:lnTo>
                  <a:lnTo>
                    <a:pt x="28980" y="1220"/>
                  </a:lnTo>
                  <a:cubicBezTo>
                    <a:pt x="28980" y="1504"/>
                    <a:pt x="29030" y="1772"/>
                    <a:pt x="29147" y="2039"/>
                  </a:cubicBezTo>
                  <a:cubicBezTo>
                    <a:pt x="29364" y="2574"/>
                    <a:pt x="29481" y="3158"/>
                    <a:pt x="29481" y="3743"/>
                  </a:cubicBezTo>
                  <a:cubicBezTo>
                    <a:pt x="29481" y="6199"/>
                    <a:pt x="27526" y="8204"/>
                    <a:pt x="25070" y="8288"/>
                  </a:cubicBezTo>
                  <a:cubicBezTo>
                    <a:pt x="25007" y="8291"/>
                    <a:pt x="24944" y="8292"/>
                    <a:pt x="24882" y="8292"/>
                  </a:cubicBezTo>
                  <a:cubicBezTo>
                    <a:pt x="22509" y="8292"/>
                    <a:pt x="20537" y="6454"/>
                    <a:pt x="20358" y="4061"/>
                  </a:cubicBezTo>
                  <a:cubicBezTo>
                    <a:pt x="20308" y="3292"/>
                    <a:pt x="20442" y="2507"/>
                    <a:pt x="20776" y="1822"/>
                  </a:cubicBezTo>
                  <a:cubicBezTo>
                    <a:pt x="20926" y="1521"/>
                    <a:pt x="20993" y="1187"/>
                    <a:pt x="21010" y="853"/>
                  </a:cubicBezTo>
                  <a:lnTo>
                    <a:pt x="21010" y="1"/>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083;p43">
              <a:extLst>
                <a:ext uri="{FF2B5EF4-FFF2-40B4-BE49-F238E27FC236}">
                  <a16:creationId xmlns:a16="http://schemas.microsoft.com/office/drawing/2014/main" id="{211F3D63-76ED-42BE-83C2-2B51FBB29688}"/>
                </a:ext>
              </a:extLst>
            </p:cNvPr>
            <p:cNvSpPr/>
            <p:nvPr/>
          </p:nvSpPr>
          <p:spPr>
            <a:xfrm>
              <a:off x="1745349" y="1948261"/>
              <a:ext cx="28396" cy="666191"/>
            </a:xfrm>
            <a:custGeom>
              <a:avLst/>
              <a:gdLst/>
              <a:ahLst/>
              <a:cxnLst/>
              <a:rect l="l" t="t" r="r" b="b"/>
              <a:pathLst>
                <a:path w="886" h="20786" extrusionOk="0">
                  <a:moveTo>
                    <a:pt x="802" y="0"/>
                  </a:moveTo>
                  <a:cubicBezTo>
                    <a:pt x="786" y="67"/>
                    <a:pt x="769" y="134"/>
                    <a:pt x="786" y="218"/>
                  </a:cubicBezTo>
                  <a:cubicBezTo>
                    <a:pt x="769" y="368"/>
                    <a:pt x="769" y="569"/>
                    <a:pt x="752" y="819"/>
                  </a:cubicBezTo>
                  <a:cubicBezTo>
                    <a:pt x="752" y="1371"/>
                    <a:pt x="735" y="2122"/>
                    <a:pt x="735" y="3041"/>
                  </a:cubicBezTo>
                  <a:cubicBezTo>
                    <a:pt x="702" y="4929"/>
                    <a:pt x="702" y="7536"/>
                    <a:pt x="652" y="10410"/>
                  </a:cubicBezTo>
                  <a:cubicBezTo>
                    <a:pt x="602" y="13284"/>
                    <a:pt x="451" y="15874"/>
                    <a:pt x="284" y="17762"/>
                  </a:cubicBezTo>
                  <a:cubicBezTo>
                    <a:pt x="201" y="18697"/>
                    <a:pt x="134" y="19449"/>
                    <a:pt x="84" y="19984"/>
                  </a:cubicBezTo>
                  <a:cubicBezTo>
                    <a:pt x="50" y="20218"/>
                    <a:pt x="34" y="20418"/>
                    <a:pt x="17" y="20585"/>
                  </a:cubicBezTo>
                  <a:cubicBezTo>
                    <a:pt x="0" y="20652"/>
                    <a:pt x="0" y="20719"/>
                    <a:pt x="0" y="20786"/>
                  </a:cubicBezTo>
                  <a:cubicBezTo>
                    <a:pt x="34" y="20719"/>
                    <a:pt x="50" y="20652"/>
                    <a:pt x="50" y="20585"/>
                  </a:cubicBezTo>
                  <a:cubicBezTo>
                    <a:pt x="84" y="20435"/>
                    <a:pt x="100" y="20234"/>
                    <a:pt x="151" y="19984"/>
                  </a:cubicBezTo>
                  <a:cubicBezTo>
                    <a:pt x="217" y="19466"/>
                    <a:pt x="318" y="18714"/>
                    <a:pt x="418" y="17762"/>
                  </a:cubicBezTo>
                  <a:cubicBezTo>
                    <a:pt x="618" y="15890"/>
                    <a:pt x="769" y="13284"/>
                    <a:pt x="836" y="10410"/>
                  </a:cubicBezTo>
                  <a:cubicBezTo>
                    <a:pt x="886" y="7536"/>
                    <a:pt x="869" y="4929"/>
                    <a:pt x="852" y="3041"/>
                  </a:cubicBezTo>
                  <a:cubicBezTo>
                    <a:pt x="852" y="2122"/>
                    <a:pt x="836" y="1371"/>
                    <a:pt x="836" y="819"/>
                  </a:cubicBezTo>
                  <a:cubicBezTo>
                    <a:pt x="819" y="569"/>
                    <a:pt x="819" y="368"/>
                    <a:pt x="819" y="218"/>
                  </a:cubicBezTo>
                  <a:cubicBezTo>
                    <a:pt x="819" y="134"/>
                    <a:pt x="819" y="67"/>
                    <a:pt x="802"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84;p43">
              <a:extLst>
                <a:ext uri="{FF2B5EF4-FFF2-40B4-BE49-F238E27FC236}">
                  <a16:creationId xmlns:a16="http://schemas.microsoft.com/office/drawing/2014/main" id="{C4993710-2CCB-4681-B926-A504C0D2A4DE}"/>
                </a:ext>
              </a:extLst>
            </p:cNvPr>
            <p:cNvSpPr/>
            <p:nvPr/>
          </p:nvSpPr>
          <p:spPr>
            <a:xfrm>
              <a:off x="2053798" y="1390270"/>
              <a:ext cx="123200" cy="263451"/>
            </a:xfrm>
            <a:custGeom>
              <a:avLst/>
              <a:gdLst/>
              <a:ahLst/>
              <a:cxnLst/>
              <a:rect l="l" t="t" r="r" b="b"/>
              <a:pathLst>
                <a:path w="3844" h="8220" extrusionOk="0">
                  <a:moveTo>
                    <a:pt x="2406" y="0"/>
                  </a:moveTo>
                  <a:lnTo>
                    <a:pt x="786" y="1537"/>
                  </a:lnTo>
                  <a:lnTo>
                    <a:pt x="0" y="8204"/>
                  </a:lnTo>
                  <a:cubicBezTo>
                    <a:pt x="81" y="8215"/>
                    <a:pt x="154" y="8220"/>
                    <a:pt x="221" y="8220"/>
                  </a:cubicBezTo>
                  <a:cubicBezTo>
                    <a:pt x="879" y="8220"/>
                    <a:pt x="911" y="7736"/>
                    <a:pt x="888" y="7505"/>
                  </a:cubicBezTo>
                  <a:lnTo>
                    <a:pt x="888" y="7505"/>
                  </a:lnTo>
                  <a:cubicBezTo>
                    <a:pt x="966" y="7774"/>
                    <a:pt x="1263" y="7954"/>
                    <a:pt x="1559" y="7954"/>
                  </a:cubicBezTo>
                  <a:cubicBezTo>
                    <a:pt x="1660" y="7954"/>
                    <a:pt x="1762" y="7933"/>
                    <a:pt x="1855" y="7887"/>
                  </a:cubicBezTo>
                  <a:cubicBezTo>
                    <a:pt x="2256" y="7703"/>
                    <a:pt x="2423" y="7218"/>
                    <a:pt x="2390" y="6784"/>
                  </a:cubicBezTo>
                  <a:lnTo>
                    <a:pt x="2390" y="6784"/>
                  </a:lnTo>
                  <a:cubicBezTo>
                    <a:pt x="2550" y="6978"/>
                    <a:pt x="2773" y="7067"/>
                    <a:pt x="2993" y="7067"/>
                  </a:cubicBezTo>
                  <a:cubicBezTo>
                    <a:pt x="3323" y="7067"/>
                    <a:pt x="3650" y="6867"/>
                    <a:pt x="3760" y="6516"/>
                  </a:cubicBezTo>
                  <a:cubicBezTo>
                    <a:pt x="3843" y="6199"/>
                    <a:pt x="3793" y="5882"/>
                    <a:pt x="3609" y="5598"/>
                  </a:cubicBezTo>
                  <a:cubicBezTo>
                    <a:pt x="3442" y="5347"/>
                    <a:pt x="3259" y="5080"/>
                    <a:pt x="3058" y="4846"/>
                  </a:cubicBezTo>
                  <a:cubicBezTo>
                    <a:pt x="2122" y="3592"/>
                    <a:pt x="2106" y="1922"/>
                    <a:pt x="24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85;p43">
              <a:extLst>
                <a:ext uri="{FF2B5EF4-FFF2-40B4-BE49-F238E27FC236}">
                  <a16:creationId xmlns:a16="http://schemas.microsoft.com/office/drawing/2014/main" id="{DB53ECC0-35DC-4547-995C-1A46B0FB0E6F}"/>
                </a:ext>
              </a:extLst>
            </p:cNvPr>
            <p:cNvSpPr/>
            <p:nvPr/>
          </p:nvSpPr>
          <p:spPr>
            <a:xfrm>
              <a:off x="1796212" y="1322068"/>
              <a:ext cx="300469" cy="540555"/>
            </a:xfrm>
            <a:custGeom>
              <a:avLst/>
              <a:gdLst/>
              <a:ahLst/>
              <a:cxnLst/>
              <a:rect l="l" t="t" r="r" b="b"/>
              <a:pathLst>
                <a:path w="9375" h="16866" extrusionOk="0">
                  <a:moveTo>
                    <a:pt x="3791" y="1"/>
                  </a:moveTo>
                  <a:cubicBezTo>
                    <a:pt x="2655" y="1"/>
                    <a:pt x="1514" y="228"/>
                    <a:pt x="435" y="691"/>
                  </a:cubicBezTo>
                  <a:cubicBezTo>
                    <a:pt x="435" y="691"/>
                    <a:pt x="1" y="6339"/>
                    <a:pt x="34" y="8795"/>
                  </a:cubicBezTo>
                  <a:cubicBezTo>
                    <a:pt x="67" y="11251"/>
                    <a:pt x="2524" y="11635"/>
                    <a:pt x="2524" y="11635"/>
                  </a:cubicBezTo>
                  <a:cubicBezTo>
                    <a:pt x="2524" y="11635"/>
                    <a:pt x="2440" y="12437"/>
                    <a:pt x="2323" y="13440"/>
                  </a:cubicBezTo>
                  <a:cubicBezTo>
                    <a:pt x="2139" y="15278"/>
                    <a:pt x="3576" y="16865"/>
                    <a:pt x="5414" y="16865"/>
                  </a:cubicBezTo>
                  <a:cubicBezTo>
                    <a:pt x="7052" y="16865"/>
                    <a:pt x="8405" y="15612"/>
                    <a:pt x="8522" y="13974"/>
                  </a:cubicBezTo>
                  <a:lnTo>
                    <a:pt x="9374" y="2061"/>
                  </a:lnTo>
                  <a:lnTo>
                    <a:pt x="9006" y="1777"/>
                  </a:lnTo>
                  <a:cubicBezTo>
                    <a:pt x="7483" y="606"/>
                    <a:pt x="5645" y="1"/>
                    <a:pt x="379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086;p43">
              <a:extLst>
                <a:ext uri="{FF2B5EF4-FFF2-40B4-BE49-F238E27FC236}">
                  <a16:creationId xmlns:a16="http://schemas.microsoft.com/office/drawing/2014/main" id="{DAAB0363-6233-4E61-B54A-56393486700C}"/>
                </a:ext>
              </a:extLst>
            </p:cNvPr>
            <p:cNvSpPr/>
            <p:nvPr/>
          </p:nvSpPr>
          <p:spPr>
            <a:xfrm>
              <a:off x="1808135" y="1466806"/>
              <a:ext cx="30415" cy="22788"/>
            </a:xfrm>
            <a:custGeom>
              <a:avLst/>
              <a:gdLst/>
              <a:ahLst/>
              <a:cxnLst/>
              <a:rect l="l" t="t" r="r" b="b"/>
              <a:pathLst>
                <a:path w="949" h="711" extrusionOk="0">
                  <a:moveTo>
                    <a:pt x="460" y="1"/>
                  </a:moveTo>
                  <a:cubicBezTo>
                    <a:pt x="156" y="1"/>
                    <a:pt x="1" y="358"/>
                    <a:pt x="213" y="586"/>
                  </a:cubicBezTo>
                  <a:cubicBezTo>
                    <a:pt x="286" y="668"/>
                    <a:pt x="384" y="710"/>
                    <a:pt x="481" y="710"/>
                  </a:cubicBezTo>
                  <a:cubicBezTo>
                    <a:pt x="564" y="710"/>
                    <a:pt x="646" y="681"/>
                    <a:pt x="715" y="620"/>
                  </a:cubicBezTo>
                  <a:cubicBezTo>
                    <a:pt x="949" y="402"/>
                    <a:pt x="798" y="18"/>
                    <a:pt x="481" y="1"/>
                  </a:cubicBezTo>
                  <a:cubicBezTo>
                    <a:pt x="474" y="1"/>
                    <a:pt x="467" y="1"/>
                    <a:pt x="4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087;p43">
              <a:extLst>
                <a:ext uri="{FF2B5EF4-FFF2-40B4-BE49-F238E27FC236}">
                  <a16:creationId xmlns:a16="http://schemas.microsoft.com/office/drawing/2014/main" id="{C1BF4F93-ECD8-4082-9A06-9B55F4D74749}"/>
                </a:ext>
              </a:extLst>
            </p:cNvPr>
            <p:cNvSpPr/>
            <p:nvPr/>
          </p:nvSpPr>
          <p:spPr>
            <a:xfrm>
              <a:off x="1808520" y="1450364"/>
              <a:ext cx="40736" cy="11442"/>
            </a:xfrm>
            <a:custGeom>
              <a:avLst/>
              <a:gdLst/>
              <a:ahLst/>
              <a:cxnLst/>
              <a:rect l="l" t="t" r="r" b="b"/>
              <a:pathLst>
                <a:path w="1271" h="357" extrusionOk="0">
                  <a:moveTo>
                    <a:pt x="636" y="1"/>
                  </a:moveTo>
                  <a:cubicBezTo>
                    <a:pt x="460" y="1"/>
                    <a:pt x="285" y="55"/>
                    <a:pt x="135" y="164"/>
                  </a:cubicBezTo>
                  <a:cubicBezTo>
                    <a:pt x="34" y="247"/>
                    <a:pt x="1" y="331"/>
                    <a:pt x="18" y="347"/>
                  </a:cubicBezTo>
                  <a:cubicBezTo>
                    <a:pt x="22" y="353"/>
                    <a:pt x="29" y="356"/>
                    <a:pt x="39" y="356"/>
                  </a:cubicBezTo>
                  <a:cubicBezTo>
                    <a:pt x="112" y="356"/>
                    <a:pt x="342" y="214"/>
                    <a:pt x="636" y="214"/>
                  </a:cubicBezTo>
                  <a:cubicBezTo>
                    <a:pt x="650" y="213"/>
                    <a:pt x="665" y="213"/>
                    <a:pt x="679" y="213"/>
                  </a:cubicBezTo>
                  <a:cubicBezTo>
                    <a:pt x="952" y="213"/>
                    <a:pt x="1163" y="339"/>
                    <a:pt x="1233" y="339"/>
                  </a:cubicBezTo>
                  <a:cubicBezTo>
                    <a:pt x="1243" y="339"/>
                    <a:pt x="1250" y="337"/>
                    <a:pt x="1254" y="331"/>
                  </a:cubicBezTo>
                  <a:cubicBezTo>
                    <a:pt x="1271" y="314"/>
                    <a:pt x="1237" y="247"/>
                    <a:pt x="1137" y="164"/>
                  </a:cubicBezTo>
                  <a:cubicBezTo>
                    <a:pt x="987" y="55"/>
                    <a:pt x="811" y="1"/>
                    <a:pt x="6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088;p43">
              <a:extLst>
                <a:ext uri="{FF2B5EF4-FFF2-40B4-BE49-F238E27FC236}">
                  <a16:creationId xmlns:a16="http://schemas.microsoft.com/office/drawing/2014/main" id="{509FB128-700B-4D04-9F43-ADDC9F2A435D}"/>
                </a:ext>
              </a:extLst>
            </p:cNvPr>
            <p:cNvSpPr/>
            <p:nvPr/>
          </p:nvSpPr>
          <p:spPr>
            <a:xfrm>
              <a:off x="1925278" y="1476421"/>
              <a:ext cx="29550" cy="22852"/>
            </a:xfrm>
            <a:custGeom>
              <a:avLst/>
              <a:gdLst/>
              <a:ahLst/>
              <a:cxnLst/>
              <a:rect l="l" t="t" r="r" b="b"/>
              <a:pathLst>
                <a:path w="922" h="713" extrusionOk="0">
                  <a:moveTo>
                    <a:pt x="453" y="1"/>
                  </a:moveTo>
                  <a:cubicBezTo>
                    <a:pt x="390" y="1"/>
                    <a:pt x="326" y="18"/>
                    <a:pt x="268" y="52"/>
                  </a:cubicBezTo>
                  <a:cubicBezTo>
                    <a:pt x="0" y="219"/>
                    <a:pt x="67" y="620"/>
                    <a:pt x="368" y="704"/>
                  </a:cubicBezTo>
                  <a:cubicBezTo>
                    <a:pt x="396" y="710"/>
                    <a:pt x="423" y="713"/>
                    <a:pt x="450" y="713"/>
                  </a:cubicBezTo>
                  <a:cubicBezTo>
                    <a:pt x="726" y="713"/>
                    <a:pt x="921" y="413"/>
                    <a:pt x="769" y="169"/>
                  </a:cubicBezTo>
                  <a:cubicBezTo>
                    <a:pt x="693" y="60"/>
                    <a:pt x="573" y="1"/>
                    <a:pt x="4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089;p43">
              <a:extLst>
                <a:ext uri="{FF2B5EF4-FFF2-40B4-BE49-F238E27FC236}">
                  <a16:creationId xmlns:a16="http://schemas.microsoft.com/office/drawing/2014/main" id="{FDC5C666-A423-47CE-A80F-BEDA056ECCA2}"/>
                </a:ext>
              </a:extLst>
            </p:cNvPr>
            <p:cNvSpPr/>
            <p:nvPr/>
          </p:nvSpPr>
          <p:spPr>
            <a:xfrm>
              <a:off x="1926335" y="1460011"/>
              <a:ext cx="40736" cy="11410"/>
            </a:xfrm>
            <a:custGeom>
              <a:avLst/>
              <a:gdLst/>
              <a:ahLst/>
              <a:cxnLst/>
              <a:rect l="l" t="t" r="r" b="b"/>
              <a:pathLst>
                <a:path w="1271" h="356" extrusionOk="0">
                  <a:moveTo>
                    <a:pt x="634" y="0"/>
                  </a:moveTo>
                  <a:cubicBezTo>
                    <a:pt x="460" y="0"/>
                    <a:pt x="285" y="55"/>
                    <a:pt x="134" y="163"/>
                  </a:cubicBezTo>
                  <a:cubicBezTo>
                    <a:pt x="34" y="247"/>
                    <a:pt x="1" y="330"/>
                    <a:pt x="17" y="347"/>
                  </a:cubicBezTo>
                  <a:cubicBezTo>
                    <a:pt x="21" y="353"/>
                    <a:pt x="29" y="356"/>
                    <a:pt x="38" y="356"/>
                  </a:cubicBezTo>
                  <a:cubicBezTo>
                    <a:pt x="112" y="356"/>
                    <a:pt x="341" y="211"/>
                    <a:pt x="636" y="197"/>
                  </a:cubicBezTo>
                  <a:cubicBezTo>
                    <a:pt x="930" y="197"/>
                    <a:pt x="1159" y="339"/>
                    <a:pt x="1233" y="339"/>
                  </a:cubicBezTo>
                  <a:cubicBezTo>
                    <a:pt x="1243" y="339"/>
                    <a:pt x="1250" y="336"/>
                    <a:pt x="1254" y="330"/>
                  </a:cubicBezTo>
                  <a:cubicBezTo>
                    <a:pt x="1271" y="314"/>
                    <a:pt x="1237" y="230"/>
                    <a:pt x="1120" y="163"/>
                  </a:cubicBezTo>
                  <a:cubicBezTo>
                    <a:pt x="978" y="55"/>
                    <a:pt x="807"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090;p43">
              <a:extLst>
                <a:ext uri="{FF2B5EF4-FFF2-40B4-BE49-F238E27FC236}">
                  <a16:creationId xmlns:a16="http://schemas.microsoft.com/office/drawing/2014/main" id="{2EDBC636-60A5-4C22-A1C7-67BA2EED57B5}"/>
                </a:ext>
              </a:extLst>
            </p:cNvPr>
            <p:cNvSpPr/>
            <p:nvPr/>
          </p:nvSpPr>
          <p:spPr>
            <a:xfrm>
              <a:off x="1855120" y="1466293"/>
              <a:ext cx="36441" cy="95413"/>
            </a:xfrm>
            <a:custGeom>
              <a:avLst/>
              <a:gdLst/>
              <a:ahLst/>
              <a:cxnLst/>
              <a:rect l="l" t="t" r="r" b="b"/>
              <a:pathLst>
                <a:path w="1137" h="2977" extrusionOk="0">
                  <a:moveTo>
                    <a:pt x="1085" y="1"/>
                  </a:moveTo>
                  <a:cubicBezTo>
                    <a:pt x="1029" y="1"/>
                    <a:pt x="682" y="779"/>
                    <a:pt x="318" y="1738"/>
                  </a:cubicBezTo>
                  <a:cubicBezTo>
                    <a:pt x="234" y="1972"/>
                    <a:pt x="151" y="2206"/>
                    <a:pt x="67" y="2440"/>
                  </a:cubicBezTo>
                  <a:cubicBezTo>
                    <a:pt x="17" y="2540"/>
                    <a:pt x="0" y="2674"/>
                    <a:pt x="17" y="2808"/>
                  </a:cubicBezTo>
                  <a:cubicBezTo>
                    <a:pt x="51" y="2875"/>
                    <a:pt x="101" y="2925"/>
                    <a:pt x="168" y="2941"/>
                  </a:cubicBezTo>
                  <a:cubicBezTo>
                    <a:pt x="218" y="2958"/>
                    <a:pt x="268" y="2958"/>
                    <a:pt x="318" y="2958"/>
                  </a:cubicBezTo>
                  <a:cubicBezTo>
                    <a:pt x="388" y="2971"/>
                    <a:pt x="461" y="2976"/>
                    <a:pt x="534" y="2976"/>
                  </a:cubicBezTo>
                  <a:cubicBezTo>
                    <a:pt x="652" y="2976"/>
                    <a:pt x="772" y="2962"/>
                    <a:pt x="886" y="2941"/>
                  </a:cubicBezTo>
                  <a:cubicBezTo>
                    <a:pt x="702" y="2875"/>
                    <a:pt x="518" y="2841"/>
                    <a:pt x="335" y="2825"/>
                  </a:cubicBezTo>
                  <a:cubicBezTo>
                    <a:pt x="251" y="2825"/>
                    <a:pt x="184" y="2791"/>
                    <a:pt x="168" y="2758"/>
                  </a:cubicBezTo>
                  <a:cubicBezTo>
                    <a:pt x="168" y="2657"/>
                    <a:pt x="184" y="2574"/>
                    <a:pt x="234" y="2490"/>
                  </a:cubicBezTo>
                  <a:cubicBezTo>
                    <a:pt x="318" y="2273"/>
                    <a:pt x="402" y="2039"/>
                    <a:pt x="502" y="1805"/>
                  </a:cubicBezTo>
                  <a:cubicBezTo>
                    <a:pt x="869" y="836"/>
                    <a:pt x="1137" y="17"/>
                    <a:pt x="1087" y="1"/>
                  </a:cubicBezTo>
                  <a:cubicBezTo>
                    <a:pt x="1086" y="1"/>
                    <a:pt x="1085" y="1"/>
                    <a:pt x="10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091;p43">
              <a:extLst>
                <a:ext uri="{FF2B5EF4-FFF2-40B4-BE49-F238E27FC236}">
                  <a16:creationId xmlns:a16="http://schemas.microsoft.com/office/drawing/2014/main" id="{22BDE9F9-65A3-4792-A493-2BFD5BE395F1}"/>
                </a:ext>
              </a:extLst>
            </p:cNvPr>
            <p:cNvSpPr/>
            <p:nvPr/>
          </p:nvSpPr>
          <p:spPr>
            <a:xfrm>
              <a:off x="1865280" y="1571192"/>
              <a:ext cx="58940" cy="30544"/>
            </a:xfrm>
            <a:custGeom>
              <a:avLst/>
              <a:gdLst/>
              <a:ahLst/>
              <a:cxnLst/>
              <a:rect l="l" t="t" r="r" b="b"/>
              <a:pathLst>
                <a:path w="1839" h="953" extrusionOk="0">
                  <a:moveTo>
                    <a:pt x="1729" y="1"/>
                  </a:moveTo>
                  <a:cubicBezTo>
                    <a:pt x="1705" y="1"/>
                    <a:pt x="658" y="522"/>
                    <a:pt x="49" y="522"/>
                  </a:cubicBezTo>
                  <a:cubicBezTo>
                    <a:pt x="33" y="522"/>
                    <a:pt x="17" y="521"/>
                    <a:pt x="1" y="521"/>
                  </a:cubicBezTo>
                  <a:lnTo>
                    <a:pt x="1" y="521"/>
                  </a:lnTo>
                  <a:cubicBezTo>
                    <a:pt x="178" y="799"/>
                    <a:pt x="490" y="953"/>
                    <a:pt x="805" y="953"/>
                  </a:cubicBezTo>
                  <a:cubicBezTo>
                    <a:pt x="906" y="953"/>
                    <a:pt x="1007" y="937"/>
                    <a:pt x="1104" y="905"/>
                  </a:cubicBezTo>
                  <a:cubicBezTo>
                    <a:pt x="1839" y="621"/>
                    <a:pt x="1672" y="36"/>
                    <a:pt x="1672" y="36"/>
                  </a:cubicBezTo>
                  <a:cubicBezTo>
                    <a:pt x="1715" y="11"/>
                    <a:pt x="1733" y="1"/>
                    <a:pt x="17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092;p43">
              <a:extLst>
                <a:ext uri="{FF2B5EF4-FFF2-40B4-BE49-F238E27FC236}">
                  <a16:creationId xmlns:a16="http://schemas.microsoft.com/office/drawing/2014/main" id="{C4A23761-80AF-4146-B665-11031540C86F}"/>
                </a:ext>
              </a:extLst>
            </p:cNvPr>
            <p:cNvSpPr/>
            <p:nvPr/>
          </p:nvSpPr>
          <p:spPr>
            <a:xfrm>
              <a:off x="1876530" y="1664426"/>
              <a:ext cx="102848" cy="49998"/>
            </a:xfrm>
            <a:custGeom>
              <a:avLst/>
              <a:gdLst/>
              <a:ahLst/>
              <a:cxnLst/>
              <a:rect l="l" t="t" r="r" b="b"/>
              <a:pathLst>
                <a:path w="3209" h="1560" extrusionOk="0">
                  <a:moveTo>
                    <a:pt x="3209" y="1"/>
                  </a:moveTo>
                  <a:lnTo>
                    <a:pt x="3209" y="1"/>
                  </a:lnTo>
                  <a:cubicBezTo>
                    <a:pt x="2302" y="590"/>
                    <a:pt x="1259" y="906"/>
                    <a:pt x="180" y="906"/>
                  </a:cubicBezTo>
                  <a:cubicBezTo>
                    <a:pt x="126" y="906"/>
                    <a:pt x="72" y="905"/>
                    <a:pt x="18" y="903"/>
                  </a:cubicBezTo>
                  <a:lnTo>
                    <a:pt x="1" y="1538"/>
                  </a:lnTo>
                  <a:cubicBezTo>
                    <a:pt x="153" y="1553"/>
                    <a:pt x="299" y="1559"/>
                    <a:pt x="438" y="1559"/>
                  </a:cubicBezTo>
                  <a:cubicBezTo>
                    <a:pt x="2547" y="1559"/>
                    <a:pt x="3209" y="1"/>
                    <a:pt x="3209"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093;p43">
              <a:extLst>
                <a:ext uri="{FF2B5EF4-FFF2-40B4-BE49-F238E27FC236}">
                  <a16:creationId xmlns:a16="http://schemas.microsoft.com/office/drawing/2014/main" id="{ABD63C88-F3BD-4E1A-A6AD-382A83A6CFF4}"/>
                </a:ext>
              </a:extLst>
            </p:cNvPr>
            <p:cNvSpPr/>
            <p:nvPr/>
          </p:nvSpPr>
          <p:spPr>
            <a:xfrm>
              <a:off x="2072548" y="1463921"/>
              <a:ext cx="81599" cy="104163"/>
            </a:xfrm>
            <a:custGeom>
              <a:avLst/>
              <a:gdLst/>
              <a:ahLst/>
              <a:cxnLst/>
              <a:rect l="l" t="t" r="r" b="b"/>
              <a:pathLst>
                <a:path w="2546" h="3250" extrusionOk="0">
                  <a:moveTo>
                    <a:pt x="878" y="0"/>
                  </a:moveTo>
                  <a:cubicBezTo>
                    <a:pt x="806" y="0"/>
                    <a:pt x="760" y="5"/>
                    <a:pt x="752" y="8"/>
                  </a:cubicBezTo>
                  <a:cubicBezTo>
                    <a:pt x="752" y="8"/>
                    <a:pt x="17" y="2899"/>
                    <a:pt x="0" y="2965"/>
                  </a:cubicBezTo>
                  <a:cubicBezTo>
                    <a:pt x="0" y="2998"/>
                    <a:pt x="486" y="3250"/>
                    <a:pt x="1013" y="3250"/>
                  </a:cubicBezTo>
                  <a:cubicBezTo>
                    <a:pt x="1557" y="3250"/>
                    <a:pt x="2145" y="2982"/>
                    <a:pt x="2289" y="1929"/>
                  </a:cubicBezTo>
                  <a:cubicBezTo>
                    <a:pt x="2545" y="166"/>
                    <a:pt x="1289" y="0"/>
                    <a:pt x="87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094;p43">
              <a:extLst>
                <a:ext uri="{FF2B5EF4-FFF2-40B4-BE49-F238E27FC236}">
                  <a16:creationId xmlns:a16="http://schemas.microsoft.com/office/drawing/2014/main" id="{1A917A4C-3531-4254-BE8F-461C55FC59F0}"/>
                </a:ext>
              </a:extLst>
            </p:cNvPr>
            <p:cNvSpPr/>
            <p:nvPr/>
          </p:nvSpPr>
          <p:spPr>
            <a:xfrm>
              <a:off x="2096104" y="1487670"/>
              <a:ext cx="34294" cy="58010"/>
            </a:xfrm>
            <a:custGeom>
              <a:avLst/>
              <a:gdLst/>
              <a:ahLst/>
              <a:cxnLst/>
              <a:rect l="l" t="t" r="r" b="b"/>
              <a:pathLst>
                <a:path w="1070" h="1810" extrusionOk="0">
                  <a:moveTo>
                    <a:pt x="587" y="1"/>
                  </a:moveTo>
                  <a:cubicBezTo>
                    <a:pt x="540" y="1"/>
                    <a:pt x="493" y="15"/>
                    <a:pt x="451" y="36"/>
                  </a:cubicBezTo>
                  <a:cubicBezTo>
                    <a:pt x="418" y="69"/>
                    <a:pt x="385" y="102"/>
                    <a:pt x="351" y="152"/>
                  </a:cubicBezTo>
                  <a:cubicBezTo>
                    <a:pt x="335" y="236"/>
                    <a:pt x="368" y="286"/>
                    <a:pt x="368" y="286"/>
                  </a:cubicBezTo>
                  <a:cubicBezTo>
                    <a:pt x="385" y="269"/>
                    <a:pt x="368" y="236"/>
                    <a:pt x="418" y="186"/>
                  </a:cubicBezTo>
                  <a:cubicBezTo>
                    <a:pt x="443" y="124"/>
                    <a:pt x="504" y="90"/>
                    <a:pt x="569" y="90"/>
                  </a:cubicBezTo>
                  <a:cubicBezTo>
                    <a:pt x="591" y="90"/>
                    <a:pt x="614" y="94"/>
                    <a:pt x="635" y="102"/>
                  </a:cubicBezTo>
                  <a:cubicBezTo>
                    <a:pt x="769" y="169"/>
                    <a:pt x="852" y="286"/>
                    <a:pt x="869" y="420"/>
                  </a:cubicBezTo>
                  <a:cubicBezTo>
                    <a:pt x="919" y="604"/>
                    <a:pt x="919" y="787"/>
                    <a:pt x="903" y="954"/>
                  </a:cubicBezTo>
                  <a:cubicBezTo>
                    <a:pt x="836" y="1322"/>
                    <a:pt x="602" y="1656"/>
                    <a:pt x="368" y="1706"/>
                  </a:cubicBezTo>
                  <a:cubicBezTo>
                    <a:pt x="347" y="1711"/>
                    <a:pt x="325" y="1713"/>
                    <a:pt x="303" y="1713"/>
                  </a:cubicBezTo>
                  <a:cubicBezTo>
                    <a:pt x="235" y="1713"/>
                    <a:pt x="163" y="1694"/>
                    <a:pt x="101" y="1656"/>
                  </a:cubicBezTo>
                  <a:cubicBezTo>
                    <a:pt x="50" y="1623"/>
                    <a:pt x="17" y="1589"/>
                    <a:pt x="17" y="1589"/>
                  </a:cubicBezTo>
                  <a:cubicBezTo>
                    <a:pt x="0" y="1589"/>
                    <a:pt x="0" y="1640"/>
                    <a:pt x="67" y="1706"/>
                  </a:cubicBezTo>
                  <a:cubicBezTo>
                    <a:pt x="140" y="1764"/>
                    <a:pt x="238" y="1810"/>
                    <a:pt x="339" y="1810"/>
                  </a:cubicBezTo>
                  <a:cubicBezTo>
                    <a:pt x="354" y="1810"/>
                    <a:pt x="369" y="1809"/>
                    <a:pt x="385" y="1807"/>
                  </a:cubicBezTo>
                  <a:cubicBezTo>
                    <a:pt x="702" y="1757"/>
                    <a:pt x="969" y="1389"/>
                    <a:pt x="1036" y="988"/>
                  </a:cubicBezTo>
                  <a:cubicBezTo>
                    <a:pt x="1070" y="787"/>
                    <a:pt x="1053" y="570"/>
                    <a:pt x="1003" y="386"/>
                  </a:cubicBezTo>
                  <a:cubicBezTo>
                    <a:pt x="953" y="219"/>
                    <a:pt x="836" y="69"/>
                    <a:pt x="669" y="19"/>
                  </a:cubicBezTo>
                  <a:cubicBezTo>
                    <a:pt x="643" y="6"/>
                    <a:pt x="615" y="1"/>
                    <a:pt x="587"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095;p43">
              <a:extLst>
                <a:ext uri="{FF2B5EF4-FFF2-40B4-BE49-F238E27FC236}">
                  <a16:creationId xmlns:a16="http://schemas.microsoft.com/office/drawing/2014/main" id="{BBB6DCDD-755E-4BCF-8521-3FF7B7A87F7F}"/>
                </a:ext>
              </a:extLst>
            </p:cNvPr>
            <p:cNvSpPr/>
            <p:nvPr/>
          </p:nvSpPr>
          <p:spPr>
            <a:xfrm>
              <a:off x="1787271" y="1194445"/>
              <a:ext cx="442194" cy="329730"/>
            </a:xfrm>
            <a:custGeom>
              <a:avLst/>
              <a:gdLst/>
              <a:ahLst/>
              <a:cxnLst/>
              <a:rect l="l" t="t" r="r" b="b"/>
              <a:pathLst>
                <a:path w="13797" h="10288" extrusionOk="0">
                  <a:moveTo>
                    <a:pt x="1670" y="1"/>
                  </a:moveTo>
                  <a:cubicBezTo>
                    <a:pt x="1497" y="1"/>
                    <a:pt x="1331" y="44"/>
                    <a:pt x="1199" y="145"/>
                  </a:cubicBezTo>
                  <a:cubicBezTo>
                    <a:pt x="898" y="413"/>
                    <a:pt x="814" y="830"/>
                    <a:pt x="948" y="1181"/>
                  </a:cubicBezTo>
                  <a:cubicBezTo>
                    <a:pt x="1098" y="1532"/>
                    <a:pt x="1315" y="1849"/>
                    <a:pt x="1600" y="2100"/>
                  </a:cubicBezTo>
                  <a:cubicBezTo>
                    <a:pt x="1438" y="1993"/>
                    <a:pt x="1258" y="1942"/>
                    <a:pt x="1081" y="1942"/>
                  </a:cubicBezTo>
                  <a:cubicBezTo>
                    <a:pt x="707" y="1942"/>
                    <a:pt x="349" y="2166"/>
                    <a:pt x="213" y="2551"/>
                  </a:cubicBezTo>
                  <a:cubicBezTo>
                    <a:pt x="0" y="3107"/>
                    <a:pt x="364" y="3695"/>
                    <a:pt x="943" y="3783"/>
                  </a:cubicBezTo>
                  <a:lnTo>
                    <a:pt x="943" y="3783"/>
                  </a:lnTo>
                  <a:cubicBezTo>
                    <a:pt x="914" y="3780"/>
                    <a:pt x="884" y="3778"/>
                    <a:pt x="855" y="3778"/>
                  </a:cubicBezTo>
                  <a:cubicBezTo>
                    <a:pt x="471" y="3778"/>
                    <a:pt x="138" y="4047"/>
                    <a:pt x="62" y="4439"/>
                  </a:cubicBezTo>
                  <a:cubicBezTo>
                    <a:pt x="12" y="4874"/>
                    <a:pt x="213" y="5291"/>
                    <a:pt x="547" y="5542"/>
                  </a:cubicBezTo>
                  <a:cubicBezTo>
                    <a:pt x="898" y="5809"/>
                    <a:pt x="1315" y="5876"/>
                    <a:pt x="1733" y="5960"/>
                  </a:cubicBezTo>
                  <a:cubicBezTo>
                    <a:pt x="2149" y="6047"/>
                    <a:pt x="2547" y="6083"/>
                    <a:pt x="2928" y="6083"/>
                  </a:cubicBezTo>
                  <a:cubicBezTo>
                    <a:pt x="4889" y="6083"/>
                    <a:pt x="6395" y="5113"/>
                    <a:pt x="7514" y="5058"/>
                  </a:cubicBezTo>
                  <a:cubicBezTo>
                    <a:pt x="7536" y="5057"/>
                    <a:pt x="7557" y="5056"/>
                    <a:pt x="7578" y="5056"/>
                  </a:cubicBezTo>
                  <a:cubicBezTo>
                    <a:pt x="8845" y="5056"/>
                    <a:pt x="8651" y="6545"/>
                    <a:pt x="8651" y="6545"/>
                  </a:cubicBezTo>
                  <a:lnTo>
                    <a:pt x="8350" y="10187"/>
                  </a:lnTo>
                  <a:lnTo>
                    <a:pt x="9436" y="10287"/>
                  </a:lnTo>
                  <a:lnTo>
                    <a:pt x="9837" y="8550"/>
                  </a:lnTo>
                  <a:lnTo>
                    <a:pt x="9887" y="8132"/>
                  </a:lnTo>
                  <a:cubicBezTo>
                    <a:pt x="10138" y="7497"/>
                    <a:pt x="10672" y="6795"/>
                    <a:pt x="10722" y="6110"/>
                  </a:cubicBezTo>
                  <a:cubicBezTo>
                    <a:pt x="10739" y="5726"/>
                    <a:pt x="10689" y="5325"/>
                    <a:pt x="10539" y="4957"/>
                  </a:cubicBezTo>
                  <a:lnTo>
                    <a:pt x="10539" y="4957"/>
                  </a:lnTo>
                  <a:cubicBezTo>
                    <a:pt x="10765" y="5011"/>
                    <a:pt x="10993" y="5037"/>
                    <a:pt x="11220" y="5037"/>
                  </a:cubicBezTo>
                  <a:cubicBezTo>
                    <a:pt x="11913" y="5037"/>
                    <a:pt x="12587" y="4792"/>
                    <a:pt x="13128" y="4339"/>
                  </a:cubicBezTo>
                  <a:cubicBezTo>
                    <a:pt x="13496" y="4005"/>
                    <a:pt x="13797" y="3504"/>
                    <a:pt x="13630" y="3019"/>
                  </a:cubicBezTo>
                  <a:cubicBezTo>
                    <a:pt x="13496" y="2685"/>
                    <a:pt x="13212" y="2434"/>
                    <a:pt x="12878" y="2317"/>
                  </a:cubicBezTo>
                  <a:cubicBezTo>
                    <a:pt x="12589" y="2190"/>
                    <a:pt x="12280" y="2127"/>
                    <a:pt x="11973" y="2127"/>
                  </a:cubicBezTo>
                  <a:cubicBezTo>
                    <a:pt x="11516" y="2127"/>
                    <a:pt x="11062" y="2265"/>
                    <a:pt x="10672" y="2535"/>
                  </a:cubicBezTo>
                  <a:cubicBezTo>
                    <a:pt x="10154" y="2936"/>
                    <a:pt x="9904" y="3570"/>
                    <a:pt x="9987" y="4205"/>
                  </a:cubicBezTo>
                  <a:cubicBezTo>
                    <a:pt x="9513" y="3813"/>
                    <a:pt x="8864" y="3705"/>
                    <a:pt x="8217" y="3705"/>
                  </a:cubicBezTo>
                  <a:cubicBezTo>
                    <a:pt x="8066" y="3705"/>
                    <a:pt x="7914" y="3711"/>
                    <a:pt x="7765" y="3721"/>
                  </a:cubicBezTo>
                  <a:cubicBezTo>
                    <a:pt x="7815" y="3086"/>
                    <a:pt x="7564" y="2451"/>
                    <a:pt x="7080" y="2033"/>
                  </a:cubicBezTo>
                  <a:cubicBezTo>
                    <a:pt x="6595" y="1616"/>
                    <a:pt x="5994" y="1365"/>
                    <a:pt x="5359" y="1315"/>
                  </a:cubicBezTo>
                  <a:cubicBezTo>
                    <a:pt x="4791" y="1248"/>
                    <a:pt x="4189" y="1315"/>
                    <a:pt x="3671" y="1081"/>
                  </a:cubicBezTo>
                  <a:cubicBezTo>
                    <a:pt x="3137" y="864"/>
                    <a:pt x="2752" y="396"/>
                    <a:pt x="2251" y="145"/>
                  </a:cubicBezTo>
                  <a:cubicBezTo>
                    <a:pt x="2073" y="56"/>
                    <a:pt x="1867" y="1"/>
                    <a:pt x="16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096;p43">
              <a:extLst>
                <a:ext uri="{FF2B5EF4-FFF2-40B4-BE49-F238E27FC236}">
                  <a16:creationId xmlns:a16="http://schemas.microsoft.com/office/drawing/2014/main" id="{50DA671F-18C1-4C44-91B2-27BEAE009BC6}"/>
                </a:ext>
              </a:extLst>
            </p:cNvPr>
            <p:cNvSpPr/>
            <p:nvPr/>
          </p:nvSpPr>
          <p:spPr>
            <a:xfrm>
              <a:off x="2118603" y="1324407"/>
              <a:ext cx="129610" cy="75542"/>
            </a:xfrm>
            <a:custGeom>
              <a:avLst/>
              <a:gdLst/>
              <a:ahLst/>
              <a:cxnLst/>
              <a:rect l="l" t="t" r="r" b="b"/>
              <a:pathLst>
                <a:path w="4044" h="2357" extrusionOk="0">
                  <a:moveTo>
                    <a:pt x="0" y="0"/>
                  </a:moveTo>
                  <a:cubicBezTo>
                    <a:pt x="0" y="267"/>
                    <a:pt x="67" y="518"/>
                    <a:pt x="201" y="752"/>
                  </a:cubicBezTo>
                  <a:cubicBezTo>
                    <a:pt x="664" y="1749"/>
                    <a:pt x="1658" y="2356"/>
                    <a:pt x="2718" y="2356"/>
                  </a:cubicBezTo>
                  <a:cubicBezTo>
                    <a:pt x="2919" y="2356"/>
                    <a:pt x="3122" y="2334"/>
                    <a:pt x="3325" y="2289"/>
                  </a:cubicBezTo>
                  <a:cubicBezTo>
                    <a:pt x="3592" y="2256"/>
                    <a:pt x="3826" y="2139"/>
                    <a:pt x="4044" y="1988"/>
                  </a:cubicBezTo>
                  <a:cubicBezTo>
                    <a:pt x="4042" y="1985"/>
                    <a:pt x="4037" y="1983"/>
                    <a:pt x="4029" y="1983"/>
                  </a:cubicBezTo>
                  <a:cubicBezTo>
                    <a:pt x="3967" y="1983"/>
                    <a:pt x="3711" y="2096"/>
                    <a:pt x="3308" y="2155"/>
                  </a:cubicBezTo>
                  <a:cubicBezTo>
                    <a:pt x="3142" y="2185"/>
                    <a:pt x="2976" y="2199"/>
                    <a:pt x="2812" y="2199"/>
                  </a:cubicBezTo>
                  <a:cubicBezTo>
                    <a:pt x="1772" y="2199"/>
                    <a:pt x="806" y="1623"/>
                    <a:pt x="301" y="685"/>
                  </a:cubicBezTo>
                  <a:cubicBezTo>
                    <a:pt x="84" y="284"/>
                    <a:pt x="34"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097;p43">
              <a:extLst>
                <a:ext uri="{FF2B5EF4-FFF2-40B4-BE49-F238E27FC236}">
                  <a16:creationId xmlns:a16="http://schemas.microsoft.com/office/drawing/2014/main" id="{6BD304F1-D433-4650-A3F2-0D3C382444B4}"/>
                </a:ext>
              </a:extLst>
            </p:cNvPr>
            <p:cNvSpPr/>
            <p:nvPr/>
          </p:nvSpPr>
          <p:spPr>
            <a:xfrm>
              <a:off x="2120206" y="1343125"/>
              <a:ext cx="47690" cy="109835"/>
            </a:xfrm>
            <a:custGeom>
              <a:avLst/>
              <a:gdLst/>
              <a:ahLst/>
              <a:cxnLst/>
              <a:rect l="l" t="t" r="r" b="b"/>
              <a:pathLst>
                <a:path w="1488" h="3427" extrusionOk="0">
                  <a:moveTo>
                    <a:pt x="0" y="1"/>
                  </a:moveTo>
                  <a:cubicBezTo>
                    <a:pt x="0" y="185"/>
                    <a:pt x="50" y="368"/>
                    <a:pt x="151" y="535"/>
                  </a:cubicBezTo>
                  <a:cubicBezTo>
                    <a:pt x="334" y="936"/>
                    <a:pt x="568" y="1337"/>
                    <a:pt x="802" y="1705"/>
                  </a:cubicBezTo>
                  <a:cubicBezTo>
                    <a:pt x="1053" y="2056"/>
                    <a:pt x="1220" y="2457"/>
                    <a:pt x="1320" y="2891"/>
                  </a:cubicBezTo>
                  <a:cubicBezTo>
                    <a:pt x="1387" y="3209"/>
                    <a:pt x="1354" y="3426"/>
                    <a:pt x="1387" y="3426"/>
                  </a:cubicBezTo>
                  <a:cubicBezTo>
                    <a:pt x="1471" y="3259"/>
                    <a:pt x="1487" y="3058"/>
                    <a:pt x="1454" y="2875"/>
                  </a:cubicBezTo>
                  <a:cubicBezTo>
                    <a:pt x="1387" y="2424"/>
                    <a:pt x="1220" y="1989"/>
                    <a:pt x="969" y="1605"/>
                  </a:cubicBezTo>
                  <a:cubicBezTo>
                    <a:pt x="685" y="1154"/>
                    <a:pt x="418" y="786"/>
                    <a:pt x="268" y="485"/>
                  </a:cubicBezTo>
                  <a:cubicBezTo>
                    <a:pt x="184" y="318"/>
                    <a:pt x="100" y="15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098;p43">
              <a:extLst>
                <a:ext uri="{FF2B5EF4-FFF2-40B4-BE49-F238E27FC236}">
                  <a16:creationId xmlns:a16="http://schemas.microsoft.com/office/drawing/2014/main" id="{23AC83BF-8996-4D15-8293-611DACCC41F4}"/>
                </a:ext>
              </a:extLst>
            </p:cNvPr>
            <p:cNvSpPr/>
            <p:nvPr/>
          </p:nvSpPr>
          <p:spPr>
            <a:xfrm>
              <a:off x="1416548" y="1863617"/>
              <a:ext cx="290790" cy="275854"/>
            </a:xfrm>
            <a:custGeom>
              <a:avLst/>
              <a:gdLst/>
              <a:ahLst/>
              <a:cxnLst/>
              <a:rect l="l" t="t" r="r" b="b"/>
              <a:pathLst>
                <a:path w="9073" h="8607" extrusionOk="0">
                  <a:moveTo>
                    <a:pt x="3017" y="1"/>
                  </a:moveTo>
                  <a:cubicBezTo>
                    <a:pt x="3014" y="1"/>
                    <a:pt x="3011" y="1"/>
                    <a:pt x="3008" y="1"/>
                  </a:cubicBezTo>
                  <a:cubicBezTo>
                    <a:pt x="2623" y="35"/>
                    <a:pt x="2590" y="469"/>
                    <a:pt x="3075" y="954"/>
                  </a:cubicBezTo>
                  <a:cubicBezTo>
                    <a:pt x="3559" y="1455"/>
                    <a:pt x="4879" y="3026"/>
                    <a:pt x="4612" y="3276"/>
                  </a:cubicBezTo>
                  <a:cubicBezTo>
                    <a:pt x="4600" y="3286"/>
                    <a:pt x="4585" y="3291"/>
                    <a:pt x="4566" y="3291"/>
                  </a:cubicBezTo>
                  <a:cubicBezTo>
                    <a:pt x="4147" y="3291"/>
                    <a:pt x="2005" y="920"/>
                    <a:pt x="2005" y="920"/>
                  </a:cubicBezTo>
                  <a:cubicBezTo>
                    <a:pt x="2005" y="920"/>
                    <a:pt x="1718" y="472"/>
                    <a:pt x="1429" y="472"/>
                  </a:cubicBezTo>
                  <a:cubicBezTo>
                    <a:pt x="1369" y="472"/>
                    <a:pt x="1310" y="491"/>
                    <a:pt x="1253" y="536"/>
                  </a:cubicBezTo>
                  <a:cubicBezTo>
                    <a:pt x="685" y="1021"/>
                    <a:pt x="3375" y="3594"/>
                    <a:pt x="3643" y="3828"/>
                  </a:cubicBezTo>
                  <a:cubicBezTo>
                    <a:pt x="3782" y="3954"/>
                    <a:pt x="3653" y="4147"/>
                    <a:pt x="3495" y="4147"/>
                  </a:cubicBezTo>
                  <a:cubicBezTo>
                    <a:pt x="3445" y="4147"/>
                    <a:pt x="3391" y="4127"/>
                    <a:pt x="3342" y="4078"/>
                  </a:cubicBezTo>
                  <a:cubicBezTo>
                    <a:pt x="3175" y="3911"/>
                    <a:pt x="1428" y="1860"/>
                    <a:pt x="663" y="1860"/>
                  </a:cubicBezTo>
                  <a:cubicBezTo>
                    <a:pt x="588" y="1860"/>
                    <a:pt x="522" y="1880"/>
                    <a:pt x="468" y="1923"/>
                  </a:cubicBezTo>
                  <a:cubicBezTo>
                    <a:pt x="0" y="2291"/>
                    <a:pt x="2657" y="4062"/>
                    <a:pt x="2824" y="4814"/>
                  </a:cubicBezTo>
                  <a:cubicBezTo>
                    <a:pt x="2846" y="4925"/>
                    <a:pt x="2822" y="4971"/>
                    <a:pt x="2763" y="4971"/>
                  </a:cubicBezTo>
                  <a:cubicBezTo>
                    <a:pt x="2449" y="4971"/>
                    <a:pt x="1136" y="3604"/>
                    <a:pt x="637" y="3604"/>
                  </a:cubicBezTo>
                  <a:cubicBezTo>
                    <a:pt x="590" y="3604"/>
                    <a:pt x="549" y="3616"/>
                    <a:pt x="518" y="3644"/>
                  </a:cubicBezTo>
                  <a:cubicBezTo>
                    <a:pt x="368" y="3778"/>
                    <a:pt x="268" y="3911"/>
                    <a:pt x="1621" y="5064"/>
                  </a:cubicBezTo>
                  <a:cubicBezTo>
                    <a:pt x="2356" y="5682"/>
                    <a:pt x="3877" y="6685"/>
                    <a:pt x="5163" y="7487"/>
                  </a:cubicBezTo>
                  <a:lnTo>
                    <a:pt x="7001" y="8606"/>
                  </a:lnTo>
                  <a:lnTo>
                    <a:pt x="9073" y="5983"/>
                  </a:lnTo>
                  <a:lnTo>
                    <a:pt x="8254" y="3711"/>
                  </a:lnTo>
                  <a:cubicBezTo>
                    <a:pt x="8171" y="3510"/>
                    <a:pt x="8087" y="3260"/>
                    <a:pt x="8004" y="2992"/>
                  </a:cubicBezTo>
                  <a:cubicBezTo>
                    <a:pt x="7903" y="2675"/>
                    <a:pt x="7853" y="2357"/>
                    <a:pt x="7870" y="2023"/>
                  </a:cubicBezTo>
                  <a:cubicBezTo>
                    <a:pt x="7870" y="1606"/>
                    <a:pt x="7920" y="1204"/>
                    <a:pt x="8020" y="803"/>
                  </a:cubicBezTo>
                  <a:cubicBezTo>
                    <a:pt x="8128" y="521"/>
                    <a:pt x="7922" y="250"/>
                    <a:pt x="7690" y="250"/>
                  </a:cubicBezTo>
                  <a:cubicBezTo>
                    <a:pt x="7633" y="250"/>
                    <a:pt x="7575" y="266"/>
                    <a:pt x="7519" y="302"/>
                  </a:cubicBezTo>
                  <a:cubicBezTo>
                    <a:pt x="7235" y="486"/>
                    <a:pt x="6851" y="1455"/>
                    <a:pt x="6918" y="2658"/>
                  </a:cubicBezTo>
                  <a:cubicBezTo>
                    <a:pt x="6942" y="3010"/>
                    <a:pt x="6853" y="3143"/>
                    <a:pt x="6704" y="3143"/>
                  </a:cubicBezTo>
                  <a:cubicBezTo>
                    <a:pt x="6335" y="3143"/>
                    <a:pt x="5596" y="2330"/>
                    <a:pt x="5263" y="1973"/>
                  </a:cubicBezTo>
                  <a:cubicBezTo>
                    <a:pt x="4801" y="1461"/>
                    <a:pt x="3309" y="1"/>
                    <a:pt x="3017"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099;p43">
              <a:extLst>
                <a:ext uri="{FF2B5EF4-FFF2-40B4-BE49-F238E27FC236}">
                  <a16:creationId xmlns:a16="http://schemas.microsoft.com/office/drawing/2014/main" id="{4EA3C258-9469-451D-840B-0B643547DE61}"/>
                </a:ext>
              </a:extLst>
            </p:cNvPr>
            <p:cNvSpPr/>
            <p:nvPr/>
          </p:nvSpPr>
          <p:spPr>
            <a:xfrm>
              <a:off x="1568625" y="1845957"/>
              <a:ext cx="767405" cy="788077"/>
            </a:xfrm>
            <a:custGeom>
              <a:avLst/>
              <a:gdLst/>
              <a:ahLst/>
              <a:cxnLst/>
              <a:rect l="l" t="t" r="r" b="b"/>
              <a:pathLst>
                <a:path w="23944" h="24589" extrusionOk="0">
                  <a:moveTo>
                    <a:pt x="19178" y="0"/>
                  </a:moveTo>
                  <a:cubicBezTo>
                    <a:pt x="17434" y="0"/>
                    <a:pt x="16311" y="1026"/>
                    <a:pt x="15974" y="3944"/>
                  </a:cubicBezTo>
                  <a:cubicBezTo>
                    <a:pt x="15372" y="9241"/>
                    <a:pt x="16458" y="14604"/>
                    <a:pt x="15757" y="15239"/>
                  </a:cubicBezTo>
                  <a:cubicBezTo>
                    <a:pt x="15748" y="15246"/>
                    <a:pt x="15737" y="15250"/>
                    <a:pt x="15722" y="15250"/>
                  </a:cubicBezTo>
                  <a:cubicBezTo>
                    <a:pt x="14905" y="15250"/>
                    <a:pt x="4244" y="4412"/>
                    <a:pt x="4244" y="4412"/>
                  </a:cubicBezTo>
                  <a:lnTo>
                    <a:pt x="0" y="8940"/>
                  </a:lnTo>
                  <a:cubicBezTo>
                    <a:pt x="0" y="8940"/>
                    <a:pt x="9491" y="20118"/>
                    <a:pt x="14854" y="23577"/>
                  </a:cubicBezTo>
                  <a:cubicBezTo>
                    <a:pt x="15946" y="24286"/>
                    <a:pt x="17132" y="24588"/>
                    <a:pt x="18215" y="24588"/>
                  </a:cubicBezTo>
                  <a:cubicBezTo>
                    <a:pt x="19022" y="24588"/>
                    <a:pt x="19772" y="24421"/>
                    <a:pt x="20385" y="24128"/>
                  </a:cubicBezTo>
                  <a:cubicBezTo>
                    <a:pt x="23576" y="22574"/>
                    <a:pt x="23944" y="12215"/>
                    <a:pt x="23910" y="7553"/>
                  </a:cubicBezTo>
                  <a:cubicBezTo>
                    <a:pt x="23860" y="1672"/>
                    <a:pt x="21270" y="335"/>
                    <a:pt x="20836" y="235"/>
                  </a:cubicBezTo>
                  <a:cubicBezTo>
                    <a:pt x="20234" y="86"/>
                    <a:pt x="19680" y="0"/>
                    <a:pt x="19178"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100;p43">
              <a:extLst>
                <a:ext uri="{FF2B5EF4-FFF2-40B4-BE49-F238E27FC236}">
                  <a16:creationId xmlns:a16="http://schemas.microsoft.com/office/drawing/2014/main" id="{B208DEE3-090E-4BD0-AD8C-88FEBC89BAF4}"/>
                </a:ext>
              </a:extLst>
            </p:cNvPr>
            <p:cNvSpPr/>
            <p:nvPr/>
          </p:nvSpPr>
          <p:spPr>
            <a:xfrm>
              <a:off x="1569683" y="1992714"/>
              <a:ext cx="765290" cy="631289"/>
            </a:xfrm>
            <a:custGeom>
              <a:avLst/>
              <a:gdLst/>
              <a:ahLst/>
              <a:cxnLst/>
              <a:rect l="l" t="t" r="r" b="b"/>
              <a:pathLst>
                <a:path w="23878" h="19697" extrusionOk="0">
                  <a:moveTo>
                    <a:pt x="4211" y="0"/>
                  </a:moveTo>
                  <a:lnTo>
                    <a:pt x="4211" y="0"/>
                  </a:lnTo>
                  <a:cubicBezTo>
                    <a:pt x="4178" y="17"/>
                    <a:pt x="4145" y="50"/>
                    <a:pt x="4128" y="67"/>
                  </a:cubicBezTo>
                  <a:cubicBezTo>
                    <a:pt x="4061" y="117"/>
                    <a:pt x="3977" y="184"/>
                    <a:pt x="3894" y="284"/>
                  </a:cubicBezTo>
                  <a:cubicBezTo>
                    <a:pt x="3677" y="468"/>
                    <a:pt x="3376" y="752"/>
                    <a:pt x="2992" y="1120"/>
                  </a:cubicBezTo>
                  <a:cubicBezTo>
                    <a:pt x="1906" y="2206"/>
                    <a:pt x="920" y="3359"/>
                    <a:pt x="34" y="4612"/>
                  </a:cubicBezTo>
                  <a:lnTo>
                    <a:pt x="1" y="4645"/>
                  </a:lnTo>
                  <a:lnTo>
                    <a:pt x="34" y="4679"/>
                  </a:lnTo>
                  <a:cubicBezTo>
                    <a:pt x="3008" y="7753"/>
                    <a:pt x="7353" y="12231"/>
                    <a:pt x="12215" y="17177"/>
                  </a:cubicBezTo>
                  <a:cubicBezTo>
                    <a:pt x="13384" y="18296"/>
                    <a:pt x="14821" y="19098"/>
                    <a:pt x="16375" y="19516"/>
                  </a:cubicBezTo>
                  <a:cubicBezTo>
                    <a:pt x="16826" y="19636"/>
                    <a:pt x="17290" y="19696"/>
                    <a:pt x="17750" y="19696"/>
                  </a:cubicBezTo>
                  <a:cubicBezTo>
                    <a:pt x="18057" y="19696"/>
                    <a:pt x="18364" y="19669"/>
                    <a:pt x="18664" y="19616"/>
                  </a:cubicBezTo>
                  <a:cubicBezTo>
                    <a:pt x="19383" y="19449"/>
                    <a:pt x="20068" y="19115"/>
                    <a:pt x="20619" y="18614"/>
                  </a:cubicBezTo>
                  <a:cubicBezTo>
                    <a:pt x="21722" y="17678"/>
                    <a:pt x="22340" y="16408"/>
                    <a:pt x="22741" y="15205"/>
                  </a:cubicBezTo>
                  <a:cubicBezTo>
                    <a:pt x="23142" y="14002"/>
                    <a:pt x="23259" y="12816"/>
                    <a:pt x="23393" y="11763"/>
                  </a:cubicBezTo>
                  <a:cubicBezTo>
                    <a:pt x="23660" y="9641"/>
                    <a:pt x="23794" y="7903"/>
                    <a:pt x="23844" y="6700"/>
                  </a:cubicBezTo>
                  <a:cubicBezTo>
                    <a:pt x="23861" y="6099"/>
                    <a:pt x="23877" y="5648"/>
                    <a:pt x="23877" y="5330"/>
                  </a:cubicBezTo>
                  <a:cubicBezTo>
                    <a:pt x="23877" y="5180"/>
                    <a:pt x="23877" y="5063"/>
                    <a:pt x="23877" y="4963"/>
                  </a:cubicBezTo>
                  <a:cubicBezTo>
                    <a:pt x="23877" y="4929"/>
                    <a:pt x="23861" y="4879"/>
                    <a:pt x="23861" y="4846"/>
                  </a:cubicBezTo>
                  <a:cubicBezTo>
                    <a:pt x="23861" y="4879"/>
                    <a:pt x="23844" y="4929"/>
                    <a:pt x="23844" y="4963"/>
                  </a:cubicBezTo>
                  <a:cubicBezTo>
                    <a:pt x="23844" y="5063"/>
                    <a:pt x="23844" y="5180"/>
                    <a:pt x="23827" y="5330"/>
                  </a:cubicBezTo>
                  <a:cubicBezTo>
                    <a:pt x="23827" y="5631"/>
                    <a:pt x="23811" y="6099"/>
                    <a:pt x="23777" y="6700"/>
                  </a:cubicBezTo>
                  <a:cubicBezTo>
                    <a:pt x="23694" y="7903"/>
                    <a:pt x="23560" y="9624"/>
                    <a:pt x="23259" y="11746"/>
                  </a:cubicBezTo>
                  <a:cubicBezTo>
                    <a:pt x="23125" y="12799"/>
                    <a:pt x="22992" y="13969"/>
                    <a:pt x="22591" y="15155"/>
                  </a:cubicBezTo>
                  <a:cubicBezTo>
                    <a:pt x="22207" y="16341"/>
                    <a:pt x="21572" y="17578"/>
                    <a:pt x="20519" y="18497"/>
                  </a:cubicBezTo>
                  <a:cubicBezTo>
                    <a:pt x="19968" y="18964"/>
                    <a:pt x="19333" y="19282"/>
                    <a:pt x="18631" y="19449"/>
                  </a:cubicBezTo>
                  <a:cubicBezTo>
                    <a:pt x="18337" y="19502"/>
                    <a:pt x="18040" y="19529"/>
                    <a:pt x="17744" y="19529"/>
                  </a:cubicBezTo>
                  <a:cubicBezTo>
                    <a:pt x="17300" y="19529"/>
                    <a:pt x="16856" y="19469"/>
                    <a:pt x="16425" y="19349"/>
                  </a:cubicBezTo>
                  <a:cubicBezTo>
                    <a:pt x="14888" y="18931"/>
                    <a:pt x="13501" y="18129"/>
                    <a:pt x="12348" y="17043"/>
                  </a:cubicBezTo>
                  <a:lnTo>
                    <a:pt x="162" y="4640"/>
                  </a:lnTo>
                  <a:lnTo>
                    <a:pt x="162" y="4640"/>
                  </a:lnTo>
                  <a:cubicBezTo>
                    <a:pt x="1024" y="3417"/>
                    <a:pt x="2000" y="2245"/>
                    <a:pt x="3042" y="1170"/>
                  </a:cubicBezTo>
                  <a:cubicBezTo>
                    <a:pt x="3409" y="786"/>
                    <a:pt x="3710" y="501"/>
                    <a:pt x="3911" y="301"/>
                  </a:cubicBezTo>
                  <a:cubicBezTo>
                    <a:pt x="4011" y="201"/>
                    <a:pt x="4078" y="134"/>
                    <a:pt x="4145" y="84"/>
                  </a:cubicBezTo>
                  <a:cubicBezTo>
                    <a:pt x="4161" y="50"/>
                    <a:pt x="4195" y="34"/>
                    <a:pt x="4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101;p43">
              <a:extLst>
                <a:ext uri="{FF2B5EF4-FFF2-40B4-BE49-F238E27FC236}">
                  <a16:creationId xmlns:a16="http://schemas.microsoft.com/office/drawing/2014/main" id="{44B09485-0557-4B47-829D-BFF206C85680}"/>
                </a:ext>
              </a:extLst>
            </p:cNvPr>
            <p:cNvSpPr/>
            <p:nvPr/>
          </p:nvSpPr>
          <p:spPr>
            <a:xfrm>
              <a:off x="1704646" y="1844771"/>
              <a:ext cx="531774" cy="492288"/>
            </a:xfrm>
            <a:custGeom>
              <a:avLst/>
              <a:gdLst/>
              <a:ahLst/>
              <a:cxnLst/>
              <a:rect l="l" t="t" r="r" b="b"/>
              <a:pathLst>
                <a:path w="16592" h="15360" extrusionOk="0">
                  <a:moveTo>
                    <a:pt x="15468" y="1"/>
                  </a:moveTo>
                  <a:cubicBezTo>
                    <a:pt x="15414" y="1"/>
                    <a:pt x="15360" y="2"/>
                    <a:pt x="15305" y="5"/>
                  </a:cubicBezTo>
                  <a:cubicBezTo>
                    <a:pt x="14787" y="55"/>
                    <a:pt x="14270" y="222"/>
                    <a:pt x="13835" y="506"/>
                  </a:cubicBezTo>
                  <a:cubicBezTo>
                    <a:pt x="13250" y="907"/>
                    <a:pt x="12799" y="1442"/>
                    <a:pt x="12482" y="2077"/>
                  </a:cubicBezTo>
                  <a:cubicBezTo>
                    <a:pt x="12114" y="2828"/>
                    <a:pt x="11880" y="3647"/>
                    <a:pt x="11797" y="4483"/>
                  </a:cubicBezTo>
                  <a:cubicBezTo>
                    <a:pt x="11696" y="5368"/>
                    <a:pt x="11680" y="6337"/>
                    <a:pt x="11613" y="7340"/>
                  </a:cubicBezTo>
                  <a:cubicBezTo>
                    <a:pt x="11479" y="9345"/>
                    <a:pt x="11362" y="11550"/>
                    <a:pt x="11212" y="13873"/>
                  </a:cubicBezTo>
                  <a:cubicBezTo>
                    <a:pt x="11198" y="14258"/>
                    <a:pt x="11171" y="14631"/>
                    <a:pt x="11153" y="14991"/>
                  </a:cubicBezTo>
                  <a:lnTo>
                    <a:pt x="11153" y="14991"/>
                  </a:lnTo>
                  <a:cubicBezTo>
                    <a:pt x="10366" y="14350"/>
                    <a:pt x="9637" y="13655"/>
                    <a:pt x="8923" y="13021"/>
                  </a:cubicBezTo>
                  <a:lnTo>
                    <a:pt x="6767" y="11032"/>
                  </a:lnTo>
                  <a:cubicBezTo>
                    <a:pt x="5414" y="9746"/>
                    <a:pt x="4194" y="8593"/>
                    <a:pt x="3192" y="7624"/>
                  </a:cubicBezTo>
                  <a:cubicBezTo>
                    <a:pt x="2206" y="6655"/>
                    <a:pt x="1404" y="5853"/>
                    <a:pt x="853" y="5301"/>
                  </a:cubicBezTo>
                  <a:cubicBezTo>
                    <a:pt x="585" y="5034"/>
                    <a:pt x="385" y="4817"/>
                    <a:pt x="234" y="4666"/>
                  </a:cubicBezTo>
                  <a:lnTo>
                    <a:pt x="67" y="4499"/>
                  </a:lnTo>
                  <a:cubicBezTo>
                    <a:pt x="51" y="4483"/>
                    <a:pt x="34" y="4466"/>
                    <a:pt x="0" y="4449"/>
                  </a:cubicBezTo>
                  <a:lnTo>
                    <a:pt x="0" y="4449"/>
                  </a:lnTo>
                  <a:cubicBezTo>
                    <a:pt x="17" y="4483"/>
                    <a:pt x="34" y="4499"/>
                    <a:pt x="51" y="4516"/>
                  </a:cubicBezTo>
                  <a:cubicBezTo>
                    <a:pt x="101" y="4566"/>
                    <a:pt x="151" y="4616"/>
                    <a:pt x="201" y="4683"/>
                  </a:cubicBezTo>
                  <a:cubicBezTo>
                    <a:pt x="351" y="4850"/>
                    <a:pt x="535" y="5067"/>
                    <a:pt x="802" y="5351"/>
                  </a:cubicBezTo>
                  <a:cubicBezTo>
                    <a:pt x="1337" y="5920"/>
                    <a:pt x="2122" y="6722"/>
                    <a:pt x="3108" y="7707"/>
                  </a:cubicBezTo>
                  <a:cubicBezTo>
                    <a:pt x="4111" y="8693"/>
                    <a:pt x="5297" y="9863"/>
                    <a:pt x="6650" y="11149"/>
                  </a:cubicBezTo>
                  <a:cubicBezTo>
                    <a:pt x="7335" y="11784"/>
                    <a:pt x="8054" y="12453"/>
                    <a:pt x="8806" y="13138"/>
                  </a:cubicBezTo>
                  <a:cubicBezTo>
                    <a:pt x="9558" y="13823"/>
                    <a:pt x="10326" y="14558"/>
                    <a:pt x="11178" y="15243"/>
                  </a:cubicBezTo>
                  <a:lnTo>
                    <a:pt x="11312" y="15360"/>
                  </a:lnTo>
                  <a:lnTo>
                    <a:pt x="11329" y="15176"/>
                  </a:lnTo>
                  <a:cubicBezTo>
                    <a:pt x="11346" y="14758"/>
                    <a:pt x="11379" y="14324"/>
                    <a:pt x="11396" y="13873"/>
                  </a:cubicBezTo>
                  <a:cubicBezTo>
                    <a:pt x="11529" y="11567"/>
                    <a:pt x="11663" y="9345"/>
                    <a:pt x="11780" y="7340"/>
                  </a:cubicBezTo>
                  <a:cubicBezTo>
                    <a:pt x="11847" y="6337"/>
                    <a:pt x="11847" y="5385"/>
                    <a:pt x="11964" y="4499"/>
                  </a:cubicBezTo>
                  <a:cubicBezTo>
                    <a:pt x="12031" y="3681"/>
                    <a:pt x="12248" y="2879"/>
                    <a:pt x="12599" y="2127"/>
                  </a:cubicBezTo>
                  <a:cubicBezTo>
                    <a:pt x="12899" y="1508"/>
                    <a:pt x="13334" y="990"/>
                    <a:pt x="13885" y="589"/>
                  </a:cubicBezTo>
                  <a:cubicBezTo>
                    <a:pt x="14320" y="305"/>
                    <a:pt x="14804" y="138"/>
                    <a:pt x="15322" y="72"/>
                  </a:cubicBezTo>
                  <a:cubicBezTo>
                    <a:pt x="15404" y="63"/>
                    <a:pt x="15486" y="59"/>
                    <a:pt x="15568" y="59"/>
                  </a:cubicBezTo>
                  <a:cubicBezTo>
                    <a:pt x="15804" y="59"/>
                    <a:pt x="16039" y="93"/>
                    <a:pt x="16275" y="155"/>
                  </a:cubicBezTo>
                  <a:cubicBezTo>
                    <a:pt x="16492" y="222"/>
                    <a:pt x="16592" y="272"/>
                    <a:pt x="16592" y="272"/>
                  </a:cubicBezTo>
                  <a:cubicBezTo>
                    <a:pt x="16492" y="205"/>
                    <a:pt x="16391" y="155"/>
                    <a:pt x="16291" y="122"/>
                  </a:cubicBezTo>
                  <a:cubicBezTo>
                    <a:pt x="16025" y="38"/>
                    <a:pt x="15748" y="1"/>
                    <a:pt x="154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102;p43">
              <a:extLst>
                <a:ext uri="{FF2B5EF4-FFF2-40B4-BE49-F238E27FC236}">
                  <a16:creationId xmlns:a16="http://schemas.microsoft.com/office/drawing/2014/main" id="{685ABA80-E17C-4AD2-B30B-004D7845F93A}"/>
                </a:ext>
              </a:extLst>
            </p:cNvPr>
            <p:cNvSpPr/>
            <p:nvPr/>
          </p:nvSpPr>
          <p:spPr>
            <a:xfrm>
              <a:off x="1628591" y="2040917"/>
              <a:ext cx="132302" cy="152109"/>
            </a:xfrm>
            <a:custGeom>
              <a:avLst/>
              <a:gdLst/>
              <a:ahLst/>
              <a:cxnLst/>
              <a:rect l="l" t="t" r="r" b="b"/>
              <a:pathLst>
                <a:path w="4128" h="4746" extrusionOk="0">
                  <a:moveTo>
                    <a:pt x="4128" y="0"/>
                  </a:moveTo>
                  <a:lnTo>
                    <a:pt x="4128" y="0"/>
                  </a:lnTo>
                  <a:cubicBezTo>
                    <a:pt x="3877" y="184"/>
                    <a:pt x="3660" y="401"/>
                    <a:pt x="3459" y="635"/>
                  </a:cubicBezTo>
                  <a:cubicBezTo>
                    <a:pt x="3058" y="1036"/>
                    <a:pt x="2524" y="1621"/>
                    <a:pt x="1956" y="2272"/>
                  </a:cubicBezTo>
                  <a:cubicBezTo>
                    <a:pt x="1388" y="2924"/>
                    <a:pt x="886" y="3542"/>
                    <a:pt x="535" y="3977"/>
                  </a:cubicBezTo>
                  <a:cubicBezTo>
                    <a:pt x="342" y="4202"/>
                    <a:pt x="165" y="4443"/>
                    <a:pt x="17" y="4714"/>
                  </a:cubicBezTo>
                  <a:lnTo>
                    <a:pt x="17" y="4714"/>
                  </a:lnTo>
                  <a:cubicBezTo>
                    <a:pt x="245" y="4518"/>
                    <a:pt x="456" y="4305"/>
                    <a:pt x="636" y="4060"/>
                  </a:cubicBezTo>
                  <a:cubicBezTo>
                    <a:pt x="1053" y="3592"/>
                    <a:pt x="1555" y="3024"/>
                    <a:pt x="2106" y="2389"/>
                  </a:cubicBezTo>
                  <a:cubicBezTo>
                    <a:pt x="2641" y="1771"/>
                    <a:pt x="3142" y="1186"/>
                    <a:pt x="3560" y="718"/>
                  </a:cubicBezTo>
                  <a:cubicBezTo>
                    <a:pt x="3760" y="501"/>
                    <a:pt x="3961" y="251"/>
                    <a:pt x="4128" y="0"/>
                  </a:cubicBezTo>
                  <a:close/>
                  <a:moveTo>
                    <a:pt x="17" y="4714"/>
                  </a:moveTo>
                  <a:lnTo>
                    <a:pt x="17" y="4714"/>
                  </a:lnTo>
                  <a:cubicBezTo>
                    <a:pt x="12" y="4719"/>
                    <a:pt x="6" y="4724"/>
                    <a:pt x="1" y="4729"/>
                  </a:cubicBezTo>
                  <a:lnTo>
                    <a:pt x="1" y="4745"/>
                  </a:lnTo>
                  <a:cubicBezTo>
                    <a:pt x="6" y="4735"/>
                    <a:pt x="12" y="4725"/>
                    <a:pt x="17" y="471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103;p43">
              <a:extLst>
                <a:ext uri="{FF2B5EF4-FFF2-40B4-BE49-F238E27FC236}">
                  <a16:creationId xmlns:a16="http://schemas.microsoft.com/office/drawing/2014/main" id="{8B5AF7A8-9F65-4AFE-992E-E27DBAB39551}"/>
                </a:ext>
              </a:extLst>
            </p:cNvPr>
            <p:cNvSpPr/>
            <p:nvPr/>
          </p:nvSpPr>
          <p:spPr>
            <a:xfrm>
              <a:off x="2062901" y="2328983"/>
              <a:ext cx="35383" cy="86279"/>
            </a:xfrm>
            <a:custGeom>
              <a:avLst/>
              <a:gdLst/>
              <a:ahLst/>
              <a:cxnLst/>
              <a:rect l="l" t="t" r="r" b="b"/>
              <a:pathLst>
                <a:path w="1104" h="2692" extrusionOk="0">
                  <a:moveTo>
                    <a:pt x="53" y="1"/>
                  </a:moveTo>
                  <a:cubicBezTo>
                    <a:pt x="52" y="1"/>
                    <a:pt x="51" y="1"/>
                    <a:pt x="51" y="1"/>
                  </a:cubicBezTo>
                  <a:cubicBezTo>
                    <a:pt x="0" y="18"/>
                    <a:pt x="251" y="619"/>
                    <a:pt x="535" y="1355"/>
                  </a:cubicBezTo>
                  <a:cubicBezTo>
                    <a:pt x="799" y="2096"/>
                    <a:pt x="1014" y="2692"/>
                    <a:pt x="1068" y="2692"/>
                  </a:cubicBezTo>
                  <a:cubicBezTo>
                    <a:pt x="1068" y="2692"/>
                    <a:pt x="1069" y="2691"/>
                    <a:pt x="1070" y="2691"/>
                  </a:cubicBezTo>
                  <a:cubicBezTo>
                    <a:pt x="1103" y="2691"/>
                    <a:pt x="986" y="2040"/>
                    <a:pt x="702" y="1288"/>
                  </a:cubicBezTo>
                  <a:cubicBezTo>
                    <a:pt x="422" y="547"/>
                    <a:pt x="110"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104;p43">
              <a:extLst>
                <a:ext uri="{FF2B5EF4-FFF2-40B4-BE49-F238E27FC236}">
                  <a16:creationId xmlns:a16="http://schemas.microsoft.com/office/drawing/2014/main" id="{E2FD9734-194B-48A1-B9CB-B58BC6D63107}"/>
                </a:ext>
              </a:extLst>
            </p:cNvPr>
            <p:cNvSpPr/>
            <p:nvPr/>
          </p:nvSpPr>
          <p:spPr>
            <a:xfrm>
              <a:off x="2058093" y="2328951"/>
              <a:ext cx="70702" cy="62818"/>
            </a:xfrm>
            <a:custGeom>
              <a:avLst/>
              <a:gdLst/>
              <a:ahLst/>
              <a:cxnLst/>
              <a:rect l="l" t="t" r="r" b="b"/>
              <a:pathLst>
                <a:path w="2206" h="1960" extrusionOk="0">
                  <a:moveTo>
                    <a:pt x="39" y="0"/>
                  </a:moveTo>
                  <a:cubicBezTo>
                    <a:pt x="37" y="0"/>
                    <a:pt x="35" y="1"/>
                    <a:pt x="33" y="2"/>
                  </a:cubicBezTo>
                  <a:cubicBezTo>
                    <a:pt x="0" y="36"/>
                    <a:pt x="451" y="503"/>
                    <a:pt x="1036" y="1038"/>
                  </a:cubicBezTo>
                  <a:cubicBezTo>
                    <a:pt x="1598" y="1568"/>
                    <a:pt x="2098" y="1959"/>
                    <a:pt x="2166" y="1959"/>
                  </a:cubicBezTo>
                  <a:cubicBezTo>
                    <a:pt x="2169" y="1959"/>
                    <a:pt x="2171" y="1958"/>
                    <a:pt x="2172" y="1957"/>
                  </a:cubicBezTo>
                  <a:cubicBezTo>
                    <a:pt x="2206" y="1907"/>
                    <a:pt x="1754" y="1439"/>
                    <a:pt x="1170" y="904"/>
                  </a:cubicBezTo>
                  <a:cubicBezTo>
                    <a:pt x="592" y="391"/>
                    <a:pt x="106"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2105;p43">
              <a:extLst>
                <a:ext uri="{FF2B5EF4-FFF2-40B4-BE49-F238E27FC236}">
                  <a16:creationId xmlns:a16="http://schemas.microsoft.com/office/drawing/2014/main" id="{0F331078-F0CB-4D00-81FC-2F99B3494A83}"/>
                </a:ext>
              </a:extLst>
            </p:cNvPr>
            <p:cNvGrpSpPr/>
            <p:nvPr/>
          </p:nvGrpSpPr>
          <p:grpSpPr>
            <a:xfrm rot="2919175">
              <a:off x="1257185" y="4609139"/>
              <a:ext cx="58938" cy="70187"/>
              <a:chOff x="2431855" y="4692737"/>
              <a:chExt cx="58940" cy="70189"/>
            </a:xfrm>
          </p:grpSpPr>
          <p:sp>
            <p:nvSpPr>
              <p:cNvPr id="139" name="Google Shape;2106;p43">
                <a:extLst>
                  <a:ext uri="{FF2B5EF4-FFF2-40B4-BE49-F238E27FC236}">
                    <a16:creationId xmlns:a16="http://schemas.microsoft.com/office/drawing/2014/main" id="{6E247957-A968-49C0-996A-72F9E98BA383}"/>
                  </a:ext>
                </a:extLst>
              </p:cNvPr>
              <p:cNvSpPr/>
              <p:nvPr/>
            </p:nvSpPr>
            <p:spPr>
              <a:xfrm>
                <a:off x="2431855" y="4692737"/>
                <a:ext cx="58940" cy="70189"/>
              </a:xfrm>
              <a:custGeom>
                <a:avLst/>
                <a:gdLst/>
                <a:ahLst/>
                <a:cxnLst/>
                <a:rect l="l" t="t" r="r" b="b"/>
                <a:pathLst>
                  <a:path w="1839" h="2190" extrusionOk="0">
                    <a:moveTo>
                      <a:pt x="1204" y="1"/>
                    </a:moveTo>
                    <a:cubicBezTo>
                      <a:pt x="786" y="168"/>
                      <a:pt x="452" y="485"/>
                      <a:pt x="251" y="886"/>
                    </a:cubicBezTo>
                    <a:cubicBezTo>
                      <a:pt x="51" y="1287"/>
                      <a:pt x="1" y="1755"/>
                      <a:pt x="118" y="2190"/>
                    </a:cubicBezTo>
                    <a:lnTo>
                      <a:pt x="1839" y="1337"/>
                    </a:lnTo>
                    <a:lnTo>
                      <a:pt x="1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07;p43">
                <a:extLst>
                  <a:ext uri="{FF2B5EF4-FFF2-40B4-BE49-F238E27FC236}">
                    <a16:creationId xmlns:a16="http://schemas.microsoft.com/office/drawing/2014/main" id="{042D692D-D940-4D4D-B818-0E4DD910EDC4}"/>
                  </a:ext>
                </a:extLst>
              </p:cNvPr>
              <p:cNvSpPr/>
              <p:nvPr/>
            </p:nvSpPr>
            <p:spPr>
              <a:xfrm>
                <a:off x="2437753" y="4742992"/>
                <a:ext cx="2692" cy="10352"/>
              </a:xfrm>
              <a:custGeom>
                <a:avLst/>
                <a:gdLst/>
                <a:ahLst/>
                <a:cxnLst/>
                <a:rect l="l" t="t" r="r" b="b"/>
                <a:pathLst>
                  <a:path w="84" h="323" extrusionOk="0">
                    <a:moveTo>
                      <a:pt x="45" y="1"/>
                    </a:moveTo>
                    <a:cubicBezTo>
                      <a:pt x="27" y="1"/>
                      <a:pt x="0" y="64"/>
                      <a:pt x="0" y="154"/>
                    </a:cubicBezTo>
                    <a:cubicBezTo>
                      <a:pt x="0" y="245"/>
                      <a:pt x="42" y="323"/>
                      <a:pt x="62" y="323"/>
                    </a:cubicBezTo>
                    <a:cubicBezTo>
                      <a:pt x="64" y="323"/>
                      <a:pt x="66" y="322"/>
                      <a:pt x="67" y="321"/>
                    </a:cubicBezTo>
                    <a:cubicBezTo>
                      <a:pt x="84" y="321"/>
                      <a:pt x="67" y="254"/>
                      <a:pt x="67" y="154"/>
                    </a:cubicBezTo>
                    <a:cubicBezTo>
                      <a:pt x="67" y="70"/>
                      <a:pt x="67" y="3"/>
                      <a:pt x="51" y="3"/>
                    </a:cubicBezTo>
                    <a:cubicBezTo>
                      <a:pt x="49" y="2"/>
                      <a:pt x="47" y="1"/>
                      <a:pt x="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08;p43">
                <a:extLst>
                  <a:ext uri="{FF2B5EF4-FFF2-40B4-BE49-F238E27FC236}">
                    <a16:creationId xmlns:a16="http://schemas.microsoft.com/office/drawing/2014/main" id="{EB8A2DAD-0D51-4A58-BB7F-58F3A7EF6C8D}"/>
                  </a:ext>
                </a:extLst>
              </p:cNvPr>
              <p:cNvSpPr/>
              <p:nvPr/>
            </p:nvSpPr>
            <p:spPr>
              <a:xfrm>
                <a:off x="2440413" y="4723281"/>
                <a:ext cx="4327" cy="8686"/>
              </a:xfrm>
              <a:custGeom>
                <a:avLst/>
                <a:gdLst/>
                <a:ahLst/>
                <a:cxnLst/>
                <a:rect l="l" t="t" r="r" b="b"/>
                <a:pathLst>
                  <a:path w="135" h="271" extrusionOk="0">
                    <a:moveTo>
                      <a:pt x="118" y="0"/>
                    </a:moveTo>
                    <a:cubicBezTo>
                      <a:pt x="101" y="0"/>
                      <a:pt x="68" y="50"/>
                      <a:pt x="34" y="134"/>
                    </a:cubicBezTo>
                    <a:cubicBezTo>
                      <a:pt x="18" y="201"/>
                      <a:pt x="1" y="267"/>
                      <a:pt x="18" y="267"/>
                    </a:cubicBezTo>
                    <a:cubicBezTo>
                      <a:pt x="19" y="269"/>
                      <a:pt x="21" y="270"/>
                      <a:pt x="23" y="270"/>
                    </a:cubicBezTo>
                    <a:cubicBezTo>
                      <a:pt x="41" y="270"/>
                      <a:pt x="71" y="210"/>
                      <a:pt x="101" y="150"/>
                    </a:cubicBezTo>
                    <a:cubicBezTo>
                      <a:pt x="118" y="67"/>
                      <a:pt x="135" y="17"/>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09;p43">
                <a:extLst>
                  <a:ext uri="{FF2B5EF4-FFF2-40B4-BE49-F238E27FC236}">
                    <a16:creationId xmlns:a16="http://schemas.microsoft.com/office/drawing/2014/main" id="{E630D362-879F-4501-982E-824ABA58E16D}"/>
                  </a:ext>
                </a:extLst>
              </p:cNvPr>
              <p:cNvSpPr/>
              <p:nvPr/>
            </p:nvSpPr>
            <p:spPr>
              <a:xfrm>
                <a:off x="2449515" y="4709051"/>
                <a:ext cx="7532" cy="7275"/>
              </a:xfrm>
              <a:custGeom>
                <a:avLst/>
                <a:gdLst/>
                <a:ahLst/>
                <a:cxnLst/>
                <a:rect l="l" t="t" r="r" b="b"/>
                <a:pathLst>
                  <a:path w="235" h="227" extrusionOk="0">
                    <a:moveTo>
                      <a:pt x="211" y="0"/>
                    </a:moveTo>
                    <a:cubicBezTo>
                      <a:pt x="181" y="0"/>
                      <a:pt x="129" y="15"/>
                      <a:pt x="85" y="60"/>
                    </a:cubicBezTo>
                    <a:cubicBezTo>
                      <a:pt x="1" y="143"/>
                      <a:pt x="1" y="227"/>
                      <a:pt x="18" y="227"/>
                    </a:cubicBezTo>
                    <a:cubicBezTo>
                      <a:pt x="34" y="227"/>
                      <a:pt x="68" y="177"/>
                      <a:pt x="118" y="110"/>
                    </a:cubicBezTo>
                    <a:cubicBezTo>
                      <a:pt x="185" y="60"/>
                      <a:pt x="235" y="26"/>
                      <a:pt x="235" y="10"/>
                    </a:cubicBezTo>
                    <a:cubicBezTo>
                      <a:pt x="235" y="4"/>
                      <a:pt x="226" y="0"/>
                      <a:pt x="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10;p43">
                <a:extLst>
                  <a:ext uri="{FF2B5EF4-FFF2-40B4-BE49-F238E27FC236}">
                    <a16:creationId xmlns:a16="http://schemas.microsoft.com/office/drawing/2014/main" id="{274B6748-6459-40B0-BCC2-4EF3A46C1B20}"/>
                  </a:ext>
                </a:extLst>
              </p:cNvPr>
              <p:cNvSpPr/>
              <p:nvPr/>
            </p:nvSpPr>
            <p:spPr>
              <a:xfrm>
                <a:off x="2462912" y="4700558"/>
                <a:ext cx="4872" cy="4199"/>
              </a:xfrm>
              <a:custGeom>
                <a:avLst/>
                <a:gdLst/>
                <a:ahLst/>
                <a:cxnLst/>
                <a:rect l="l" t="t" r="r" b="b"/>
                <a:pathLst>
                  <a:path w="152" h="131" extrusionOk="0">
                    <a:moveTo>
                      <a:pt x="118" y="1"/>
                    </a:moveTo>
                    <a:cubicBezTo>
                      <a:pt x="100" y="1"/>
                      <a:pt x="75" y="16"/>
                      <a:pt x="51" y="41"/>
                    </a:cubicBezTo>
                    <a:cubicBezTo>
                      <a:pt x="17" y="74"/>
                      <a:pt x="1" y="124"/>
                      <a:pt x="17" y="124"/>
                    </a:cubicBezTo>
                    <a:cubicBezTo>
                      <a:pt x="22" y="129"/>
                      <a:pt x="28" y="131"/>
                      <a:pt x="34" y="131"/>
                    </a:cubicBezTo>
                    <a:cubicBezTo>
                      <a:pt x="52" y="131"/>
                      <a:pt x="76" y="115"/>
                      <a:pt x="101" y="91"/>
                    </a:cubicBezTo>
                    <a:cubicBezTo>
                      <a:pt x="134" y="57"/>
                      <a:pt x="151" y="24"/>
                      <a:pt x="134" y="7"/>
                    </a:cubicBezTo>
                    <a:cubicBezTo>
                      <a:pt x="130" y="3"/>
                      <a:pt x="124"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2111;p43">
              <a:extLst>
                <a:ext uri="{FF2B5EF4-FFF2-40B4-BE49-F238E27FC236}">
                  <a16:creationId xmlns:a16="http://schemas.microsoft.com/office/drawing/2014/main" id="{FD6406E3-818C-4D2E-A4DE-157F552F358B}"/>
                </a:ext>
              </a:extLst>
            </p:cNvPr>
            <p:cNvSpPr/>
            <p:nvPr/>
          </p:nvSpPr>
          <p:spPr>
            <a:xfrm>
              <a:off x="1244119" y="4622449"/>
              <a:ext cx="74997" cy="28012"/>
            </a:xfrm>
            <a:custGeom>
              <a:avLst/>
              <a:gdLst/>
              <a:ahLst/>
              <a:cxnLst/>
              <a:rect l="l" t="t" r="r" b="b"/>
              <a:pathLst>
                <a:path w="2340" h="874" extrusionOk="0">
                  <a:moveTo>
                    <a:pt x="1420" y="1"/>
                  </a:moveTo>
                  <a:cubicBezTo>
                    <a:pt x="973" y="1"/>
                    <a:pt x="533" y="188"/>
                    <a:pt x="217" y="539"/>
                  </a:cubicBezTo>
                  <a:cubicBezTo>
                    <a:pt x="150" y="606"/>
                    <a:pt x="100" y="690"/>
                    <a:pt x="50" y="773"/>
                  </a:cubicBezTo>
                  <a:cubicBezTo>
                    <a:pt x="33" y="807"/>
                    <a:pt x="17" y="840"/>
                    <a:pt x="0" y="874"/>
                  </a:cubicBezTo>
                  <a:cubicBezTo>
                    <a:pt x="17" y="874"/>
                    <a:pt x="84" y="740"/>
                    <a:pt x="251" y="573"/>
                  </a:cubicBezTo>
                  <a:cubicBezTo>
                    <a:pt x="571" y="241"/>
                    <a:pt x="1001" y="68"/>
                    <a:pt x="1439" y="68"/>
                  </a:cubicBezTo>
                  <a:cubicBezTo>
                    <a:pt x="1617" y="68"/>
                    <a:pt x="1797" y="97"/>
                    <a:pt x="1972" y="155"/>
                  </a:cubicBezTo>
                  <a:cubicBezTo>
                    <a:pt x="2206" y="222"/>
                    <a:pt x="2323" y="305"/>
                    <a:pt x="2339" y="305"/>
                  </a:cubicBezTo>
                  <a:cubicBezTo>
                    <a:pt x="2306" y="272"/>
                    <a:pt x="2272" y="255"/>
                    <a:pt x="2256" y="239"/>
                  </a:cubicBezTo>
                  <a:cubicBezTo>
                    <a:pt x="2172" y="189"/>
                    <a:pt x="2072" y="138"/>
                    <a:pt x="1988" y="105"/>
                  </a:cubicBezTo>
                  <a:cubicBezTo>
                    <a:pt x="1803" y="35"/>
                    <a:pt x="1611" y="1"/>
                    <a:pt x="1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112;p43">
              <a:extLst>
                <a:ext uri="{FF2B5EF4-FFF2-40B4-BE49-F238E27FC236}">
                  <a16:creationId xmlns:a16="http://schemas.microsoft.com/office/drawing/2014/main" id="{AB9B25BF-50A7-40ED-9399-8B98B223A178}"/>
                </a:ext>
              </a:extLst>
            </p:cNvPr>
            <p:cNvSpPr/>
            <p:nvPr/>
          </p:nvSpPr>
          <p:spPr>
            <a:xfrm>
              <a:off x="1042204" y="4554567"/>
              <a:ext cx="260310" cy="121053"/>
            </a:xfrm>
            <a:custGeom>
              <a:avLst/>
              <a:gdLst/>
              <a:ahLst/>
              <a:cxnLst/>
              <a:rect l="l" t="t" r="r" b="b"/>
              <a:pathLst>
                <a:path w="8122" h="3777" extrusionOk="0">
                  <a:moveTo>
                    <a:pt x="1" y="1"/>
                  </a:moveTo>
                  <a:cubicBezTo>
                    <a:pt x="18" y="17"/>
                    <a:pt x="51" y="34"/>
                    <a:pt x="68" y="51"/>
                  </a:cubicBezTo>
                  <a:cubicBezTo>
                    <a:pt x="151" y="84"/>
                    <a:pt x="218" y="134"/>
                    <a:pt x="302" y="168"/>
                  </a:cubicBezTo>
                  <a:lnTo>
                    <a:pt x="1154" y="619"/>
                  </a:lnTo>
                  <a:cubicBezTo>
                    <a:pt x="1872" y="987"/>
                    <a:pt x="2891" y="1471"/>
                    <a:pt x="4011" y="2006"/>
                  </a:cubicBezTo>
                  <a:cubicBezTo>
                    <a:pt x="5130" y="2524"/>
                    <a:pt x="6150" y="2975"/>
                    <a:pt x="6902" y="3292"/>
                  </a:cubicBezTo>
                  <a:lnTo>
                    <a:pt x="7787" y="3660"/>
                  </a:lnTo>
                  <a:cubicBezTo>
                    <a:pt x="7887" y="3693"/>
                    <a:pt x="7954" y="3727"/>
                    <a:pt x="8038" y="3743"/>
                  </a:cubicBezTo>
                  <a:lnTo>
                    <a:pt x="7804" y="3627"/>
                  </a:lnTo>
                  <a:lnTo>
                    <a:pt x="6918" y="3242"/>
                  </a:lnTo>
                  <a:cubicBezTo>
                    <a:pt x="6183" y="2925"/>
                    <a:pt x="5164" y="2457"/>
                    <a:pt x="4028" y="1939"/>
                  </a:cubicBezTo>
                  <a:cubicBezTo>
                    <a:pt x="2908" y="1421"/>
                    <a:pt x="1906" y="936"/>
                    <a:pt x="1170" y="569"/>
                  </a:cubicBezTo>
                  <a:lnTo>
                    <a:pt x="318" y="151"/>
                  </a:lnTo>
                  <a:lnTo>
                    <a:pt x="84" y="34"/>
                  </a:lnTo>
                  <a:cubicBezTo>
                    <a:pt x="51" y="17"/>
                    <a:pt x="18" y="17"/>
                    <a:pt x="1" y="1"/>
                  </a:cubicBezTo>
                  <a:close/>
                  <a:moveTo>
                    <a:pt x="8038" y="3743"/>
                  </a:moveTo>
                  <a:cubicBezTo>
                    <a:pt x="8054" y="3760"/>
                    <a:pt x="8088" y="3777"/>
                    <a:pt x="8121" y="3777"/>
                  </a:cubicBezTo>
                  <a:cubicBezTo>
                    <a:pt x="8088" y="3760"/>
                    <a:pt x="8071" y="3743"/>
                    <a:pt x="8038" y="374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TextBox 4">
            <a:extLst>
              <a:ext uri="{FF2B5EF4-FFF2-40B4-BE49-F238E27FC236}">
                <a16:creationId xmlns:a16="http://schemas.microsoft.com/office/drawing/2014/main" id="{040B00B0-C320-49AE-AD61-81B8AF5F117D}"/>
              </a:ext>
            </a:extLst>
          </p:cNvPr>
          <p:cNvSpPr txBox="1"/>
          <p:nvPr/>
        </p:nvSpPr>
        <p:spPr>
          <a:xfrm>
            <a:off x="858053" y="233855"/>
            <a:ext cx="7709664" cy="507831"/>
          </a:xfrm>
          <a:prstGeom prst="rect">
            <a:avLst/>
          </a:prstGeom>
          <a:noFill/>
        </p:spPr>
        <p:txBody>
          <a:bodyPr wrap="square" rtlCol="0">
            <a:spAutoFit/>
          </a:bodyPr>
          <a:lstStyle/>
          <a:p>
            <a:pPr lvl="0" algn="ctr">
              <a:defRPr/>
            </a:pPr>
            <a:r>
              <a:rPr lang="en-US" sz="2700" b="1" err="1">
                <a:latin typeface="Lilita One" panose="020B0604020202020204" charset="0"/>
                <a:ea typeface="Noto Sans" panose="020B0502040504020204" pitchFamily="34"/>
                <a:cs typeface="Noto Sans" panose="020B0502040504020204" pitchFamily="34"/>
              </a:rPr>
              <a:t>Interviste</a:t>
            </a:r>
            <a:endParaRPr lang="en-US" sz="2700" b="1">
              <a:latin typeface="Lilita One" panose="020B0604020202020204" charset="0"/>
              <a:ea typeface="Noto Sans" panose="020B0502040504020204" pitchFamily="34"/>
              <a:cs typeface="Noto Sans" panose="020B0502040504020204" pitchFamily="34"/>
            </a:endParaRPr>
          </a:p>
        </p:txBody>
      </p:sp>
      <p:sp>
        <p:nvSpPr>
          <p:cNvPr id="150" name="Google Shape;533;p19">
            <a:extLst>
              <a:ext uri="{FF2B5EF4-FFF2-40B4-BE49-F238E27FC236}">
                <a16:creationId xmlns:a16="http://schemas.microsoft.com/office/drawing/2014/main" id="{7D6C693D-B3E8-3B48-ACDA-CBF12644E0F7}"/>
              </a:ext>
            </a:extLst>
          </p:cNvPr>
          <p:cNvSpPr txBox="1">
            <a:spLocks/>
          </p:cNvSpPr>
          <p:nvPr/>
        </p:nvSpPr>
        <p:spPr>
          <a:xfrm>
            <a:off x="2817191" y="747896"/>
            <a:ext cx="3838790" cy="19740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gn="ctr">
              <a:lnSpc>
                <a:spcPct val="100000"/>
              </a:lnSpc>
              <a:spcAft>
                <a:spcPts val="1600"/>
              </a:spcAft>
              <a:buFont typeface="Josefin Sans"/>
              <a:buNone/>
            </a:pPr>
            <a:br>
              <a:rPr lang="it-IT" sz="1400"/>
            </a:br>
            <a:r>
              <a:rPr lang="it-IT" sz="1200">
                <a:solidFill>
                  <a:schemeClr val="tx1"/>
                </a:solidFill>
              </a:rPr>
              <a:t>Per comprendere quali sono le necessità dei nostri </a:t>
            </a:r>
            <a:r>
              <a:rPr lang="it-IT" sz="1200" err="1">
                <a:solidFill>
                  <a:schemeClr val="tx1"/>
                </a:solidFill>
              </a:rPr>
              <a:t>stakeholders</a:t>
            </a:r>
            <a:r>
              <a:rPr lang="it-IT" sz="1200">
                <a:solidFill>
                  <a:schemeClr val="tx1"/>
                </a:solidFill>
              </a:rPr>
              <a:t> e per avere una visione più chiara dello scope del problema, abbiamo sottoposto i nostri </a:t>
            </a:r>
            <a:r>
              <a:rPr lang="it-IT" sz="1200" err="1">
                <a:solidFill>
                  <a:schemeClr val="tx1"/>
                </a:solidFill>
              </a:rPr>
              <a:t>stakeholders</a:t>
            </a:r>
            <a:r>
              <a:rPr lang="it-IT" sz="1200">
                <a:solidFill>
                  <a:schemeClr val="tx1"/>
                </a:solidFill>
              </a:rPr>
              <a:t> ad un questionario.</a:t>
            </a:r>
          </a:p>
          <a:p>
            <a:pPr marL="0" indent="0" algn="ctr">
              <a:lnSpc>
                <a:spcPct val="100000"/>
              </a:lnSpc>
              <a:spcAft>
                <a:spcPts val="1600"/>
              </a:spcAft>
              <a:buFont typeface="Josefin Sans"/>
              <a:buNone/>
            </a:pPr>
            <a:r>
              <a:rPr lang="it-IT" sz="1200">
                <a:solidFill>
                  <a:schemeClr val="tx1"/>
                </a:solidFill>
              </a:rPr>
              <a:t>Con l’uso dei questionari siamo riusciti ad ottenere informazioni aggiuntive sui task svolti dagli utenti e altre problematiche che li affliggono. </a:t>
            </a:r>
          </a:p>
          <a:p>
            <a:pPr marL="0" indent="0" algn="ctr">
              <a:lnSpc>
                <a:spcPct val="100000"/>
              </a:lnSpc>
              <a:spcAft>
                <a:spcPts val="1600"/>
              </a:spcAft>
              <a:buFont typeface="Josefin Sans"/>
              <a:buNone/>
            </a:pPr>
            <a:endParaRPr lang="it-IT" sz="1200">
              <a:solidFill>
                <a:schemeClr val="tx1">
                  <a:lumMod val="65000"/>
                  <a:lumOff val="35000"/>
                </a:schemeClr>
              </a:solidFill>
            </a:endParaRPr>
          </a:p>
        </p:txBody>
      </p:sp>
      <p:pic>
        <p:nvPicPr>
          <p:cNvPr id="152" name="Immagine 151">
            <a:extLst>
              <a:ext uri="{FF2B5EF4-FFF2-40B4-BE49-F238E27FC236}">
                <a16:creationId xmlns:a16="http://schemas.microsoft.com/office/drawing/2014/main" id="{17B9414B-61AB-AC41-89A6-BAE16103B6C9}"/>
              </a:ext>
            </a:extLst>
          </p:cNvPr>
          <p:cNvPicPr>
            <a:picLocks noChangeAspect="1"/>
          </p:cNvPicPr>
          <p:nvPr/>
        </p:nvPicPr>
        <p:blipFill>
          <a:blip r:embed="rId3"/>
          <a:stretch>
            <a:fillRect/>
          </a:stretch>
        </p:blipFill>
        <p:spPr>
          <a:xfrm>
            <a:off x="1866022" y="2841629"/>
            <a:ext cx="5693725" cy="589541"/>
          </a:xfrm>
          <a:prstGeom prst="rect">
            <a:avLst/>
          </a:prstGeom>
        </p:spPr>
      </p:pic>
      <p:pic>
        <p:nvPicPr>
          <p:cNvPr id="156" name="Immagine 155">
            <a:extLst>
              <a:ext uri="{FF2B5EF4-FFF2-40B4-BE49-F238E27FC236}">
                <a16:creationId xmlns:a16="http://schemas.microsoft.com/office/drawing/2014/main" id="{CD7099D4-E78E-FE49-8590-DCB3D2A0B9D0}"/>
              </a:ext>
            </a:extLst>
          </p:cNvPr>
          <p:cNvPicPr>
            <a:picLocks noChangeAspect="1"/>
          </p:cNvPicPr>
          <p:nvPr/>
        </p:nvPicPr>
        <p:blipFill>
          <a:blip r:embed="rId4"/>
          <a:stretch>
            <a:fillRect/>
          </a:stretch>
        </p:blipFill>
        <p:spPr>
          <a:xfrm>
            <a:off x="1972350" y="3550863"/>
            <a:ext cx="4683631" cy="420057"/>
          </a:xfrm>
          <a:prstGeom prst="rect">
            <a:avLst/>
          </a:prstGeom>
        </p:spPr>
      </p:pic>
      <p:sp>
        <p:nvSpPr>
          <p:cNvPr id="157" name="Google Shape;533;p19">
            <a:extLst>
              <a:ext uri="{FF2B5EF4-FFF2-40B4-BE49-F238E27FC236}">
                <a16:creationId xmlns:a16="http://schemas.microsoft.com/office/drawing/2014/main" id="{27A25002-CEE2-274C-AB73-0B75EB6BD3B9}"/>
              </a:ext>
            </a:extLst>
          </p:cNvPr>
          <p:cNvSpPr txBox="1">
            <a:spLocks/>
          </p:cNvSpPr>
          <p:nvPr/>
        </p:nvSpPr>
        <p:spPr>
          <a:xfrm>
            <a:off x="3501630" y="4070353"/>
            <a:ext cx="2469912" cy="3252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nSpc>
                <a:spcPct val="100000"/>
              </a:lnSpc>
              <a:spcAft>
                <a:spcPts val="1600"/>
              </a:spcAft>
              <a:buNone/>
            </a:pPr>
            <a:r>
              <a:rPr lang="it-IT" sz="1000">
                <a:solidFill>
                  <a:schemeClr val="tx1">
                    <a:lumMod val="65000"/>
                    <a:lumOff val="35000"/>
                  </a:schemeClr>
                </a:solidFill>
              </a:rPr>
              <a:t>Link al questionario: </a:t>
            </a:r>
            <a:r>
              <a:rPr lang="it-IT" sz="1000">
                <a:solidFill>
                  <a:schemeClr val="tx1">
                    <a:lumMod val="65000"/>
                    <a:lumOff val="35000"/>
                  </a:schemeClr>
                </a:solidFill>
                <a:hlinkClick r:id="rId5"/>
              </a:rPr>
              <a:t>questionario</a:t>
            </a:r>
            <a:endParaRPr lang="it-IT" sz="1000">
              <a:solidFill>
                <a:schemeClr val="tx1">
                  <a:lumMod val="65000"/>
                  <a:lumOff val="35000"/>
                </a:schemeClr>
              </a:solidFill>
            </a:endParaRPr>
          </a:p>
          <a:p>
            <a:pPr marL="0" indent="0" algn="ctr">
              <a:lnSpc>
                <a:spcPct val="100000"/>
              </a:lnSpc>
              <a:spcAft>
                <a:spcPts val="1600"/>
              </a:spcAft>
              <a:buFont typeface="Josefin Sans"/>
              <a:buNone/>
            </a:pPr>
            <a:endParaRPr lang="it-IT" sz="1200">
              <a:solidFill>
                <a:schemeClr val="tx1">
                  <a:lumMod val="65000"/>
                  <a:lumOff val="35000"/>
                </a:schemeClr>
              </a:solidFill>
            </a:endParaRPr>
          </a:p>
        </p:txBody>
      </p:sp>
    </p:spTree>
    <p:extLst>
      <p:ext uri="{BB962C8B-B14F-4D97-AF65-F5344CB8AC3E}">
        <p14:creationId xmlns:p14="http://schemas.microsoft.com/office/powerpoint/2010/main" val="1696092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p:cTn id="7" dur="500" fill="hold"/>
                                        <p:tgtEl>
                                          <p:spTgt spid="144"/>
                                        </p:tgtEl>
                                        <p:attrNameLst>
                                          <p:attrName>ppt_w</p:attrName>
                                        </p:attrNameLst>
                                      </p:cBhvr>
                                      <p:tavLst>
                                        <p:tav tm="0">
                                          <p:val>
                                            <p:strVal val="#ppt_w*0.70"/>
                                          </p:val>
                                        </p:tav>
                                        <p:tav tm="100000">
                                          <p:val>
                                            <p:strVal val="#ppt_w"/>
                                          </p:val>
                                        </p:tav>
                                      </p:tavLst>
                                    </p:anim>
                                    <p:anim calcmode="lin" valueType="num">
                                      <p:cBhvr>
                                        <p:cTn id="8" dur="500" fill="hold"/>
                                        <p:tgtEl>
                                          <p:spTgt spid="144"/>
                                        </p:tgtEl>
                                        <p:attrNameLst>
                                          <p:attrName>ppt_h</p:attrName>
                                        </p:attrNameLst>
                                      </p:cBhvr>
                                      <p:tavLst>
                                        <p:tav tm="0">
                                          <p:val>
                                            <p:strVal val="#ppt_h"/>
                                          </p:val>
                                        </p:tav>
                                        <p:tav tm="100000">
                                          <p:val>
                                            <p:strVal val="#ppt_h"/>
                                          </p:val>
                                        </p:tav>
                                      </p:tavLst>
                                    </p:anim>
                                    <p:animEffect transition="in" filter="fade">
                                      <p:cBhvr>
                                        <p:cTn id="9" dur="500"/>
                                        <p:tgtEl>
                                          <p:spTgt spid="144"/>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Effect transition="in" filter="fade">
                                      <p:cBhvr>
                                        <p:cTn id="14" dur="1000"/>
                                        <p:tgtEl>
                                          <p:spTgt spid="150"/>
                                        </p:tgtEl>
                                      </p:cBhvr>
                                    </p:animEffect>
                                    <p:anim calcmode="lin" valueType="num">
                                      <p:cBhvr>
                                        <p:cTn id="15" dur="1000" fill="hold"/>
                                        <p:tgtEl>
                                          <p:spTgt spid="150"/>
                                        </p:tgtEl>
                                        <p:attrNameLst>
                                          <p:attrName>ppt_x</p:attrName>
                                        </p:attrNameLst>
                                      </p:cBhvr>
                                      <p:tavLst>
                                        <p:tav tm="0">
                                          <p:val>
                                            <p:strVal val="#ppt_x"/>
                                          </p:val>
                                        </p:tav>
                                        <p:tav tm="100000">
                                          <p:val>
                                            <p:strVal val="#ppt_x"/>
                                          </p:val>
                                        </p:tav>
                                      </p:tavLst>
                                    </p:anim>
                                    <p:anim calcmode="lin" valueType="num">
                                      <p:cBhvr>
                                        <p:cTn id="16" dur="900" decel="100000" fill="hold"/>
                                        <p:tgtEl>
                                          <p:spTgt spid="150"/>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50"/>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500"/>
                                        <p:tgtEl>
                                          <p:spTgt spid="152"/>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56"/>
                                        </p:tgtEl>
                                        <p:attrNameLst>
                                          <p:attrName>style.visibility</p:attrName>
                                        </p:attrNameLst>
                                      </p:cBhvr>
                                      <p:to>
                                        <p:strVal val="visible"/>
                                      </p:to>
                                    </p:set>
                                    <p:animEffect transition="in" filter="fade">
                                      <p:cBhvr>
                                        <p:cTn id="26" dur="500"/>
                                        <p:tgtEl>
                                          <p:spTgt spid="156"/>
                                        </p:tgtEl>
                                      </p:cBhvr>
                                    </p:animEffect>
                                  </p:childTnLst>
                                </p:cTn>
                              </p:par>
                            </p:childTnLst>
                          </p:cTn>
                        </p:par>
                        <p:par>
                          <p:cTn id="27" fill="hold">
                            <p:stCondLst>
                              <p:cond delay="1000"/>
                            </p:stCondLst>
                            <p:childTnLst>
                              <p:par>
                                <p:cTn id="28" presetID="9" presetClass="entr" presetSubtype="0" fill="hold" grpId="0" nodeType="afterEffect">
                                  <p:stCondLst>
                                    <p:cond delay="0"/>
                                  </p:stCondLst>
                                  <p:childTnLst>
                                    <p:set>
                                      <p:cBhvr>
                                        <p:cTn id="29" dur="1" fill="hold">
                                          <p:stCondLst>
                                            <p:cond delay="0"/>
                                          </p:stCondLst>
                                        </p:cTn>
                                        <p:tgtEl>
                                          <p:spTgt spid="157"/>
                                        </p:tgtEl>
                                        <p:attrNameLst>
                                          <p:attrName>style.visibility</p:attrName>
                                        </p:attrNameLst>
                                      </p:cBhvr>
                                      <p:to>
                                        <p:strVal val="visible"/>
                                      </p:to>
                                    </p:set>
                                    <p:animEffect transition="in" filter="dissolve">
                                      <p:cBhvr>
                                        <p:cTn id="30"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50" grpId="0"/>
      <p:bldP spid="1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216" name="Google Shape;3216;p58"/>
          <p:cNvSpPr/>
          <p:nvPr/>
        </p:nvSpPr>
        <p:spPr>
          <a:xfrm>
            <a:off x="2260289" y="1654720"/>
            <a:ext cx="1908602" cy="455321"/>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4817919" y="1848925"/>
            <a:ext cx="1908610" cy="580906"/>
          </a:xfrm>
          <a:custGeom>
            <a:avLst/>
            <a:gdLst/>
            <a:ahLst/>
            <a:cxnLst/>
            <a:rect l="l" t="t" r="r" b="b"/>
            <a:pathLst>
              <a:path w="59551" h="18125" extrusionOk="0">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4028612" y="1697585"/>
            <a:ext cx="1093001" cy="1036401"/>
          </a:xfrm>
          <a:custGeom>
            <a:avLst/>
            <a:gdLst/>
            <a:ahLst/>
            <a:cxnLst/>
            <a:rect l="l" t="t" r="r" b="b"/>
            <a:pathLst>
              <a:path w="34103" h="32337" extrusionOk="0">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1474975" y="1305624"/>
            <a:ext cx="1116790" cy="1056560"/>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6445188" y="1159825"/>
            <a:ext cx="1220725"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asellaDiTesto 2">
            <a:extLst>
              <a:ext uri="{FF2B5EF4-FFF2-40B4-BE49-F238E27FC236}">
                <a16:creationId xmlns:a16="http://schemas.microsoft.com/office/drawing/2014/main" id="{CC3AA92A-0D4F-0C45-8836-D07EA76C4301}"/>
              </a:ext>
            </a:extLst>
          </p:cNvPr>
          <p:cNvSpPr txBox="1"/>
          <p:nvPr/>
        </p:nvSpPr>
        <p:spPr>
          <a:xfrm>
            <a:off x="594804" y="435006"/>
            <a:ext cx="184731" cy="307777"/>
          </a:xfrm>
          <a:prstGeom prst="rect">
            <a:avLst/>
          </a:prstGeom>
          <a:noFill/>
        </p:spPr>
        <p:txBody>
          <a:bodyPr wrap="none" rtlCol="0">
            <a:spAutoFit/>
          </a:bodyPr>
          <a:lstStyle/>
          <a:p>
            <a:endParaRPr lang="it-IT"/>
          </a:p>
        </p:txBody>
      </p:sp>
      <p:sp>
        <p:nvSpPr>
          <p:cNvPr id="15" name="Google Shape;533;p19">
            <a:extLst>
              <a:ext uri="{FF2B5EF4-FFF2-40B4-BE49-F238E27FC236}">
                <a16:creationId xmlns:a16="http://schemas.microsoft.com/office/drawing/2014/main" id="{267BB2B3-DBDE-154C-954F-5FC73348C5BB}"/>
              </a:ext>
            </a:extLst>
          </p:cNvPr>
          <p:cNvSpPr txBox="1">
            <a:spLocks/>
          </p:cNvSpPr>
          <p:nvPr/>
        </p:nvSpPr>
        <p:spPr>
          <a:xfrm>
            <a:off x="1155965" y="2403385"/>
            <a:ext cx="1754809" cy="19740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lvl="0" indent="0" algn="ctr">
              <a:lnSpc>
                <a:spcPct val="100000"/>
              </a:lnSpc>
              <a:spcAft>
                <a:spcPts val="1600"/>
              </a:spcAft>
              <a:buNone/>
            </a:pPr>
            <a:r>
              <a:rPr lang="it-IT" sz="1400" b="1">
                <a:solidFill>
                  <a:schemeClr val="tx1"/>
                </a:solidFill>
              </a:rPr>
              <a:t>Cesare</a:t>
            </a:r>
            <a:br>
              <a:rPr lang="it-IT" sz="1400"/>
            </a:br>
            <a:r>
              <a:rPr lang="it-IT" sz="1200">
                <a:solidFill>
                  <a:schemeClr val="tx1"/>
                </a:solidFill>
              </a:rPr>
              <a:t>Apicoltore hobbista</a:t>
            </a:r>
          </a:p>
          <a:p>
            <a:pPr marL="0" lvl="0" indent="0">
              <a:lnSpc>
                <a:spcPct val="100000"/>
              </a:lnSpc>
              <a:spcAft>
                <a:spcPts val="1600"/>
              </a:spcAft>
              <a:buNone/>
            </a:pPr>
            <a:r>
              <a:rPr lang="it-IT" sz="1200" b="1">
                <a:solidFill>
                  <a:schemeClr val="tx1"/>
                </a:solidFill>
              </a:rPr>
              <a:t>Obiettivo</a:t>
            </a:r>
            <a:r>
              <a:rPr lang="it-IT" sz="1200">
                <a:solidFill>
                  <a:schemeClr val="tx1"/>
                </a:solidFill>
              </a:rPr>
              <a:t>: migliorare la sua piccola produzione e supporto per le attività di routine </a:t>
            </a:r>
          </a:p>
          <a:p>
            <a:pPr marL="0" indent="0" algn="ctr">
              <a:lnSpc>
                <a:spcPct val="100000"/>
              </a:lnSpc>
              <a:spcAft>
                <a:spcPts val="1600"/>
              </a:spcAft>
              <a:buFont typeface="Josefin Sans"/>
              <a:buNone/>
            </a:pPr>
            <a:endParaRPr lang="it-IT" sz="1200">
              <a:solidFill>
                <a:schemeClr val="tx1">
                  <a:lumMod val="65000"/>
                  <a:lumOff val="35000"/>
                </a:schemeClr>
              </a:solidFill>
            </a:endParaRPr>
          </a:p>
        </p:txBody>
      </p:sp>
      <p:sp>
        <p:nvSpPr>
          <p:cNvPr id="16" name="Google Shape;533;p19">
            <a:extLst>
              <a:ext uri="{FF2B5EF4-FFF2-40B4-BE49-F238E27FC236}">
                <a16:creationId xmlns:a16="http://schemas.microsoft.com/office/drawing/2014/main" id="{99775B69-449A-4747-84C5-AF5CF23E2BEF}"/>
              </a:ext>
            </a:extLst>
          </p:cNvPr>
          <p:cNvSpPr txBox="1">
            <a:spLocks/>
          </p:cNvSpPr>
          <p:nvPr/>
        </p:nvSpPr>
        <p:spPr>
          <a:xfrm>
            <a:off x="3694595" y="2744187"/>
            <a:ext cx="1754809" cy="16332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lvl="0" indent="0" algn="ctr">
              <a:lnSpc>
                <a:spcPct val="100000"/>
              </a:lnSpc>
              <a:spcAft>
                <a:spcPts val="1600"/>
              </a:spcAft>
              <a:buNone/>
            </a:pPr>
            <a:r>
              <a:rPr lang="it-IT" sz="1400" b="1">
                <a:solidFill>
                  <a:schemeClr val="tx1"/>
                </a:solidFill>
              </a:rPr>
              <a:t>Laura</a:t>
            </a:r>
            <a:br>
              <a:rPr lang="it-IT" sz="1400"/>
            </a:br>
            <a:r>
              <a:rPr lang="it-IT" sz="1200">
                <a:solidFill>
                  <a:schemeClr val="tx1"/>
                </a:solidFill>
              </a:rPr>
              <a:t>Imprenditore apistico</a:t>
            </a:r>
          </a:p>
          <a:p>
            <a:pPr marL="0" indent="0">
              <a:lnSpc>
                <a:spcPct val="100000"/>
              </a:lnSpc>
              <a:spcAft>
                <a:spcPts val="1600"/>
              </a:spcAft>
              <a:buNone/>
            </a:pPr>
            <a:r>
              <a:rPr lang="it-IT" sz="1200" b="1">
                <a:solidFill>
                  <a:schemeClr val="tx1"/>
                </a:solidFill>
              </a:rPr>
              <a:t>Obiettivo</a:t>
            </a:r>
            <a:r>
              <a:rPr lang="it-IT" sz="1200">
                <a:solidFill>
                  <a:schemeClr val="tx1"/>
                </a:solidFill>
              </a:rPr>
              <a:t>: tutelare la salute degli alveari garantendo quantità e qualità del prodotto. </a:t>
            </a:r>
            <a:endParaRPr lang="it-IT" sz="1200">
              <a:solidFill>
                <a:schemeClr val="tx1">
                  <a:lumMod val="65000"/>
                  <a:lumOff val="35000"/>
                </a:schemeClr>
              </a:solidFill>
            </a:endParaRPr>
          </a:p>
        </p:txBody>
      </p:sp>
      <p:sp>
        <p:nvSpPr>
          <p:cNvPr id="17" name="Google Shape;533;p19">
            <a:extLst>
              <a:ext uri="{FF2B5EF4-FFF2-40B4-BE49-F238E27FC236}">
                <a16:creationId xmlns:a16="http://schemas.microsoft.com/office/drawing/2014/main" id="{2D5C7D64-362A-734E-BF5D-B990214D510C}"/>
              </a:ext>
            </a:extLst>
          </p:cNvPr>
          <p:cNvSpPr txBox="1">
            <a:spLocks/>
          </p:cNvSpPr>
          <p:nvPr/>
        </p:nvSpPr>
        <p:spPr>
          <a:xfrm>
            <a:off x="6098432" y="2328384"/>
            <a:ext cx="2040822" cy="16813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lvl="0" indent="0" algn="ctr">
              <a:lnSpc>
                <a:spcPct val="100000"/>
              </a:lnSpc>
              <a:spcAft>
                <a:spcPts val="1600"/>
              </a:spcAft>
              <a:buNone/>
            </a:pPr>
            <a:r>
              <a:rPr lang="it-IT" sz="1400" b="1">
                <a:solidFill>
                  <a:schemeClr val="tx1"/>
                </a:solidFill>
              </a:rPr>
              <a:t>Mario</a:t>
            </a:r>
            <a:br>
              <a:rPr lang="it-IT" sz="1400"/>
            </a:br>
            <a:r>
              <a:rPr lang="it-IT" sz="1200">
                <a:solidFill>
                  <a:schemeClr val="tx1"/>
                </a:solidFill>
              </a:rPr>
              <a:t>Apicoltore professionista</a:t>
            </a:r>
          </a:p>
          <a:p>
            <a:pPr marL="0" indent="0">
              <a:lnSpc>
                <a:spcPct val="100000"/>
              </a:lnSpc>
              <a:spcAft>
                <a:spcPts val="1600"/>
              </a:spcAft>
              <a:buNone/>
            </a:pPr>
            <a:r>
              <a:rPr lang="it-IT" sz="1200" b="1">
                <a:solidFill>
                  <a:schemeClr val="tx1"/>
                </a:solidFill>
              </a:rPr>
              <a:t>Obiettivo</a:t>
            </a:r>
            <a:r>
              <a:rPr lang="it-IT" sz="1200">
                <a:solidFill>
                  <a:schemeClr val="tx1"/>
                </a:solidFill>
              </a:rPr>
              <a:t>: facilitare le procedure da svolgere, massimizzando la produzione dell’alveare. </a:t>
            </a:r>
            <a:endParaRPr lang="it-IT" sz="1200">
              <a:solidFill>
                <a:schemeClr val="tx1">
                  <a:lumMod val="65000"/>
                  <a:lumOff val="35000"/>
                </a:schemeClr>
              </a:solidFill>
            </a:endParaRPr>
          </a:p>
        </p:txBody>
      </p:sp>
      <p:sp>
        <p:nvSpPr>
          <p:cNvPr id="18" name="TextBox 4">
            <a:extLst>
              <a:ext uri="{FF2B5EF4-FFF2-40B4-BE49-F238E27FC236}">
                <a16:creationId xmlns:a16="http://schemas.microsoft.com/office/drawing/2014/main" id="{7471337E-C009-0147-AEAF-BD297BE4715B}"/>
              </a:ext>
            </a:extLst>
          </p:cNvPr>
          <p:cNvSpPr txBox="1"/>
          <p:nvPr/>
        </p:nvSpPr>
        <p:spPr>
          <a:xfrm>
            <a:off x="944360" y="40509"/>
            <a:ext cx="7255277" cy="507831"/>
          </a:xfrm>
          <a:prstGeom prst="rect">
            <a:avLst/>
          </a:prstGeom>
          <a:noFill/>
        </p:spPr>
        <p:txBody>
          <a:bodyPr wrap="square" rtlCol="0">
            <a:spAutoFit/>
          </a:bodyPr>
          <a:lstStyle/>
          <a:p>
            <a:pPr algn="ctr" defTabSz="685800">
              <a:buClrTx/>
              <a:defRPr/>
            </a:pPr>
            <a:r>
              <a:rPr lang="en-US" sz="2700" b="1" kern="1200">
                <a:latin typeface="Lilita One" panose="020B0604020202020204" charset="0"/>
                <a:ea typeface="Noto Sans" panose="020B0502040504020204" pitchFamily="34"/>
                <a:cs typeface="Noto Sans" panose="020B0502040504020204" pitchFamily="34"/>
              </a:rPr>
              <a:t>Personas</a:t>
            </a:r>
          </a:p>
        </p:txBody>
      </p:sp>
    </p:spTree>
    <p:extLst>
      <p:ext uri="{BB962C8B-B14F-4D97-AF65-F5344CB8AC3E}">
        <p14:creationId xmlns:p14="http://schemas.microsoft.com/office/powerpoint/2010/main" val="39937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46"/>
                                        </p:tgtEl>
                                        <p:attrNameLst>
                                          <p:attrName>style.visibility</p:attrName>
                                        </p:attrNameLst>
                                      </p:cBhvr>
                                      <p:to>
                                        <p:strVal val="visible"/>
                                      </p:to>
                                    </p:set>
                                    <p:animEffect transition="in" filter="wipe(down)">
                                      <p:cBhvr>
                                        <p:cTn id="7" dur="500"/>
                                        <p:tgtEl>
                                          <p:spTgt spid="324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218"/>
                                        </p:tgtEl>
                                        <p:attrNameLst>
                                          <p:attrName>style.visibility</p:attrName>
                                        </p:attrNameLst>
                                      </p:cBhvr>
                                      <p:to>
                                        <p:strVal val="visible"/>
                                      </p:to>
                                    </p:set>
                                    <p:animEffect transition="in" filter="wipe(down)">
                                      <p:cBhvr>
                                        <p:cTn id="16" dur="500"/>
                                        <p:tgtEl>
                                          <p:spTgt spid="32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216"/>
                                        </p:tgtEl>
                                        <p:attrNameLst>
                                          <p:attrName>style.visibility</p:attrName>
                                        </p:attrNameLst>
                                      </p:cBhvr>
                                      <p:to>
                                        <p:strVal val="visible"/>
                                      </p:to>
                                    </p:set>
                                    <p:animEffect transition="in" filter="fade">
                                      <p:cBhvr>
                                        <p:cTn id="20" dur="500"/>
                                        <p:tgtEl>
                                          <p:spTgt spid="3216"/>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278"/>
                                        </p:tgtEl>
                                        <p:attrNameLst>
                                          <p:attrName>style.visibility</p:attrName>
                                        </p:attrNameLst>
                                      </p:cBhvr>
                                      <p:to>
                                        <p:strVal val="visible"/>
                                      </p:to>
                                    </p:set>
                                    <p:animEffect transition="in" filter="wipe(down)">
                                      <p:cBhvr>
                                        <p:cTn id="29" dur="500"/>
                                        <p:tgtEl>
                                          <p:spTgt spid="3278"/>
                                        </p:tgtEl>
                                      </p:cBhvr>
                                    </p:animEffec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3217"/>
                                        </p:tgtEl>
                                        <p:attrNameLst>
                                          <p:attrName>style.visibility</p:attrName>
                                        </p:attrNameLst>
                                      </p:cBhvr>
                                      <p:to>
                                        <p:strVal val="visible"/>
                                      </p:to>
                                    </p:set>
                                    <p:animEffect transition="in" filter="dissolve">
                                      <p:cBhvr>
                                        <p:cTn id="33" dur="500"/>
                                        <p:tgtEl>
                                          <p:spTgt spid="3217"/>
                                        </p:tgtEl>
                                      </p:cBhvr>
                                    </p:animEffect>
                                  </p:childTnLst>
                                </p:cTn>
                              </p:par>
                            </p:childTnLst>
                          </p:cTn>
                        </p:par>
                        <p:par>
                          <p:cTn id="34" fill="hold">
                            <p:stCondLst>
                              <p:cond delay="1000"/>
                            </p:stCondLst>
                            <p:childTnLst>
                              <p:par>
                                <p:cTn id="35" presetID="22" presetClass="entr" presetSubtype="4"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6" grpId="0" animBg="1"/>
      <p:bldP spid="3217" grpId="0" animBg="1"/>
      <p:bldP spid="3218" grpId="0" animBg="1"/>
      <p:bldP spid="3246" grpId="0" animBg="1"/>
      <p:bldP spid="3278" grpId="0" animBg="1"/>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 name="CasellaDiTesto 2">
            <a:extLst>
              <a:ext uri="{FF2B5EF4-FFF2-40B4-BE49-F238E27FC236}">
                <a16:creationId xmlns:a16="http://schemas.microsoft.com/office/drawing/2014/main" id="{CC3AA92A-0D4F-0C45-8836-D07EA76C4301}"/>
              </a:ext>
            </a:extLst>
          </p:cNvPr>
          <p:cNvSpPr txBox="1"/>
          <p:nvPr/>
        </p:nvSpPr>
        <p:spPr>
          <a:xfrm>
            <a:off x="594804" y="435006"/>
            <a:ext cx="184731" cy="307777"/>
          </a:xfrm>
          <a:prstGeom prst="rect">
            <a:avLst/>
          </a:prstGeom>
          <a:noFill/>
        </p:spPr>
        <p:txBody>
          <a:bodyPr wrap="none" rtlCol="0">
            <a:spAutoFit/>
          </a:bodyPr>
          <a:lstStyle/>
          <a:p>
            <a:endParaRPr lang="it-IT"/>
          </a:p>
        </p:txBody>
      </p:sp>
      <p:pic>
        <p:nvPicPr>
          <p:cNvPr id="16" name="Immagine 15">
            <a:extLst>
              <a:ext uri="{FF2B5EF4-FFF2-40B4-BE49-F238E27FC236}">
                <a16:creationId xmlns:a16="http://schemas.microsoft.com/office/drawing/2014/main" id="{B0592EAE-9C15-E140-A7EB-3B37CC2EB11D}"/>
              </a:ext>
            </a:extLst>
          </p:cNvPr>
          <p:cNvPicPr>
            <a:picLocks noChangeAspect="1"/>
          </p:cNvPicPr>
          <p:nvPr/>
        </p:nvPicPr>
        <p:blipFill>
          <a:blip r:embed="rId3"/>
          <a:stretch>
            <a:fillRect/>
          </a:stretch>
        </p:blipFill>
        <p:spPr>
          <a:xfrm>
            <a:off x="492772" y="1118956"/>
            <a:ext cx="2654300" cy="2781300"/>
          </a:xfrm>
          <a:prstGeom prst="rect">
            <a:avLst/>
          </a:prstGeom>
        </p:spPr>
      </p:pic>
      <p:sp>
        <p:nvSpPr>
          <p:cNvPr id="29" name="Google Shape;3198;p58">
            <a:extLst>
              <a:ext uri="{FF2B5EF4-FFF2-40B4-BE49-F238E27FC236}">
                <a16:creationId xmlns:a16="http://schemas.microsoft.com/office/drawing/2014/main" id="{262B1F60-0F4C-5043-A167-79429072F9B2}"/>
              </a:ext>
            </a:extLst>
          </p:cNvPr>
          <p:cNvSpPr txBox="1">
            <a:spLocks/>
          </p:cNvSpPr>
          <p:nvPr/>
        </p:nvSpPr>
        <p:spPr>
          <a:xfrm>
            <a:off x="3147072" y="1118956"/>
            <a:ext cx="5339491" cy="3062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r>
              <a:rPr lang="it-IT">
                <a:solidFill>
                  <a:schemeClr val="tx1"/>
                </a:solidFill>
              </a:rPr>
              <a:t>Laura è un'imprenditrice apistica di 36 anni. Dopo aver lavorato in varie aziende come apicoltore, due anni fa ha deciso di aprire la sua piccola azienda. La sua produzione è indirizzata non solo alla produzione del miele ma anche verso altri settori come la produzione di sciami, servizi di impollinazione e cera. Laura nella sua azienda ha diversi collaboratori che svolgono molto bene il loro lavoro senza l’ausilio di tecnologie informatiche. Laura, tuttavia, riterrebbe utile uno strumento informatico che le permettesse di monitorare a distanza vari parametri come temperatura dell’alveare, livello di umidità, presenza di pesticidi chimici nell’aria, stato di salute della popolazione dell’alveare, risorse alimentari e malattie. Ciò le consentirebbe, in caso di problemi, di poter intervenire tempestivamente in modo da limitare eventuali danni. </a:t>
            </a:r>
          </a:p>
          <a:p>
            <a:r>
              <a:rPr lang="it-IT">
                <a:solidFill>
                  <a:schemeClr val="tx1"/>
                </a:solidFill>
              </a:rPr>
              <a:t> </a:t>
            </a:r>
          </a:p>
          <a:p>
            <a:r>
              <a:rPr lang="it-IT" b="1">
                <a:solidFill>
                  <a:schemeClr val="tx1"/>
                </a:solidFill>
              </a:rPr>
              <a:t>Obiettivo</a:t>
            </a:r>
            <a:r>
              <a:rPr lang="it-IT">
                <a:solidFill>
                  <a:schemeClr val="tx1"/>
                </a:solidFill>
              </a:rPr>
              <a:t>: tutelare la salute degli alveari garantendo quantità e qualità del prodotto. </a:t>
            </a:r>
          </a:p>
          <a:p>
            <a:pPr marL="0" indent="0"/>
            <a:endParaRPr lang="it-IT"/>
          </a:p>
        </p:txBody>
      </p:sp>
      <p:sp>
        <p:nvSpPr>
          <p:cNvPr id="6" name="TextBox 4">
            <a:extLst>
              <a:ext uri="{FF2B5EF4-FFF2-40B4-BE49-F238E27FC236}">
                <a16:creationId xmlns:a16="http://schemas.microsoft.com/office/drawing/2014/main" id="{3C9D857F-A324-E349-9097-07177F96609A}"/>
              </a:ext>
            </a:extLst>
          </p:cNvPr>
          <p:cNvSpPr txBox="1"/>
          <p:nvPr/>
        </p:nvSpPr>
        <p:spPr>
          <a:xfrm>
            <a:off x="944361" y="0"/>
            <a:ext cx="7255277" cy="507831"/>
          </a:xfrm>
          <a:prstGeom prst="rect">
            <a:avLst/>
          </a:prstGeom>
          <a:noFill/>
        </p:spPr>
        <p:txBody>
          <a:bodyPr wrap="square" rtlCol="0">
            <a:spAutoFit/>
          </a:bodyPr>
          <a:lstStyle/>
          <a:p>
            <a:pPr algn="ctr" defTabSz="685800">
              <a:buClrTx/>
              <a:defRPr/>
            </a:pPr>
            <a:r>
              <a:rPr lang="en-US" sz="2700" b="1" kern="1200">
                <a:latin typeface="Lilita One" panose="020B0604020202020204" charset="0"/>
                <a:ea typeface="Noto Sans" panose="020B0502040504020204" pitchFamily="34"/>
                <a:cs typeface="Noto Sans" panose="020B0502040504020204" pitchFamily="34"/>
              </a:rPr>
              <a:t>Personas - Laura</a:t>
            </a:r>
          </a:p>
        </p:txBody>
      </p:sp>
    </p:spTree>
    <p:extLst>
      <p:ext uri="{BB962C8B-B14F-4D97-AF65-F5344CB8AC3E}">
        <p14:creationId xmlns:p14="http://schemas.microsoft.com/office/powerpoint/2010/main" val="198711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 name="CasellaDiTesto 2">
            <a:extLst>
              <a:ext uri="{FF2B5EF4-FFF2-40B4-BE49-F238E27FC236}">
                <a16:creationId xmlns:a16="http://schemas.microsoft.com/office/drawing/2014/main" id="{CC3AA92A-0D4F-0C45-8836-D07EA76C4301}"/>
              </a:ext>
            </a:extLst>
          </p:cNvPr>
          <p:cNvSpPr txBox="1"/>
          <p:nvPr/>
        </p:nvSpPr>
        <p:spPr>
          <a:xfrm>
            <a:off x="594804" y="435006"/>
            <a:ext cx="184731" cy="307777"/>
          </a:xfrm>
          <a:prstGeom prst="rect">
            <a:avLst/>
          </a:prstGeom>
          <a:noFill/>
        </p:spPr>
        <p:txBody>
          <a:bodyPr wrap="none" rtlCol="0">
            <a:spAutoFit/>
          </a:bodyPr>
          <a:lstStyle/>
          <a:p>
            <a:endParaRPr lang="it-IT"/>
          </a:p>
        </p:txBody>
      </p:sp>
      <p:grpSp>
        <p:nvGrpSpPr>
          <p:cNvPr id="6" name="Google Shape;4106;p60">
            <a:extLst>
              <a:ext uri="{FF2B5EF4-FFF2-40B4-BE49-F238E27FC236}">
                <a16:creationId xmlns:a16="http://schemas.microsoft.com/office/drawing/2014/main" id="{80F1748D-E70E-944A-9098-5EDFF8168CB5}"/>
              </a:ext>
            </a:extLst>
          </p:cNvPr>
          <p:cNvGrpSpPr/>
          <p:nvPr/>
        </p:nvGrpSpPr>
        <p:grpSpPr>
          <a:xfrm>
            <a:off x="5646198" y="2051546"/>
            <a:ext cx="3140878" cy="2272899"/>
            <a:chOff x="762915" y="2810815"/>
            <a:chExt cx="2485862" cy="1637114"/>
          </a:xfrm>
        </p:grpSpPr>
        <p:sp>
          <p:nvSpPr>
            <p:cNvPr id="7" name="Google Shape;4107;p60">
              <a:extLst>
                <a:ext uri="{FF2B5EF4-FFF2-40B4-BE49-F238E27FC236}">
                  <a16:creationId xmlns:a16="http://schemas.microsoft.com/office/drawing/2014/main" id="{6F96C928-1107-5E4B-AACB-C7EC5A1E6E06}"/>
                </a:ext>
              </a:extLst>
            </p:cNvPr>
            <p:cNvSpPr/>
            <p:nvPr/>
          </p:nvSpPr>
          <p:spPr>
            <a:xfrm>
              <a:off x="2894240" y="3328647"/>
              <a:ext cx="200857" cy="132302"/>
            </a:xfrm>
            <a:custGeom>
              <a:avLst/>
              <a:gdLst/>
              <a:ahLst/>
              <a:cxnLst/>
              <a:rect l="l" t="t" r="r" b="b"/>
              <a:pathLst>
                <a:path w="6267" h="4128" extrusionOk="0">
                  <a:moveTo>
                    <a:pt x="1" y="1"/>
                  </a:moveTo>
                  <a:lnTo>
                    <a:pt x="1" y="4128"/>
                  </a:lnTo>
                  <a:lnTo>
                    <a:pt x="6267" y="4128"/>
                  </a:lnTo>
                  <a:lnTo>
                    <a:pt x="62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108;p60">
              <a:extLst>
                <a:ext uri="{FF2B5EF4-FFF2-40B4-BE49-F238E27FC236}">
                  <a16:creationId xmlns:a16="http://schemas.microsoft.com/office/drawing/2014/main" id="{FA43EA45-A777-5E42-8B33-355C6F2AE585}"/>
                </a:ext>
              </a:extLst>
            </p:cNvPr>
            <p:cNvSpPr/>
            <p:nvPr/>
          </p:nvSpPr>
          <p:spPr>
            <a:xfrm>
              <a:off x="2901227" y="3334544"/>
              <a:ext cx="186916" cy="120540"/>
            </a:xfrm>
            <a:custGeom>
              <a:avLst/>
              <a:gdLst/>
              <a:ahLst/>
              <a:cxnLst/>
              <a:rect l="l" t="t" r="r" b="b"/>
              <a:pathLst>
                <a:path w="5832" h="3761" extrusionOk="0">
                  <a:moveTo>
                    <a:pt x="0" y="1"/>
                  </a:moveTo>
                  <a:lnTo>
                    <a:pt x="0" y="3760"/>
                  </a:lnTo>
                  <a:lnTo>
                    <a:pt x="5831" y="3760"/>
                  </a:lnTo>
                  <a:lnTo>
                    <a:pt x="583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09;p60">
              <a:extLst>
                <a:ext uri="{FF2B5EF4-FFF2-40B4-BE49-F238E27FC236}">
                  <a16:creationId xmlns:a16="http://schemas.microsoft.com/office/drawing/2014/main" id="{9FC48EE5-9697-4440-8FC6-956B3A877385}"/>
                </a:ext>
              </a:extLst>
            </p:cNvPr>
            <p:cNvSpPr/>
            <p:nvPr/>
          </p:nvSpPr>
          <p:spPr>
            <a:xfrm>
              <a:off x="2964398" y="3377940"/>
              <a:ext cx="61087" cy="33204"/>
            </a:xfrm>
            <a:custGeom>
              <a:avLst/>
              <a:gdLst/>
              <a:ahLst/>
              <a:cxnLst/>
              <a:rect l="l" t="t" r="r" b="b"/>
              <a:pathLst>
                <a:path w="1906" h="1036" extrusionOk="0">
                  <a:moveTo>
                    <a:pt x="1" y="0"/>
                  </a:moveTo>
                  <a:lnTo>
                    <a:pt x="1" y="1036"/>
                  </a:lnTo>
                  <a:lnTo>
                    <a:pt x="1905" y="1036"/>
                  </a:lnTo>
                  <a:lnTo>
                    <a:pt x="19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10;p60">
              <a:extLst>
                <a:ext uri="{FF2B5EF4-FFF2-40B4-BE49-F238E27FC236}">
                  <a16:creationId xmlns:a16="http://schemas.microsoft.com/office/drawing/2014/main" id="{C43A72AE-F4C3-9A48-85F8-96B562FE45BC}"/>
                </a:ext>
              </a:extLst>
            </p:cNvPr>
            <p:cNvSpPr/>
            <p:nvPr/>
          </p:nvSpPr>
          <p:spPr>
            <a:xfrm>
              <a:off x="2562234" y="3866831"/>
              <a:ext cx="222812" cy="10769"/>
            </a:xfrm>
            <a:custGeom>
              <a:avLst/>
              <a:gdLst/>
              <a:ahLst/>
              <a:cxnLst/>
              <a:rect l="l" t="t" r="r" b="b"/>
              <a:pathLst>
                <a:path w="6952" h="336" extrusionOk="0">
                  <a:moveTo>
                    <a:pt x="1" y="1"/>
                  </a:moveTo>
                  <a:lnTo>
                    <a:pt x="1" y="335"/>
                  </a:lnTo>
                  <a:lnTo>
                    <a:pt x="6951" y="335"/>
                  </a:lnTo>
                  <a:lnTo>
                    <a:pt x="69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11;p60">
              <a:extLst>
                <a:ext uri="{FF2B5EF4-FFF2-40B4-BE49-F238E27FC236}">
                  <a16:creationId xmlns:a16="http://schemas.microsoft.com/office/drawing/2014/main" id="{E9175A58-08DD-F646-8FE8-33DD81EE8343}"/>
                </a:ext>
              </a:extLst>
            </p:cNvPr>
            <p:cNvSpPr/>
            <p:nvPr/>
          </p:nvSpPr>
          <p:spPr>
            <a:xfrm>
              <a:off x="2485667" y="3720651"/>
              <a:ext cx="212075" cy="156949"/>
            </a:xfrm>
            <a:custGeom>
              <a:avLst/>
              <a:gdLst/>
              <a:ahLst/>
              <a:cxnLst/>
              <a:rect l="l" t="t" r="r" b="b"/>
              <a:pathLst>
                <a:path w="6617" h="4897" extrusionOk="0">
                  <a:moveTo>
                    <a:pt x="0" y="1"/>
                  </a:moveTo>
                  <a:lnTo>
                    <a:pt x="1303" y="4896"/>
                  </a:lnTo>
                  <a:lnTo>
                    <a:pt x="6617" y="4896"/>
                  </a:lnTo>
                  <a:lnTo>
                    <a:pt x="543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12;p60">
              <a:extLst>
                <a:ext uri="{FF2B5EF4-FFF2-40B4-BE49-F238E27FC236}">
                  <a16:creationId xmlns:a16="http://schemas.microsoft.com/office/drawing/2014/main" id="{DDE49D19-51AB-284F-A45C-97871959BF0D}"/>
                </a:ext>
              </a:extLst>
            </p:cNvPr>
            <p:cNvSpPr/>
            <p:nvPr/>
          </p:nvSpPr>
          <p:spPr>
            <a:xfrm>
              <a:off x="2495282" y="3728150"/>
              <a:ext cx="192300" cy="137655"/>
            </a:xfrm>
            <a:custGeom>
              <a:avLst/>
              <a:gdLst/>
              <a:ahLst/>
              <a:cxnLst/>
              <a:rect l="l" t="t" r="r" b="b"/>
              <a:pathLst>
                <a:path w="6000" h="4295" extrusionOk="0">
                  <a:moveTo>
                    <a:pt x="1" y="0"/>
                  </a:moveTo>
                  <a:lnTo>
                    <a:pt x="1137" y="4295"/>
                  </a:lnTo>
                  <a:lnTo>
                    <a:pt x="5999" y="4295"/>
                  </a:lnTo>
                  <a:lnTo>
                    <a:pt x="48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13;p60">
              <a:extLst>
                <a:ext uri="{FF2B5EF4-FFF2-40B4-BE49-F238E27FC236}">
                  <a16:creationId xmlns:a16="http://schemas.microsoft.com/office/drawing/2014/main" id="{A36E1719-47C4-5F46-A911-3D6C93093E9B}"/>
                </a:ext>
              </a:extLst>
            </p:cNvPr>
            <p:cNvSpPr/>
            <p:nvPr/>
          </p:nvSpPr>
          <p:spPr>
            <a:xfrm>
              <a:off x="2441214"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14;p60">
              <a:extLst>
                <a:ext uri="{FF2B5EF4-FFF2-40B4-BE49-F238E27FC236}">
                  <a16:creationId xmlns:a16="http://schemas.microsoft.com/office/drawing/2014/main" id="{0F951721-8F4D-C943-8378-8E42E4FDE8D6}"/>
                </a:ext>
              </a:extLst>
            </p:cNvPr>
            <p:cNvSpPr/>
            <p:nvPr/>
          </p:nvSpPr>
          <p:spPr>
            <a:xfrm>
              <a:off x="2452463"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15;p60">
              <a:extLst>
                <a:ext uri="{FF2B5EF4-FFF2-40B4-BE49-F238E27FC236}">
                  <a16:creationId xmlns:a16="http://schemas.microsoft.com/office/drawing/2014/main" id="{2714DB15-EDBD-AD4C-993F-89F1BD3384B4}"/>
                </a:ext>
              </a:extLst>
            </p:cNvPr>
            <p:cNvSpPr/>
            <p:nvPr/>
          </p:nvSpPr>
          <p:spPr>
            <a:xfrm>
              <a:off x="3135769"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16;p60">
              <a:extLst>
                <a:ext uri="{FF2B5EF4-FFF2-40B4-BE49-F238E27FC236}">
                  <a16:creationId xmlns:a16="http://schemas.microsoft.com/office/drawing/2014/main" id="{1BA395D6-CF43-D746-835A-3B5207EE414E}"/>
                </a:ext>
              </a:extLst>
            </p:cNvPr>
            <p:cNvSpPr/>
            <p:nvPr/>
          </p:nvSpPr>
          <p:spPr>
            <a:xfrm>
              <a:off x="3147019"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17;p60">
              <a:extLst>
                <a:ext uri="{FF2B5EF4-FFF2-40B4-BE49-F238E27FC236}">
                  <a16:creationId xmlns:a16="http://schemas.microsoft.com/office/drawing/2014/main" id="{BA59345C-3CD5-C648-912E-2B6F5FA7EA69}"/>
                </a:ext>
              </a:extLst>
            </p:cNvPr>
            <p:cNvSpPr/>
            <p:nvPr/>
          </p:nvSpPr>
          <p:spPr>
            <a:xfrm>
              <a:off x="2393010" y="3878625"/>
              <a:ext cx="855767" cy="43941"/>
            </a:xfrm>
            <a:custGeom>
              <a:avLst/>
              <a:gdLst/>
              <a:ahLst/>
              <a:cxnLst/>
              <a:rect l="l" t="t" r="r" b="b"/>
              <a:pathLst>
                <a:path w="26701" h="1371" extrusionOk="0">
                  <a:moveTo>
                    <a:pt x="1" y="1"/>
                  </a:moveTo>
                  <a:lnTo>
                    <a:pt x="1" y="1371"/>
                  </a:lnTo>
                  <a:lnTo>
                    <a:pt x="26701" y="1371"/>
                  </a:lnTo>
                  <a:lnTo>
                    <a:pt x="267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18;p60">
              <a:extLst>
                <a:ext uri="{FF2B5EF4-FFF2-40B4-BE49-F238E27FC236}">
                  <a16:creationId xmlns:a16="http://schemas.microsoft.com/office/drawing/2014/main" id="{5BE98108-B069-F640-B142-2EE10A0447E7}"/>
                </a:ext>
              </a:extLst>
            </p:cNvPr>
            <p:cNvSpPr/>
            <p:nvPr/>
          </p:nvSpPr>
          <p:spPr>
            <a:xfrm>
              <a:off x="2764662" y="3922534"/>
              <a:ext cx="377036" cy="73394"/>
            </a:xfrm>
            <a:custGeom>
              <a:avLst/>
              <a:gdLst/>
              <a:ahLst/>
              <a:cxnLst/>
              <a:rect l="l" t="t" r="r" b="b"/>
              <a:pathLst>
                <a:path w="11764" h="2290" extrusionOk="0">
                  <a:moveTo>
                    <a:pt x="0" y="1"/>
                  </a:moveTo>
                  <a:lnTo>
                    <a:pt x="0" y="2290"/>
                  </a:lnTo>
                  <a:lnTo>
                    <a:pt x="11763" y="2290"/>
                  </a:lnTo>
                  <a:lnTo>
                    <a:pt x="1176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19;p60">
              <a:extLst>
                <a:ext uri="{FF2B5EF4-FFF2-40B4-BE49-F238E27FC236}">
                  <a16:creationId xmlns:a16="http://schemas.microsoft.com/office/drawing/2014/main" id="{13A9A0A5-1C29-CD4C-8EFF-66B3E6B5C34E}"/>
                </a:ext>
              </a:extLst>
            </p:cNvPr>
            <p:cNvSpPr/>
            <p:nvPr/>
          </p:nvSpPr>
          <p:spPr>
            <a:xfrm>
              <a:off x="2949943" y="3946090"/>
              <a:ext cx="19839" cy="16474"/>
            </a:xfrm>
            <a:custGeom>
              <a:avLst/>
              <a:gdLst/>
              <a:ahLst/>
              <a:cxnLst/>
              <a:rect l="l" t="t" r="r" b="b"/>
              <a:pathLst>
                <a:path w="619" h="514" extrusionOk="0">
                  <a:moveTo>
                    <a:pt x="351" y="1"/>
                  </a:moveTo>
                  <a:cubicBezTo>
                    <a:pt x="117" y="1"/>
                    <a:pt x="1" y="268"/>
                    <a:pt x="168" y="435"/>
                  </a:cubicBezTo>
                  <a:cubicBezTo>
                    <a:pt x="222" y="490"/>
                    <a:pt x="289" y="514"/>
                    <a:pt x="354" y="514"/>
                  </a:cubicBezTo>
                  <a:cubicBezTo>
                    <a:pt x="489" y="514"/>
                    <a:pt x="619" y="409"/>
                    <a:pt x="619" y="251"/>
                  </a:cubicBezTo>
                  <a:cubicBezTo>
                    <a:pt x="619" y="118"/>
                    <a:pt x="502" y="1"/>
                    <a:pt x="3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20;p60">
              <a:extLst>
                <a:ext uri="{FF2B5EF4-FFF2-40B4-BE49-F238E27FC236}">
                  <a16:creationId xmlns:a16="http://schemas.microsoft.com/office/drawing/2014/main" id="{5137E5A8-2D79-7A41-B3DD-F701760A8C3F}"/>
                </a:ext>
              </a:extLst>
            </p:cNvPr>
            <p:cNvSpPr/>
            <p:nvPr/>
          </p:nvSpPr>
          <p:spPr>
            <a:xfrm>
              <a:off x="2747515" y="4043554"/>
              <a:ext cx="168198" cy="96438"/>
            </a:xfrm>
            <a:custGeom>
              <a:avLst/>
              <a:gdLst/>
              <a:ahLst/>
              <a:cxnLst/>
              <a:rect l="l" t="t" r="r" b="b"/>
              <a:pathLst>
                <a:path w="5248" h="3009" extrusionOk="0">
                  <a:moveTo>
                    <a:pt x="986" y="1"/>
                  </a:moveTo>
                  <a:cubicBezTo>
                    <a:pt x="452" y="1"/>
                    <a:pt x="1" y="435"/>
                    <a:pt x="1" y="987"/>
                  </a:cubicBezTo>
                  <a:lnTo>
                    <a:pt x="1" y="2407"/>
                  </a:lnTo>
                  <a:cubicBezTo>
                    <a:pt x="1" y="2741"/>
                    <a:pt x="268" y="3008"/>
                    <a:pt x="585" y="3008"/>
                  </a:cubicBezTo>
                  <a:lnTo>
                    <a:pt x="5214" y="3008"/>
                  </a:lnTo>
                  <a:lnTo>
                    <a:pt x="524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21;p60">
              <a:extLst>
                <a:ext uri="{FF2B5EF4-FFF2-40B4-BE49-F238E27FC236}">
                  <a16:creationId xmlns:a16="http://schemas.microsoft.com/office/drawing/2014/main" id="{231A8D5F-9823-4049-B7C4-95E1D4A3C8DF}"/>
                </a:ext>
              </a:extLst>
            </p:cNvPr>
            <p:cNvSpPr/>
            <p:nvPr/>
          </p:nvSpPr>
          <p:spPr>
            <a:xfrm>
              <a:off x="2749663" y="4139961"/>
              <a:ext cx="329378" cy="28396"/>
            </a:xfrm>
            <a:custGeom>
              <a:avLst/>
              <a:gdLst/>
              <a:ahLst/>
              <a:cxnLst/>
              <a:rect l="l" t="t" r="r" b="b"/>
              <a:pathLst>
                <a:path w="10277" h="886" extrusionOk="0">
                  <a:moveTo>
                    <a:pt x="602" y="0"/>
                  </a:moveTo>
                  <a:cubicBezTo>
                    <a:pt x="1" y="0"/>
                    <a:pt x="1" y="886"/>
                    <a:pt x="602" y="886"/>
                  </a:cubicBezTo>
                  <a:lnTo>
                    <a:pt x="9675" y="886"/>
                  </a:lnTo>
                  <a:cubicBezTo>
                    <a:pt x="10276" y="886"/>
                    <a:pt x="10276" y="0"/>
                    <a:pt x="967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22;p60">
              <a:extLst>
                <a:ext uri="{FF2B5EF4-FFF2-40B4-BE49-F238E27FC236}">
                  <a16:creationId xmlns:a16="http://schemas.microsoft.com/office/drawing/2014/main" id="{631AB5EF-554F-1A44-96EF-357230C7517A}"/>
                </a:ext>
              </a:extLst>
            </p:cNvPr>
            <p:cNvSpPr/>
            <p:nvPr/>
          </p:nvSpPr>
          <p:spPr>
            <a:xfrm>
              <a:off x="2857287" y="3754912"/>
              <a:ext cx="304763" cy="386138"/>
            </a:xfrm>
            <a:custGeom>
              <a:avLst/>
              <a:gdLst/>
              <a:ahLst/>
              <a:cxnLst/>
              <a:rect l="l" t="t" r="r" b="b"/>
              <a:pathLst>
                <a:path w="9509" h="12048" extrusionOk="0">
                  <a:moveTo>
                    <a:pt x="3176" y="1"/>
                  </a:moveTo>
                  <a:lnTo>
                    <a:pt x="1" y="11981"/>
                  </a:lnTo>
                  <a:lnTo>
                    <a:pt x="6768" y="12048"/>
                  </a:lnTo>
                  <a:lnTo>
                    <a:pt x="9324" y="1538"/>
                  </a:lnTo>
                  <a:cubicBezTo>
                    <a:pt x="9508" y="803"/>
                    <a:pt x="8940" y="84"/>
                    <a:pt x="8171" y="84"/>
                  </a:cubicBezTo>
                  <a:lnTo>
                    <a:pt x="317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23;p60">
              <a:extLst>
                <a:ext uri="{FF2B5EF4-FFF2-40B4-BE49-F238E27FC236}">
                  <a16:creationId xmlns:a16="http://schemas.microsoft.com/office/drawing/2014/main" id="{3923E516-CF05-D64D-AD8C-78BDCC380D05}"/>
                </a:ext>
              </a:extLst>
            </p:cNvPr>
            <p:cNvSpPr/>
            <p:nvPr/>
          </p:nvSpPr>
          <p:spPr>
            <a:xfrm>
              <a:off x="3011543" y="4168325"/>
              <a:ext cx="76055" cy="278514"/>
            </a:xfrm>
            <a:custGeom>
              <a:avLst/>
              <a:gdLst/>
              <a:ahLst/>
              <a:cxnLst/>
              <a:rect l="l" t="t" r="r" b="b"/>
              <a:pathLst>
                <a:path w="2373" h="8690" extrusionOk="0">
                  <a:moveTo>
                    <a:pt x="0" y="1"/>
                  </a:moveTo>
                  <a:lnTo>
                    <a:pt x="1955" y="8689"/>
                  </a:lnTo>
                  <a:lnTo>
                    <a:pt x="2373" y="8689"/>
                  </a:lnTo>
                  <a:lnTo>
                    <a:pt x="86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24;p60">
              <a:extLst>
                <a:ext uri="{FF2B5EF4-FFF2-40B4-BE49-F238E27FC236}">
                  <a16:creationId xmlns:a16="http://schemas.microsoft.com/office/drawing/2014/main" id="{15328AF9-516E-D64A-B4D5-817494B40A40}"/>
                </a:ext>
              </a:extLst>
            </p:cNvPr>
            <p:cNvSpPr/>
            <p:nvPr/>
          </p:nvSpPr>
          <p:spPr>
            <a:xfrm>
              <a:off x="2898535" y="4168325"/>
              <a:ext cx="78747" cy="278514"/>
            </a:xfrm>
            <a:custGeom>
              <a:avLst/>
              <a:gdLst/>
              <a:ahLst/>
              <a:cxnLst/>
              <a:rect l="l" t="t" r="r" b="b"/>
              <a:pathLst>
                <a:path w="2457" h="8690" extrusionOk="0">
                  <a:moveTo>
                    <a:pt x="1" y="1"/>
                  </a:moveTo>
                  <a:lnTo>
                    <a:pt x="2056" y="8689"/>
                  </a:lnTo>
                  <a:lnTo>
                    <a:pt x="2457" y="8689"/>
                  </a:lnTo>
                  <a:lnTo>
                    <a:pt x="8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25;p60">
              <a:extLst>
                <a:ext uri="{FF2B5EF4-FFF2-40B4-BE49-F238E27FC236}">
                  <a16:creationId xmlns:a16="http://schemas.microsoft.com/office/drawing/2014/main" id="{BF82310B-A678-7242-A285-E3FF050CB50F}"/>
                </a:ext>
              </a:extLst>
            </p:cNvPr>
            <p:cNvSpPr/>
            <p:nvPr/>
          </p:nvSpPr>
          <p:spPr>
            <a:xfrm>
              <a:off x="2744855" y="4168325"/>
              <a:ext cx="85157" cy="278514"/>
            </a:xfrm>
            <a:custGeom>
              <a:avLst/>
              <a:gdLst/>
              <a:ahLst/>
              <a:cxnLst/>
              <a:rect l="l" t="t" r="r" b="b"/>
              <a:pathLst>
                <a:path w="2657" h="8690" extrusionOk="0">
                  <a:moveTo>
                    <a:pt x="1771" y="1"/>
                  </a:moveTo>
                  <a:lnTo>
                    <a:pt x="0" y="8689"/>
                  </a:lnTo>
                  <a:lnTo>
                    <a:pt x="401" y="8689"/>
                  </a:lnTo>
                  <a:lnTo>
                    <a:pt x="265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26;p60">
              <a:extLst>
                <a:ext uri="{FF2B5EF4-FFF2-40B4-BE49-F238E27FC236}">
                  <a16:creationId xmlns:a16="http://schemas.microsoft.com/office/drawing/2014/main" id="{E96CAE1C-4F1D-7B43-B6B4-5070A90B12A4}"/>
                </a:ext>
              </a:extLst>
            </p:cNvPr>
            <p:cNvSpPr/>
            <p:nvPr/>
          </p:nvSpPr>
          <p:spPr>
            <a:xfrm>
              <a:off x="2837480" y="3754912"/>
              <a:ext cx="139802" cy="384536"/>
            </a:xfrm>
            <a:custGeom>
              <a:avLst/>
              <a:gdLst/>
              <a:ahLst/>
              <a:cxnLst/>
              <a:rect l="l" t="t" r="r" b="b"/>
              <a:pathLst>
                <a:path w="4362" h="11998" extrusionOk="0">
                  <a:moveTo>
                    <a:pt x="3660" y="1"/>
                  </a:moveTo>
                  <a:cubicBezTo>
                    <a:pt x="2841" y="1"/>
                    <a:pt x="2123" y="586"/>
                    <a:pt x="1989" y="1388"/>
                  </a:cubicBezTo>
                  <a:lnTo>
                    <a:pt x="1" y="11998"/>
                  </a:lnTo>
                  <a:lnTo>
                    <a:pt x="1889" y="11998"/>
                  </a:lnTo>
                  <a:lnTo>
                    <a:pt x="436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27;p60">
              <a:extLst>
                <a:ext uri="{FF2B5EF4-FFF2-40B4-BE49-F238E27FC236}">
                  <a16:creationId xmlns:a16="http://schemas.microsoft.com/office/drawing/2014/main" id="{0684FF7D-8F4C-4749-AA9C-81FBF739F944}"/>
                </a:ext>
              </a:extLst>
            </p:cNvPr>
            <p:cNvSpPr/>
            <p:nvPr/>
          </p:nvSpPr>
          <p:spPr>
            <a:xfrm>
              <a:off x="2669858" y="2810815"/>
              <a:ext cx="114643" cy="115188"/>
            </a:xfrm>
            <a:custGeom>
              <a:avLst/>
              <a:gdLst/>
              <a:ahLst/>
              <a:cxnLst/>
              <a:rect l="l" t="t" r="r" b="b"/>
              <a:pathLst>
                <a:path w="3577" h="3594" extrusionOk="0">
                  <a:moveTo>
                    <a:pt x="586" y="903"/>
                  </a:moveTo>
                  <a:cubicBezTo>
                    <a:pt x="669" y="786"/>
                    <a:pt x="753" y="686"/>
                    <a:pt x="870" y="619"/>
                  </a:cubicBezTo>
                  <a:lnTo>
                    <a:pt x="803" y="251"/>
                  </a:lnTo>
                  <a:lnTo>
                    <a:pt x="1354" y="17"/>
                  </a:lnTo>
                  <a:lnTo>
                    <a:pt x="1572" y="301"/>
                  </a:lnTo>
                  <a:cubicBezTo>
                    <a:pt x="1705" y="285"/>
                    <a:pt x="1839" y="285"/>
                    <a:pt x="1973" y="301"/>
                  </a:cubicBezTo>
                  <a:lnTo>
                    <a:pt x="2173" y="1"/>
                  </a:lnTo>
                  <a:lnTo>
                    <a:pt x="2741" y="235"/>
                  </a:lnTo>
                  <a:lnTo>
                    <a:pt x="2691" y="586"/>
                  </a:lnTo>
                  <a:cubicBezTo>
                    <a:pt x="2791" y="669"/>
                    <a:pt x="2892" y="769"/>
                    <a:pt x="2975" y="870"/>
                  </a:cubicBezTo>
                  <a:lnTo>
                    <a:pt x="3326" y="803"/>
                  </a:lnTo>
                  <a:lnTo>
                    <a:pt x="3577" y="1371"/>
                  </a:lnTo>
                  <a:lnTo>
                    <a:pt x="3276" y="1588"/>
                  </a:lnTo>
                  <a:cubicBezTo>
                    <a:pt x="3293" y="1705"/>
                    <a:pt x="3293" y="1839"/>
                    <a:pt x="3276" y="1972"/>
                  </a:cubicBezTo>
                  <a:lnTo>
                    <a:pt x="3577" y="2190"/>
                  </a:lnTo>
                  <a:lnTo>
                    <a:pt x="3359" y="2758"/>
                  </a:lnTo>
                  <a:lnTo>
                    <a:pt x="2992" y="2691"/>
                  </a:lnTo>
                  <a:cubicBezTo>
                    <a:pt x="2908" y="2808"/>
                    <a:pt x="2825" y="2891"/>
                    <a:pt x="2708" y="2975"/>
                  </a:cubicBezTo>
                  <a:lnTo>
                    <a:pt x="2775" y="3342"/>
                  </a:lnTo>
                  <a:lnTo>
                    <a:pt x="2223" y="3576"/>
                  </a:lnTo>
                  <a:lnTo>
                    <a:pt x="2006" y="3276"/>
                  </a:lnTo>
                  <a:cubicBezTo>
                    <a:pt x="1872" y="3309"/>
                    <a:pt x="1739" y="3309"/>
                    <a:pt x="1605" y="3292"/>
                  </a:cubicBezTo>
                  <a:lnTo>
                    <a:pt x="1388" y="3593"/>
                  </a:lnTo>
                  <a:lnTo>
                    <a:pt x="836" y="3359"/>
                  </a:lnTo>
                  <a:lnTo>
                    <a:pt x="886" y="2992"/>
                  </a:lnTo>
                  <a:cubicBezTo>
                    <a:pt x="786" y="2925"/>
                    <a:pt x="686" y="2824"/>
                    <a:pt x="602" y="2724"/>
                  </a:cubicBezTo>
                  <a:lnTo>
                    <a:pt x="235" y="2791"/>
                  </a:lnTo>
                  <a:lnTo>
                    <a:pt x="1" y="2223"/>
                  </a:lnTo>
                  <a:lnTo>
                    <a:pt x="302" y="2006"/>
                  </a:lnTo>
                  <a:cubicBezTo>
                    <a:pt x="285" y="1872"/>
                    <a:pt x="285" y="1738"/>
                    <a:pt x="302" y="1605"/>
                  </a:cubicBezTo>
                  <a:lnTo>
                    <a:pt x="1" y="1404"/>
                  </a:lnTo>
                  <a:lnTo>
                    <a:pt x="218" y="836"/>
                  </a:lnTo>
                  <a:close/>
                  <a:moveTo>
                    <a:pt x="1187" y="1521"/>
                  </a:moveTo>
                  <a:cubicBezTo>
                    <a:pt x="970" y="2073"/>
                    <a:pt x="1521" y="2607"/>
                    <a:pt x="2056" y="2373"/>
                  </a:cubicBezTo>
                  <a:cubicBezTo>
                    <a:pt x="2591" y="2139"/>
                    <a:pt x="2591" y="1388"/>
                    <a:pt x="2039" y="1170"/>
                  </a:cubicBezTo>
                  <a:cubicBezTo>
                    <a:pt x="1705" y="1037"/>
                    <a:pt x="1321" y="1187"/>
                    <a:pt x="1187" y="152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28;p60">
              <a:extLst>
                <a:ext uri="{FF2B5EF4-FFF2-40B4-BE49-F238E27FC236}">
                  <a16:creationId xmlns:a16="http://schemas.microsoft.com/office/drawing/2014/main" id="{09229615-3B9D-0D41-8E99-30FBCCD0570C}"/>
                </a:ext>
              </a:extLst>
            </p:cNvPr>
            <p:cNvSpPr/>
            <p:nvPr/>
          </p:nvSpPr>
          <p:spPr>
            <a:xfrm>
              <a:off x="2748060" y="2861166"/>
              <a:ext cx="403798" cy="403798"/>
            </a:xfrm>
            <a:custGeom>
              <a:avLst/>
              <a:gdLst/>
              <a:ahLst/>
              <a:cxnLst/>
              <a:rect l="l" t="t" r="r" b="b"/>
              <a:pathLst>
                <a:path w="12599" h="12599" extrusionOk="0">
                  <a:moveTo>
                    <a:pt x="2089" y="3142"/>
                  </a:moveTo>
                  <a:cubicBezTo>
                    <a:pt x="2356" y="2774"/>
                    <a:pt x="2690" y="2440"/>
                    <a:pt x="3058" y="2156"/>
                  </a:cubicBezTo>
                  <a:lnTo>
                    <a:pt x="2824" y="886"/>
                  </a:lnTo>
                  <a:lnTo>
                    <a:pt x="4796" y="34"/>
                  </a:lnTo>
                  <a:lnTo>
                    <a:pt x="5548" y="1086"/>
                  </a:lnTo>
                  <a:cubicBezTo>
                    <a:pt x="6015" y="1020"/>
                    <a:pt x="6483" y="1020"/>
                    <a:pt x="6951" y="1070"/>
                  </a:cubicBezTo>
                  <a:lnTo>
                    <a:pt x="7686" y="0"/>
                  </a:lnTo>
                  <a:lnTo>
                    <a:pt x="9675" y="802"/>
                  </a:lnTo>
                  <a:lnTo>
                    <a:pt x="9457" y="2089"/>
                  </a:lnTo>
                  <a:cubicBezTo>
                    <a:pt x="9842" y="2356"/>
                    <a:pt x="10176" y="2690"/>
                    <a:pt x="10460" y="3058"/>
                  </a:cubicBezTo>
                  <a:lnTo>
                    <a:pt x="11730" y="2824"/>
                  </a:lnTo>
                  <a:lnTo>
                    <a:pt x="12565" y="4796"/>
                  </a:lnTo>
                  <a:lnTo>
                    <a:pt x="11529" y="5548"/>
                  </a:lnTo>
                  <a:cubicBezTo>
                    <a:pt x="11596" y="6015"/>
                    <a:pt x="11596" y="6483"/>
                    <a:pt x="11546" y="6951"/>
                  </a:cubicBezTo>
                  <a:lnTo>
                    <a:pt x="12599" y="7686"/>
                  </a:lnTo>
                  <a:lnTo>
                    <a:pt x="11813" y="9675"/>
                  </a:lnTo>
                  <a:lnTo>
                    <a:pt x="10527" y="9457"/>
                  </a:lnTo>
                  <a:cubicBezTo>
                    <a:pt x="10243" y="9842"/>
                    <a:pt x="9925" y="10176"/>
                    <a:pt x="9558" y="10460"/>
                  </a:cubicBezTo>
                  <a:lnTo>
                    <a:pt x="9792" y="11730"/>
                  </a:lnTo>
                  <a:lnTo>
                    <a:pt x="7820" y="12565"/>
                  </a:lnTo>
                  <a:lnTo>
                    <a:pt x="7051" y="11529"/>
                  </a:lnTo>
                  <a:cubicBezTo>
                    <a:pt x="6600" y="11596"/>
                    <a:pt x="6132" y="11596"/>
                    <a:pt x="5665" y="11546"/>
                  </a:cubicBezTo>
                  <a:lnTo>
                    <a:pt x="4929" y="12599"/>
                  </a:lnTo>
                  <a:lnTo>
                    <a:pt x="2941" y="11797"/>
                  </a:lnTo>
                  <a:lnTo>
                    <a:pt x="3142" y="10527"/>
                  </a:lnTo>
                  <a:cubicBezTo>
                    <a:pt x="2774" y="10243"/>
                    <a:pt x="2440" y="9925"/>
                    <a:pt x="2156" y="9558"/>
                  </a:cubicBezTo>
                  <a:lnTo>
                    <a:pt x="886" y="9792"/>
                  </a:lnTo>
                  <a:lnTo>
                    <a:pt x="34" y="7820"/>
                  </a:lnTo>
                  <a:lnTo>
                    <a:pt x="1086" y="7051"/>
                  </a:lnTo>
                  <a:cubicBezTo>
                    <a:pt x="1020" y="6600"/>
                    <a:pt x="1020" y="6132"/>
                    <a:pt x="1070" y="5665"/>
                  </a:cubicBezTo>
                  <a:lnTo>
                    <a:pt x="0" y="4929"/>
                  </a:lnTo>
                  <a:lnTo>
                    <a:pt x="802" y="2941"/>
                  </a:lnTo>
                  <a:close/>
                  <a:moveTo>
                    <a:pt x="4211" y="5364"/>
                  </a:moveTo>
                  <a:cubicBezTo>
                    <a:pt x="3442" y="7252"/>
                    <a:pt x="5364" y="9123"/>
                    <a:pt x="7235" y="8321"/>
                  </a:cubicBezTo>
                  <a:cubicBezTo>
                    <a:pt x="9123" y="7519"/>
                    <a:pt x="9090" y="4846"/>
                    <a:pt x="7202" y="4077"/>
                  </a:cubicBezTo>
                  <a:cubicBezTo>
                    <a:pt x="6015" y="3609"/>
                    <a:pt x="4679" y="4177"/>
                    <a:pt x="4211" y="536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29;p60">
              <a:extLst>
                <a:ext uri="{FF2B5EF4-FFF2-40B4-BE49-F238E27FC236}">
                  <a16:creationId xmlns:a16="http://schemas.microsoft.com/office/drawing/2014/main" id="{4621B9DC-9254-C24F-8B17-625FD9BA9273}"/>
                </a:ext>
              </a:extLst>
            </p:cNvPr>
            <p:cNvSpPr/>
            <p:nvPr/>
          </p:nvSpPr>
          <p:spPr>
            <a:xfrm>
              <a:off x="2520473" y="3035742"/>
              <a:ext cx="198710" cy="198710"/>
            </a:xfrm>
            <a:custGeom>
              <a:avLst/>
              <a:gdLst/>
              <a:ahLst/>
              <a:cxnLst/>
              <a:rect l="l" t="t" r="r" b="b"/>
              <a:pathLst>
                <a:path w="6200" h="6200" extrusionOk="0">
                  <a:moveTo>
                    <a:pt x="3109" y="1923"/>
                  </a:moveTo>
                  <a:cubicBezTo>
                    <a:pt x="3249" y="1923"/>
                    <a:pt x="3390" y="1950"/>
                    <a:pt x="3526" y="2005"/>
                  </a:cubicBezTo>
                  <a:cubicBezTo>
                    <a:pt x="4461" y="2373"/>
                    <a:pt x="4478" y="3693"/>
                    <a:pt x="3559" y="4094"/>
                  </a:cubicBezTo>
                  <a:cubicBezTo>
                    <a:pt x="3409" y="4155"/>
                    <a:pt x="3260" y="4184"/>
                    <a:pt x="3115" y="4184"/>
                  </a:cubicBezTo>
                  <a:cubicBezTo>
                    <a:pt x="2357" y="4184"/>
                    <a:pt x="1747" y="3409"/>
                    <a:pt x="2055" y="2624"/>
                  </a:cubicBezTo>
                  <a:cubicBezTo>
                    <a:pt x="2233" y="2191"/>
                    <a:pt x="2663" y="1923"/>
                    <a:pt x="3109" y="1923"/>
                  </a:cubicBezTo>
                  <a:close/>
                  <a:moveTo>
                    <a:pt x="2356" y="0"/>
                  </a:moveTo>
                  <a:lnTo>
                    <a:pt x="1387" y="418"/>
                  </a:lnTo>
                  <a:lnTo>
                    <a:pt x="1487" y="1053"/>
                  </a:lnTo>
                  <a:cubicBezTo>
                    <a:pt x="1320" y="1187"/>
                    <a:pt x="1153" y="1354"/>
                    <a:pt x="1019" y="1537"/>
                  </a:cubicBezTo>
                  <a:lnTo>
                    <a:pt x="385" y="1437"/>
                  </a:lnTo>
                  <a:lnTo>
                    <a:pt x="0" y="2423"/>
                  </a:lnTo>
                  <a:lnTo>
                    <a:pt x="518" y="2774"/>
                  </a:lnTo>
                  <a:cubicBezTo>
                    <a:pt x="485" y="3008"/>
                    <a:pt x="485" y="3242"/>
                    <a:pt x="518" y="3459"/>
                  </a:cubicBezTo>
                  <a:lnTo>
                    <a:pt x="17" y="3843"/>
                  </a:lnTo>
                  <a:lnTo>
                    <a:pt x="418" y="4812"/>
                  </a:lnTo>
                  <a:lnTo>
                    <a:pt x="1053" y="4695"/>
                  </a:lnTo>
                  <a:cubicBezTo>
                    <a:pt x="1187" y="4879"/>
                    <a:pt x="1354" y="5030"/>
                    <a:pt x="1537" y="5180"/>
                  </a:cubicBezTo>
                  <a:lnTo>
                    <a:pt x="1437" y="5798"/>
                  </a:lnTo>
                  <a:lnTo>
                    <a:pt x="2423" y="6199"/>
                  </a:lnTo>
                  <a:lnTo>
                    <a:pt x="2774" y="5664"/>
                  </a:lnTo>
                  <a:cubicBezTo>
                    <a:pt x="2891" y="5681"/>
                    <a:pt x="3008" y="5690"/>
                    <a:pt x="3123" y="5690"/>
                  </a:cubicBezTo>
                  <a:cubicBezTo>
                    <a:pt x="3238" y="5690"/>
                    <a:pt x="3350" y="5681"/>
                    <a:pt x="3459" y="5664"/>
                  </a:cubicBezTo>
                  <a:lnTo>
                    <a:pt x="3843" y="6182"/>
                  </a:lnTo>
                  <a:lnTo>
                    <a:pt x="4812" y="5765"/>
                  </a:lnTo>
                  <a:lnTo>
                    <a:pt x="4695" y="5130"/>
                  </a:lnTo>
                  <a:cubicBezTo>
                    <a:pt x="4879" y="4996"/>
                    <a:pt x="5030" y="4829"/>
                    <a:pt x="5180" y="4645"/>
                  </a:cubicBezTo>
                  <a:lnTo>
                    <a:pt x="5798" y="4746"/>
                  </a:lnTo>
                  <a:lnTo>
                    <a:pt x="6199" y="3776"/>
                  </a:lnTo>
                  <a:lnTo>
                    <a:pt x="5664" y="3409"/>
                  </a:lnTo>
                  <a:cubicBezTo>
                    <a:pt x="5698" y="3175"/>
                    <a:pt x="5698" y="2958"/>
                    <a:pt x="5664" y="2724"/>
                  </a:cubicBezTo>
                  <a:lnTo>
                    <a:pt x="6182" y="2356"/>
                  </a:lnTo>
                  <a:lnTo>
                    <a:pt x="5765" y="1387"/>
                  </a:lnTo>
                  <a:lnTo>
                    <a:pt x="5146" y="1487"/>
                  </a:lnTo>
                  <a:cubicBezTo>
                    <a:pt x="4996" y="1320"/>
                    <a:pt x="4829" y="1153"/>
                    <a:pt x="4645" y="1020"/>
                  </a:cubicBezTo>
                  <a:lnTo>
                    <a:pt x="4745" y="385"/>
                  </a:lnTo>
                  <a:lnTo>
                    <a:pt x="3776" y="0"/>
                  </a:lnTo>
                  <a:lnTo>
                    <a:pt x="3409" y="518"/>
                  </a:lnTo>
                  <a:cubicBezTo>
                    <a:pt x="3292" y="502"/>
                    <a:pt x="3179" y="493"/>
                    <a:pt x="3066" y="493"/>
                  </a:cubicBezTo>
                  <a:cubicBezTo>
                    <a:pt x="2953" y="493"/>
                    <a:pt x="2841" y="502"/>
                    <a:pt x="2724" y="518"/>
                  </a:cubicBezTo>
                  <a:lnTo>
                    <a:pt x="23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130;p60">
              <a:extLst>
                <a:ext uri="{FF2B5EF4-FFF2-40B4-BE49-F238E27FC236}">
                  <a16:creationId xmlns:a16="http://schemas.microsoft.com/office/drawing/2014/main" id="{AA551B9A-951C-8E42-A909-154EF6060860}"/>
                </a:ext>
              </a:extLst>
            </p:cNvPr>
            <p:cNvSpPr/>
            <p:nvPr/>
          </p:nvSpPr>
          <p:spPr>
            <a:xfrm>
              <a:off x="2582586" y="3096573"/>
              <a:ext cx="77689" cy="74132"/>
            </a:xfrm>
            <a:custGeom>
              <a:avLst/>
              <a:gdLst/>
              <a:ahLst/>
              <a:cxnLst/>
              <a:rect l="l" t="t" r="r" b="b"/>
              <a:pathLst>
                <a:path w="2424" h="2313" extrusionOk="0">
                  <a:moveTo>
                    <a:pt x="1158" y="0"/>
                  </a:moveTo>
                  <a:cubicBezTo>
                    <a:pt x="1058" y="0"/>
                    <a:pt x="961" y="13"/>
                    <a:pt x="869" y="40"/>
                  </a:cubicBezTo>
                  <a:cubicBezTo>
                    <a:pt x="619" y="107"/>
                    <a:pt x="401" y="258"/>
                    <a:pt x="251" y="475"/>
                  </a:cubicBezTo>
                  <a:cubicBezTo>
                    <a:pt x="201" y="558"/>
                    <a:pt x="151" y="642"/>
                    <a:pt x="117" y="726"/>
                  </a:cubicBezTo>
                  <a:cubicBezTo>
                    <a:pt x="134" y="726"/>
                    <a:pt x="168" y="642"/>
                    <a:pt x="268" y="492"/>
                  </a:cubicBezTo>
                  <a:cubicBezTo>
                    <a:pt x="418" y="291"/>
                    <a:pt x="635" y="157"/>
                    <a:pt x="886" y="91"/>
                  </a:cubicBezTo>
                  <a:cubicBezTo>
                    <a:pt x="983" y="63"/>
                    <a:pt x="1082" y="49"/>
                    <a:pt x="1182" y="49"/>
                  </a:cubicBezTo>
                  <a:cubicBezTo>
                    <a:pt x="1442" y="49"/>
                    <a:pt x="1700" y="143"/>
                    <a:pt x="1905" y="325"/>
                  </a:cubicBezTo>
                  <a:cubicBezTo>
                    <a:pt x="2072" y="475"/>
                    <a:pt x="2189" y="675"/>
                    <a:pt x="2239" y="876"/>
                  </a:cubicBezTo>
                  <a:cubicBezTo>
                    <a:pt x="2356" y="1344"/>
                    <a:pt x="2156" y="1828"/>
                    <a:pt x="1755" y="2079"/>
                  </a:cubicBezTo>
                  <a:cubicBezTo>
                    <a:pt x="1590" y="2184"/>
                    <a:pt x="1398" y="2249"/>
                    <a:pt x="1203" y="2249"/>
                  </a:cubicBezTo>
                  <a:cubicBezTo>
                    <a:pt x="1181" y="2249"/>
                    <a:pt x="1159" y="2248"/>
                    <a:pt x="1137" y="2246"/>
                  </a:cubicBezTo>
                  <a:cubicBezTo>
                    <a:pt x="769" y="2246"/>
                    <a:pt x="418" y="2046"/>
                    <a:pt x="218" y="1711"/>
                  </a:cubicBezTo>
                  <a:cubicBezTo>
                    <a:pt x="101" y="1511"/>
                    <a:pt x="34" y="1244"/>
                    <a:pt x="67" y="993"/>
                  </a:cubicBezTo>
                  <a:cubicBezTo>
                    <a:pt x="84" y="826"/>
                    <a:pt x="134" y="726"/>
                    <a:pt x="134" y="726"/>
                  </a:cubicBezTo>
                  <a:lnTo>
                    <a:pt x="134" y="726"/>
                  </a:lnTo>
                  <a:cubicBezTo>
                    <a:pt x="84" y="809"/>
                    <a:pt x="51" y="909"/>
                    <a:pt x="51" y="993"/>
                  </a:cubicBezTo>
                  <a:cubicBezTo>
                    <a:pt x="0" y="1260"/>
                    <a:pt x="51" y="1511"/>
                    <a:pt x="184" y="1745"/>
                  </a:cubicBezTo>
                  <a:cubicBezTo>
                    <a:pt x="268" y="1895"/>
                    <a:pt x="401" y="2029"/>
                    <a:pt x="552" y="2129"/>
                  </a:cubicBezTo>
                  <a:cubicBezTo>
                    <a:pt x="719" y="2246"/>
                    <a:pt x="919" y="2296"/>
                    <a:pt x="1137" y="2313"/>
                  </a:cubicBezTo>
                  <a:cubicBezTo>
                    <a:pt x="1371" y="2313"/>
                    <a:pt x="1588" y="2263"/>
                    <a:pt x="1788" y="2129"/>
                  </a:cubicBezTo>
                  <a:cubicBezTo>
                    <a:pt x="2223" y="1878"/>
                    <a:pt x="2423" y="1360"/>
                    <a:pt x="2290" y="859"/>
                  </a:cubicBezTo>
                  <a:cubicBezTo>
                    <a:pt x="2239" y="642"/>
                    <a:pt x="2122" y="442"/>
                    <a:pt x="1939" y="291"/>
                  </a:cubicBezTo>
                  <a:cubicBezTo>
                    <a:pt x="1788" y="157"/>
                    <a:pt x="1604" y="57"/>
                    <a:pt x="1404" y="24"/>
                  </a:cubicBezTo>
                  <a:cubicBezTo>
                    <a:pt x="1321" y="9"/>
                    <a:pt x="1239" y="0"/>
                    <a:pt x="11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131;p60">
              <a:extLst>
                <a:ext uri="{FF2B5EF4-FFF2-40B4-BE49-F238E27FC236}">
                  <a16:creationId xmlns:a16="http://schemas.microsoft.com/office/drawing/2014/main" id="{067C1A88-406C-2D48-9423-08F28D26D0B6}"/>
                </a:ext>
              </a:extLst>
            </p:cNvPr>
            <p:cNvSpPr/>
            <p:nvPr/>
          </p:nvSpPr>
          <p:spPr>
            <a:xfrm>
              <a:off x="2519384" y="3034652"/>
              <a:ext cx="200857" cy="200857"/>
            </a:xfrm>
            <a:custGeom>
              <a:avLst/>
              <a:gdLst/>
              <a:ahLst/>
              <a:cxnLst/>
              <a:rect l="l" t="t" r="r" b="b"/>
              <a:pathLst>
                <a:path w="6267" h="6267" extrusionOk="0">
                  <a:moveTo>
                    <a:pt x="1154" y="1438"/>
                  </a:moveTo>
                  <a:cubicBezTo>
                    <a:pt x="1131" y="1460"/>
                    <a:pt x="1109" y="1490"/>
                    <a:pt x="1092" y="1512"/>
                  </a:cubicBezTo>
                  <a:lnTo>
                    <a:pt x="1092" y="1512"/>
                  </a:lnTo>
                  <a:lnTo>
                    <a:pt x="1154" y="1438"/>
                  </a:lnTo>
                  <a:close/>
                  <a:moveTo>
                    <a:pt x="1092" y="1512"/>
                  </a:moveTo>
                  <a:lnTo>
                    <a:pt x="1070" y="1538"/>
                  </a:lnTo>
                  <a:cubicBezTo>
                    <a:pt x="1076" y="1533"/>
                    <a:pt x="1083" y="1523"/>
                    <a:pt x="1092" y="1512"/>
                  </a:cubicBezTo>
                  <a:close/>
                  <a:moveTo>
                    <a:pt x="3794" y="1"/>
                  </a:moveTo>
                  <a:lnTo>
                    <a:pt x="3794" y="18"/>
                  </a:lnTo>
                  <a:lnTo>
                    <a:pt x="3438" y="519"/>
                  </a:lnTo>
                  <a:lnTo>
                    <a:pt x="3438" y="519"/>
                  </a:lnTo>
                  <a:cubicBezTo>
                    <a:pt x="3343" y="512"/>
                    <a:pt x="3250" y="508"/>
                    <a:pt x="3158" y="508"/>
                  </a:cubicBezTo>
                  <a:cubicBezTo>
                    <a:pt x="3027" y="508"/>
                    <a:pt x="2898" y="516"/>
                    <a:pt x="2762" y="535"/>
                  </a:cubicBezTo>
                  <a:lnTo>
                    <a:pt x="2762" y="535"/>
                  </a:lnTo>
                  <a:lnTo>
                    <a:pt x="2407" y="34"/>
                  </a:lnTo>
                  <a:lnTo>
                    <a:pt x="2390" y="18"/>
                  </a:lnTo>
                  <a:lnTo>
                    <a:pt x="2373" y="18"/>
                  </a:lnTo>
                  <a:lnTo>
                    <a:pt x="1404" y="435"/>
                  </a:lnTo>
                  <a:lnTo>
                    <a:pt x="1404" y="452"/>
                  </a:lnTo>
                  <a:cubicBezTo>
                    <a:pt x="1453" y="696"/>
                    <a:pt x="1486" y="908"/>
                    <a:pt x="1518" y="1073"/>
                  </a:cubicBezTo>
                  <a:lnTo>
                    <a:pt x="1518" y="1073"/>
                  </a:lnTo>
                  <a:cubicBezTo>
                    <a:pt x="1386" y="1189"/>
                    <a:pt x="1253" y="1305"/>
                    <a:pt x="1154" y="1438"/>
                  </a:cubicBezTo>
                  <a:cubicBezTo>
                    <a:pt x="1271" y="1321"/>
                    <a:pt x="1404" y="1187"/>
                    <a:pt x="1538" y="1087"/>
                  </a:cubicBezTo>
                  <a:lnTo>
                    <a:pt x="1439" y="461"/>
                  </a:lnTo>
                  <a:lnTo>
                    <a:pt x="2386" y="69"/>
                  </a:lnTo>
                  <a:lnTo>
                    <a:pt x="2741" y="569"/>
                  </a:lnTo>
                  <a:lnTo>
                    <a:pt x="2741" y="586"/>
                  </a:lnTo>
                  <a:lnTo>
                    <a:pt x="2758" y="586"/>
                  </a:lnTo>
                  <a:cubicBezTo>
                    <a:pt x="2895" y="566"/>
                    <a:pt x="3026" y="558"/>
                    <a:pt x="3158" y="558"/>
                  </a:cubicBezTo>
                  <a:cubicBezTo>
                    <a:pt x="3252" y="558"/>
                    <a:pt x="3346" y="562"/>
                    <a:pt x="3443" y="569"/>
                  </a:cubicBezTo>
                  <a:lnTo>
                    <a:pt x="3460" y="569"/>
                  </a:lnTo>
                  <a:cubicBezTo>
                    <a:pt x="3572" y="409"/>
                    <a:pt x="3683" y="234"/>
                    <a:pt x="3810" y="58"/>
                  </a:cubicBezTo>
                  <a:lnTo>
                    <a:pt x="3810" y="58"/>
                  </a:lnTo>
                  <a:lnTo>
                    <a:pt x="4759" y="444"/>
                  </a:lnTo>
                  <a:lnTo>
                    <a:pt x="4759" y="444"/>
                  </a:lnTo>
                  <a:cubicBezTo>
                    <a:pt x="4727" y="637"/>
                    <a:pt x="4695" y="845"/>
                    <a:pt x="4663" y="1037"/>
                  </a:cubicBezTo>
                  <a:lnTo>
                    <a:pt x="4646" y="1054"/>
                  </a:lnTo>
                  <a:lnTo>
                    <a:pt x="4663" y="1070"/>
                  </a:lnTo>
                  <a:cubicBezTo>
                    <a:pt x="4846" y="1204"/>
                    <a:pt x="5013" y="1371"/>
                    <a:pt x="5147" y="1555"/>
                  </a:cubicBezTo>
                  <a:lnTo>
                    <a:pt x="5180" y="1555"/>
                  </a:lnTo>
                  <a:lnTo>
                    <a:pt x="5774" y="1442"/>
                  </a:lnTo>
                  <a:lnTo>
                    <a:pt x="5774" y="1442"/>
                  </a:lnTo>
                  <a:lnTo>
                    <a:pt x="6176" y="2374"/>
                  </a:lnTo>
                  <a:lnTo>
                    <a:pt x="6176" y="2374"/>
                  </a:lnTo>
                  <a:lnTo>
                    <a:pt x="5682" y="2724"/>
                  </a:lnTo>
                  <a:lnTo>
                    <a:pt x="5665" y="2741"/>
                  </a:lnTo>
                  <a:lnTo>
                    <a:pt x="5665" y="2758"/>
                  </a:lnTo>
                  <a:cubicBezTo>
                    <a:pt x="5698" y="2992"/>
                    <a:pt x="5698" y="3209"/>
                    <a:pt x="5665" y="3443"/>
                  </a:cubicBezTo>
                  <a:lnTo>
                    <a:pt x="5665" y="3460"/>
                  </a:lnTo>
                  <a:lnTo>
                    <a:pt x="5682" y="3476"/>
                  </a:lnTo>
                  <a:lnTo>
                    <a:pt x="6192" y="3811"/>
                  </a:lnTo>
                  <a:lnTo>
                    <a:pt x="6192" y="3811"/>
                  </a:lnTo>
                  <a:cubicBezTo>
                    <a:pt x="6066" y="4112"/>
                    <a:pt x="5940" y="4427"/>
                    <a:pt x="5813" y="4743"/>
                  </a:cubicBezTo>
                  <a:lnTo>
                    <a:pt x="5813" y="4743"/>
                  </a:lnTo>
                  <a:lnTo>
                    <a:pt x="5214" y="4646"/>
                  </a:lnTo>
                  <a:lnTo>
                    <a:pt x="5197" y="4646"/>
                  </a:lnTo>
                  <a:lnTo>
                    <a:pt x="5180" y="4663"/>
                  </a:lnTo>
                  <a:cubicBezTo>
                    <a:pt x="5047" y="4846"/>
                    <a:pt x="4880" y="5013"/>
                    <a:pt x="4713" y="5147"/>
                  </a:cubicBezTo>
                  <a:lnTo>
                    <a:pt x="4696" y="5164"/>
                  </a:lnTo>
                  <a:lnTo>
                    <a:pt x="4696" y="5181"/>
                  </a:lnTo>
                  <a:cubicBezTo>
                    <a:pt x="4728" y="5389"/>
                    <a:pt x="4775" y="5582"/>
                    <a:pt x="4809" y="5774"/>
                  </a:cubicBezTo>
                  <a:lnTo>
                    <a:pt x="4809" y="5774"/>
                  </a:lnTo>
                  <a:lnTo>
                    <a:pt x="3877" y="6176"/>
                  </a:lnTo>
                  <a:lnTo>
                    <a:pt x="3877" y="6176"/>
                  </a:lnTo>
                  <a:lnTo>
                    <a:pt x="3526" y="5682"/>
                  </a:lnTo>
                  <a:lnTo>
                    <a:pt x="3510" y="5665"/>
                  </a:lnTo>
                  <a:lnTo>
                    <a:pt x="3493" y="5665"/>
                  </a:lnTo>
                  <a:cubicBezTo>
                    <a:pt x="3384" y="5682"/>
                    <a:pt x="3272" y="5690"/>
                    <a:pt x="3159" y="5690"/>
                  </a:cubicBezTo>
                  <a:cubicBezTo>
                    <a:pt x="3046" y="5690"/>
                    <a:pt x="2933" y="5682"/>
                    <a:pt x="2825" y="5665"/>
                  </a:cubicBezTo>
                  <a:lnTo>
                    <a:pt x="2791" y="5665"/>
                  </a:lnTo>
                  <a:lnTo>
                    <a:pt x="2791" y="5682"/>
                  </a:lnTo>
                  <a:lnTo>
                    <a:pt x="2440" y="6193"/>
                  </a:lnTo>
                  <a:lnTo>
                    <a:pt x="2440" y="6193"/>
                  </a:lnTo>
                  <a:lnTo>
                    <a:pt x="1506" y="5823"/>
                  </a:lnTo>
                  <a:lnTo>
                    <a:pt x="1506" y="5823"/>
                  </a:lnTo>
                  <a:cubicBezTo>
                    <a:pt x="1539" y="5609"/>
                    <a:pt x="1572" y="5395"/>
                    <a:pt x="1605" y="5214"/>
                  </a:cubicBezTo>
                  <a:lnTo>
                    <a:pt x="1605" y="5197"/>
                  </a:lnTo>
                  <a:lnTo>
                    <a:pt x="1588" y="5181"/>
                  </a:lnTo>
                  <a:cubicBezTo>
                    <a:pt x="1404" y="5047"/>
                    <a:pt x="1237" y="4880"/>
                    <a:pt x="1104" y="4713"/>
                  </a:cubicBezTo>
                  <a:lnTo>
                    <a:pt x="1087" y="4696"/>
                  </a:lnTo>
                  <a:lnTo>
                    <a:pt x="476" y="4808"/>
                  </a:lnTo>
                  <a:lnTo>
                    <a:pt x="476" y="4808"/>
                  </a:lnTo>
                  <a:lnTo>
                    <a:pt x="75" y="3876"/>
                  </a:lnTo>
                  <a:lnTo>
                    <a:pt x="75" y="3876"/>
                  </a:lnTo>
                  <a:lnTo>
                    <a:pt x="569" y="3510"/>
                  </a:lnTo>
                  <a:lnTo>
                    <a:pt x="586" y="3510"/>
                  </a:lnTo>
                  <a:lnTo>
                    <a:pt x="586" y="3493"/>
                  </a:lnTo>
                  <a:cubicBezTo>
                    <a:pt x="552" y="3276"/>
                    <a:pt x="536" y="3042"/>
                    <a:pt x="569" y="2808"/>
                  </a:cubicBezTo>
                  <a:lnTo>
                    <a:pt x="569" y="2791"/>
                  </a:lnTo>
                  <a:lnTo>
                    <a:pt x="53" y="2452"/>
                  </a:lnTo>
                  <a:lnTo>
                    <a:pt x="428" y="1489"/>
                  </a:lnTo>
                  <a:lnTo>
                    <a:pt x="428" y="1489"/>
                  </a:lnTo>
                  <a:lnTo>
                    <a:pt x="886" y="1555"/>
                  </a:lnTo>
                  <a:lnTo>
                    <a:pt x="1003" y="1571"/>
                  </a:lnTo>
                  <a:lnTo>
                    <a:pt x="886" y="1538"/>
                  </a:lnTo>
                  <a:lnTo>
                    <a:pt x="419" y="1455"/>
                  </a:lnTo>
                  <a:lnTo>
                    <a:pt x="419" y="1471"/>
                  </a:lnTo>
                  <a:lnTo>
                    <a:pt x="18" y="2440"/>
                  </a:lnTo>
                  <a:lnTo>
                    <a:pt x="1" y="2457"/>
                  </a:lnTo>
                  <a:lnTo>
                    <a:pt x="18" y="2457"/>
                  </a:lnTo>
                  <a:lnTo>
                    <a:pt x="533" y="2823"/>
                  </a:lnTo>
                  <a:lnTo>
                    <a:pt x="533" y="2823"/>
                  </a:lnTo>
                  <a:cubicBezTo>
                    <a:pt x="503" y="3046"/>
                    <a:pt x="503" y="3268"/>
                    <a:pt x="533" y="3491"/>
                  </a:cubicBezTo>
                  <a:lnTo>
                    <a:pt x="533" y="3491"/>
                  </a:lnTo>
                  <a:lnTo>
                    <a:pt x="34" y="3861"/>
                  </a:lnTo>
                  <a:lnTo>
                    <a:pt x="18" y="3861"/>
                  </a:lnTo>
                  <a:lnTo>
                    <a:pt x="18" y="3877"/>
                  </a:lnTo>
                  <a:cubicBezTo>
                    <a:pt x="151" y="4195"/>
                    <a:pt x="285" y="4512"/>
                    <a:pt x="435" y="4846"/>
                  </a:cubicBezTo>
                  <a:lnTo>
                    <a:pt x="435" y="4863"/>
                  </a:lnTo>
                  <a:lnTo>
                    <a:pt x="469" y="4863"/>
                  </a:lnTo>
                  <a:lnTo>
                    <a:pt x="1072" y="4749"/>
                  </a:lnTo>
                  <a:lnTo>
                    <a:pt x="1072" y="4749"/>
                  </a:lnTo>
                  <a:cubicBezTo>
                    <a:pt x="1204" y="4930"/>
                    <a:pt x="1369" y="5095"/>
                    <a:pt x="1550" y="5227"/>
                  </a:cubicBezTo>
                  <a:lnTo>
                    <a:pt x="1550" y="5227"/>
                  </a:lnTo>
                  <a:cubicBezTo>
                    <a:pt x="1518" y="5419"/>
                    <a:pt x="1485" y="5626"/>
                    <a:pt x="1438" y="5832"/>
                  </a:cubicBezTo>
                  <a:lnTo>
                    <a:pt x="1438" y="5849"/>
                  </a:lnTo>
                  <a:lnTo>
                    <a:pt x="1471" y="5866"/>
                  </a:lnTo>
                  <a:lnTo>
                    <a:pt x="2440" y="6250"/>
                  </a:lnTo>
                  <a:lnTo>
                    <a:pt x="2457" y="6267"/>
                  </a:lnTo>
                  <a:lnTo>
                    <a:pt x="2474" y="6250"/>
                  </a:lnTo>
                  <a:cubicBezTo>
                    <a:pt x="2587" y="6089"/>
                    <a:pt x="2699" y="5912"/>
                    <a:pt x="2827" y="5735"/>
                  </a:cubicBezTo>
                  <a:lnTo>
                    <a:pt x="2827" y="5735"/>
                  </a:lnTo>
                  <a:cubicBezTo>
                    <a:pt x="2938" y="5750"/>
                    <a:pt x="3048" y="5757"/>
                    <a:pt x="3159" y="5757"/>
                  </a:cubicBezTo>
                  <a:cubicBezTo>
                    <a:pt x="3269" y="5757"/>
                    <a:pt x="3380" y="5750"/>
                    <a:pt x="3490" y="5735"/>
                  </a:cubicBezTo>
                  <a:lnTo>
                    <a:pt x="3490" y="5735"/>
                  </a:lnTo>
                  <a:lnTo>
                    <a:pt x="3844" y="6233"/>
                  </a:lnTo>
                  <a:lnTo>
                    <a:pt x="3861" y="6250"/>
                  </a:lnTo>
                  <a:lnTo>
                    <a:pt x="3877" y="6233"/>
                  </a:lnTo>
                  <a:lnTo>
                    <a:pt x="4846" y="5832"/>
                  </a:lnTo>
                  <a:lnTo>
                    <a:pt x="4880" y="5815"/>
                  </a:lnTo>
                  <a:lnTo>
                    <a:pt x="4880" y="5799"/>
                  </a:lnTo>
                  <a:cubicBezTo>
                    <a:pt x="4831" y="5604"/>
                    <a:pt x="4798" y="5393"/>
                    <a:pt x="4765" y="5181"/>
                  </a:cubicBezTo>
                  <a:lnTo>
                    <a:pt x="4765" y="5181"/>
                  </a:lnTo>
                  <a:cubicBezTo>
                    <a:pt x="4935" y="5040"/>
                    <a:pt x="5090" y="4885"/>
                    <a:pt x="5216" y="4716"/>
                  </a:cubicBezTo>
                  <a:lnTo>
                    <a:pt x="5216" y="4716"/>
                  </a:lnTo>
                  <a:lnTo>
                    <a:pt x="5832" y="4813"/>
                  </a:lnTo>
                  <a:lnTo>
                    <a:pt x="5866" y="4813"/>
                  </a:lnTo>
                  <a:lnTo>
                    <a:pt x="5866" y="4796"/>
                  </a:lnTo>
                  <a:cubicBezTo>
                    <a:pt x="5999" y="4462"/>
                    <a:pt x="6133" y="4128"/>
                    <a:pt x="6267" y="3810"/>
                  </a:cubicBezTo>
                  <a:lnTo>
                    <a:pt x="6267" y="3794"/>
                  </a:lnTo>
                  <a:lnTo>
                    <a:pt x="6250" y="3777"/>
                  </a:lnTo>
                  <a:lnTo>
                    <a:pt x="5736" y="3412"/>
                  </a:lnTo>
                  <a:lnTo>
                    <a:pt x="5736" y="3412"/>
                  </a:lnTo>
                  <a:cubicBezTo>
                    <a:pt x="5764" y="3195"/>
                    <a:pt x="5764" y="2978"/>
                    <a:pt x="5735" y="2761"/>
                  </a:cubicBezTo>
                  <a:lnTo>
                    <a:pt x="5735" y="2761"/>
                  </a:lnTo>
                  <a:lnTo>
                    <a:pt x="6233" y="2407"/>
                  </a:lnTo>
                  <a:lnTo>
                    <a:pt x="6250" y="2390"/>
                  </a:lnTo>
                  <a:lnTo>
                    <a:pt x="6250" y="2374"/>
                  </a:lnTo>
                  <a:cubicBezTo>
                    <a:pt x="6099" y="2039"/>
                    <a:pt x="5966" y="1722"/>
                    <a:pt x="5832" y="1404"/>
                  </a:cubicBezTo>
                  <a:lnTo>
                    <a:pt x="5815" y="1371"/>
                  </a:lnTo>
                  <a:lnTo>
                    <a:pt x="5799" y="1388"/>
                  </a:lnTo>
                  <a:lnTo>
                    <a:pt x="5193" y="1499"/>
                  </a:lnTo>
                  <a:lnTo>
                    <a:pt x="5193" y="1499"/>
                  </a:lnTo>
                  <a:cubicBezTo>
                    <a:pt x="5065" y="1324"/>
                    <a:pt x="4906" y="1164"/>
                    <a:pt x="4716" y="1033"/>
                  </a:cubicBezTo>
                  <a:lnTo>
                    <a:pt x="4716" y="1033"/>
                  </a:lnTo>
                  <a:cubicBezTo>
                    <a:pt x="4748" y="823"/>
                    <a:pt x="4781" y="613"/>
                    <a:pt x="4813" y="419"/>
                  </a:cubicBezTo>
                  <a:lnTo>
                    <a:pt x="4813" y="402"/>
                  </a:lnTo>
                  <a:lnTo>
                    <a:pt x="4796" y="385"/>
                  </a:lnTo>
                  <a:lnTo>
                    <a:pt x="38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32;p60">
              <a:extLst>
                <a:ext uri="{FF2B5EF4-FFF2-40B4-BE49-F238E27FC236}">
                  <a16:creationId xmlns:a16="http://schemas.microsoft.com/office/drawing/2014/main" id="{5B75A5CF-8F7B-A34B-BBC9-8864C9954E64}"/>
                </a:ext>
              </a:extLst>
            </p:cNvPr>
            <p:cNvSpPr/>
            <p:nvPr/>
          </p:nvSpPr>
          <p:spPr>
            <a:xfrm>
              <a:off x="762915" y="3071606"/>
              <a:ext cx="126950" cy="251721"/>
            </a:xfrm>
            <a:custGeom>
              <a:avLst/>
              <a:gdLst/>
              <a:ahLst/>
              <a:cxnLst/>
              <a:rect l="l" t="t" r="r" b="b"/>
              <a:pathLst>
                <a:path w="3961" h="7854" extrusionOk="0">
                  <a:moveTo>
                    <a:pt x="1" y="1"/>
                  </a:moveTo>
                  <a:lnTo>
                    <a:pt x="1" y="7854"/>
                  </a:lnTo>
                  <a:lnTo>
                    <a:pt x="3961" y="7854"/>
                  </a:lnTo>
                  <a:lnTo>
                    <a:pt x="39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33;p60">
              <a:extLst>
                <a:ext uri="{FF2B5EF4-FFF2-40B4-BE49-F238E27FC236}">
                  <a16:creationId xmlns:a16="http://schemas.microsoft.com/office/drawing/2014/main" id="{4BF1054C-965C-994D-9598-CEFB3523784F}"/>
                </a:ext>
              </a:extLst>
            </p:cNvPr>
            <p:cNvSpPr/>
            <p:nvPr/>
          </p:nvSpPr>
          <p:spPr>
            <a:xfrm>
              <a:off x="894673" y="3071606"/>
              <a:ext cx="137110" cy="251721"/>
            </a:xfrm>
            <a:custGeom>
              <a:avLst/>
              <a:gdLst/>
              <a:ahLst/>
              <a:cxnLst/>
              <a:rect l="l" t="t" r="r" b="b"/>
              <a:pathLst>
                <a:path w="4278" h="7854" extrusionOk="0">
                  <a:moveTo>
                    <a:pt x="0" y="1"/>
                  </a:moveTo>
                  <a:lnTo>
                    <a:pt x="0" y="7854"/>
                  </a:lnTo>
                  <a:lnTo>
                    <a:pt x="4277" y="7854"/>
                  </a:lnTo>
                  <a:lnTo>
                    <a:pt x="42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34;p60">
              <a:extLst>
                <a:ext uri="{FF2B5EF4-FFF2-40B4-BE49-F238E27FC236}">
                  <a16:creationId xmlns:a16="http://schemas.microsoft.com/office/drawing/2014/main" id="{6A41D1B3-1D4A-0A4E-BE67-49602C92BAB3}"/>
                </a:ext>
              </a:extLst>
            </p:cNvPr>
            <p:cNvSpPr/>
            <p:nvPr/>
          </p:nvSpPr>
          <p:spPr>
            <a:xfrm>
              <a:off x="894673" y="3340442"/>
              <a:ext cx="137110" cy="243163"/>
            </a:xfrm>
            <a:custGeom>
              <a:avLst/>
              <a:gdLst/>
              <a:ahLst/>
              <a:cxnLst/>
              <a:rect l="l" t="t" r="r" b="b"/>
              <a:pathLst>
                <a:path w="4278" h="7587" extrusionOk="0">
                  <a:moveTo>
                    <a:pt x="0" y="0"/>
                  </a:moveTo>
                  <a:lnTo>
                    <a:pt x="0" y="7586"/>
                  </a:lnTo>
                  <a:lnTo>
                    <a:pt x="4277" y="7586"/>
                  </a:lnTo>
                  <a:lnTo>
                    <a:pt x="42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35;p60">
              <a:extLst>
                <a:ext uri="{FF2B5EF4-FFF2-40B4-BE49-F238E27FC236}">
                  <a16:creationId xmlns:a16="http://schemas.microsoft.com/office/drawing/2014/main" id="{4615A355-1234-B545-8665-FC7E44C27D30}"/>
                </a:ext>
              </a:extLst>
            </p:cNvPr>
            <p:cNvSpPr/>
            <p:nvPr/>
          </p:nvSpPr>
          <p:spPr>
            <a:xfrm>
              <a:off x="1049410" y="2839212"/>
              <a:ext cx="266720" cy="228164"/>
            </a:xfrm>
            <a:custGeom>
              <a:avLst/>
              <a:gdLst/>
              <a:ahLst/>
              <a:cxnLst/>
              <a:rect l="l" t="t" r="r" b="b"/>
              <a:pathLst>
                <a:path w="8322" h="7119" extrusionOk="0">
                  <a:moveTo>
                    <a:pt x="1" y="0"/>
                  </a:moveTo>
                  <a:lnTo>
                    <a:pt x="1" y="7118"/>
                  </a:lnTo>
                  <a:lnTo>
                    <a:pt x="4512" y="7118"/>
                  </a:lnTo>
                  <a:lnTo>
                    <a:pt x="4512" y="151"/>
                  </a:lnTo>
                  <a:lnTo>
                    <a:pt x="4662" y="151"/>
                  </a:lnTo>
                  <a:lnTo>
                    <a:pt x="4662" y="7118"/>
                  </a:lnTo>
                  <a:lnTo>
                    <a:pt x="8322" y="7118"/>
                  </a:lnTo>
                  <a:lnTo>
                    <a:pt x="83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36;p60">
              <a:extLst>
                <a:ext uri="{FF2B5EF4-FFF2-40B4-BE49-F238E27FC236}">
                  <a16:creationId xmlns:a16="http://schemas.microsoft.com/office/drawing/2014/main" id="{09F63D9B-5D8E-444F-8964-DD2254D132D9}"/>
                </a:ext>
              </a:extLst>
            </p:cNvPr>
            <p:cNvSpPr/>
            <p:nvPr/>
          </p:nvSpPr>
          <p:spPr>
            <a:xfrm>
              <a:off x="1198827" y="3071606"/>
              <a:ext cx="117303" cy="251721"/>
            </a:xfrm>
            <a:custGeom>
              <a:avLst/>
              <a:gdLst/>
              <a:ahLst/>
              <a:cxnLst/>
              <a:rect l="l" t="t" r="r" b="b"/>
              <a:pathLst>
                <a:path w="3660" h="7854" extrusionOk="0">
                  <a:moveTo>
                    <a:pt x="0" y="1"/>
                  </a:moveTo>
                  <a:lnTo>
                    <a:pt x="0" y="7854"/>
                  </a:lnTo>
                  <a:lnTo>
                    <a:pt x="3660" y="7854"/>
                  </a:lnTo>
                  <a:lnTo>
                    <a:pt x="366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37;p60">
              <a:extLst>
                <a:ext uri="{FF2B5EF4-FFF2-40B4-BE49-F238E27FC236}">
                  <a16:creationId xmlns:a16="http://schemas.microsoft.com/office/drawing/2014/main" id="{4E6006C5-372C-0B4A-B230-8B14E87448EE}"/>
                </a:ext>
              </a:extLst>
            </p:cNvPr>
            <p:cNvSpPr/>
            <p:nvPr/>
          </p:nvSpPr>
          <p:spPr>
            <a:xfrm>
              <a:off x="1198827" y="3340442"/>
              <a:ext cx="117303" cy="243163"/>
            </a:xfrm>
            <a:custGeom>
              <a:avLst/>
              <a:gdLst/>
              <a:ahLst/>
              <a:cxnLst/>
              <a:rect l="l" t="t" r="r" b="b"/>
              <a:pathLst>
                <a:path w="3660" h="7587" extrusionOk="0">
                  <a:moveTo>
                    <a:pt x="0" y="0"/>
                  </a:moveTo>
                  <a:lnTo>
                    <a:pt x="0" y="7586"/>
                  </a:lnTo>
                  <a:lnTo>
                    <a:pt x="3660" y="7586"/>
                  </a:lnTo>
                  <a:lnTo>
                    <a:pt x="366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38;p60">
              <a:extLst>
                <a:ext uri="{FF2B5EF4-FFF2-40B4-BE49-F238E27FC236}">
                  <a16:creationId xmlns:a16="http://schemas.microsoft.com/office/drawing/2014/main" id="{51F4C787-6A9B-4B40-9E17-00CD4418B534}"/>
                </a:ext>
              </a:extLst>
            </p:cNvPr>
            <p:cNvSpPr/>
            <p:nvPr/>
          </p:nvSpPr>
          <p:spPr>
            <a:xfrm>
              <a:off x="762915" y="3340442"/>
              <a:ext cx="126950" cy="243163"/>
            </a:xfrm>
            <a:custGeom>
              <a:avLst/>
              <a:gdLst/>
              <a:ahLst/>
              <a:cxnLst/>
              <a:rect l="l" t="t" r="r" b="b"/>
              <a:pathLst>
                <a:path w="3961" h="7587" extrusionOk="0">
                  <a:moveTo>
                    <a:pt x="1" y="0"/>
                  </a:moveTo>
                  <a:lnTo>
                    <a:pt x="1" y="7586"/>
                  </a:lnTo>
                  <a:lnTo>
                    <a:pt x="3961" y="7586"/>
                  </a:lnTo>
                  <a:lnTo>
                    <a:pt x="39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9;p60">
              <a:extLst>
                <a:ext uri="{FF2B5EF4-FFF2-40B4-BE49-F238E27FC236}">
                  <a16:creationId xmlns:a16="http://schemas.microsoft.com/office/drawing/2014/main" id="{97C1A976-C3FF-0841-BF7B-CD541979F5E6}"/>
                </a:ext>
              </a:extLst>
            </p:cNvPr>
            <p:cNvSpPr/>
            <p:nvPr/>
          </p:nvSpPr>
          <p:spPr>
            <a:xfrm>
              <a:off x="1049410" y="3340442"/>
              <a:ext cx="144642" cy="243163"/>
            </a:xfrm>
            <a:custGeom>
              <a:avLst/>
              <a:gdLst/>
              <a:ahLst/>
              <a:cxnLst/>
              <a:rect l="l" t="t" r="r" b="b"/>
              <a:pathLst>
                <a:path w="4513" h="7587" extrusionOk="0">
                  <a:moveTo>
                    <a:pt x="1" y="0"/>
                  </a:moveTo>
                  <a:lnTo>
                    <a:pt x="1" y="7586"/>
                  </a:lnTo>
                  <a:lnTo>
                    <a:pt x="4512" y="7586"/>
                  </a:lnTo>
                  <a:lnTo>
                    <a:pt x="451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0;p60">
              <a:extLst>
                <a:ext uri="{FF2B5EF4-FFF2-40B4-BE49-F238E27FC236}">
                  <a16:creationId xmlns:a16="http://schemas.microsoft.com/office/drawing/2014/main" id="{53109109-905F-DD47-96CE-D985A6EB9362}"/>
                </a:ext>
              </a:extLst>
            </p:cNvPr>
            <p:cNvSpPr/>
            <p:nvPr/>
          </p:nvSpPr>
          <p:spPr>
            <a:xfrm>
              <a:off x="762915" y="3588380"/>
              <a:ext cx="126950" cy="219062"/>
            </a:xfrm>
            <a:custGeom>
              <a:avLst/>
              <a:gdLst/>
              <a:ahLst/>
              <a:cxnLst/>
              <a:rect l="l" t="t" r="r" b="b"/>
              <a:pathLst>
                <a:path w="3961" h="6835" extrusionOk="0">
                  <a:moveTo>
                    <a:pt x="1" y="1"/>
                  </a:moveTo>
                  <a:lnTo>
                    <a:pt x="1" y="6834"/>
                  </a:lnTo>
                  <a:lnTo>
                    <a:pt x="3961" y="6834"/>
                  </a:lnTo>
                  <a:lnTo>
                    <a:pt x="39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41;p60">
              <a:extLst>
                <a:ext uri="{FF2B5EF4-FFF2-40B4-BE49-F238E27FC236}">
                  <a16:creationId xmlns:a16="http://schemas.microsoft.com/office/drawing/2014/main" id="{15A05FFE-5397-D448-861D-A351D8F80DB9}"/>
                </a:ext>
              </a:extLst>
            </p:cNvPr>
            <p:cNvSpPr/>
            <p:nvPr/>
          </p:nvSpPr>
          <p:spPr>
            <a:xfrm>
              <a:off x="1198827" y="3588380"/>
              <a:ext cx="117303" cy="219062"/>
            </a:xfrm>
            <a:custGeom>
              <a:avLst/>
              <a:gdLst/>
              <a:ahLst/>
              <a:cxnLst/>
              <a:rect l="l" t="t" r="r" b="b"/>
              <a:pathLst>
                <a:path w="3660" h="6835" extrusionOk="0">
                  <a:moveTo>
                    <a:pt x="0" y="1"/>
                  </a:moveTo>
                  <a:lnTo>
                    <a:pt x="0" y="6834"/>
                  </a:lnTo>
                  <a:lnTo>
                    <a:pt x="3660" y="6834"/>
                  </a:lnTo>
                  <a:lnTo>
                    <a:pt x="366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42;p60">
              <a:extLst>
                <a:ext uri="{FF2B5EF4-FFF2-40B4-BE49-F238E27FC236}">
                  <a16:creationId xmlns:a16="http://schemas.microsoft.com/office/drawing/2014/main" id="{14DECB72-581B-A84B-A7E7-46D5D1F3AFA0}"/>
                </a:ext>
              </a:extLst>
            </p:cNvPr>
            <p:cNvSpPr/>
            <p:nvPr/>
          </p:nvSpPr>
          <p:spPr>
            <a:xfrm>
              <a:off x="762915" y="2839212"/>
              <a:ext cx="268867" cy="228164"/>
            </a:xfrm>
            <a:custGeom>
              <a:avLst/>
              <a:gdLst/>
              <a:ahLst/>
              <a:cxnLst/>
              <a:rect l="l" t="t" r="r" b="b"/>
              <a:pathLst>
                <a:path w="8389" h="7119" extrusionOk="0">
                  <a:moveTo>
                    <a:pt x="1" y="0"/>
                  </a:moveTo>
                  <a:lnTo>
                    <a:pt x="1" y="7118"/>
                  </a:lnTo>
                  <a:lnTo>
                    <a:pt x="3961" y="7118"/>
                  </a:lnTo>
                  <a:lnTo>
                    <a:pt x="3961" y="151"/>
                  </a:lnTo>
                  <a:lnTo>
                    <a:pt x="4111" y="151"/>
                  </a:lnTo>
                  <a:lnTo>
                    <a:pt x="4111" y="7118"/>
                  </a:lnTo>
                  <a:lnTo>
                    <a:pt x="8388" y="7118"/>
                  </a:lnTo>
                  <a:lnTo>
                    <a:pt x="83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43;p60">
              <a:extLst>
                <a:ext uri="{FF2B5EF4-FFF2-40B4-BE49-F238E27FC236}">
                  <a16:creationId xmlns:a16="http://schemas.microsoft.com/office/drawing/2014/main" id="{12BE9F0C-0958-4F47-8BC9-0986EB3B61DC}"/>
                </a:ext>
              </a:extLst>
            </p:cNvPr>
            <p:cNvSpPr/>
            <p:nvPr/>
          </p:nvSpPr>
          <p:spPr>
            <a:xfrm>
              <a:off x="1049410" y="3588380"/>
              <a:ext cx="144642" cy="219062"/>
            </a:xfrm>
            <a:custGeom>
              <a:avLst/>
              <a:gdLst/>
              <a:ahLst/>
              <a:cxnLst/>
              <a:rect l="l" t="t" r="r" b="b"/>
              <a:pathLst>
                <a:path w="4513" h="6835" extrusionOk="0">
                  <a:moveTo>
                    <a:pt x="1" y="1"/>
                  </a:moveTo>
                  <a:lnTo>
                    <a:pt x="1" y="6834"/>
                  </a:lnTo>
                  <a:lnTo>
                    <a:pt x="4512" y="6834"/>
                  </a:lnTo>
                  <a:lnTo>
                    <a:pt x="45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44;p60">
              <a:extLst>
                <a:ext uri="{FF2B5EF4-FFF2-40B4-BE49-F238E27FC236}">
                  <a16:creationId xmlns:a16="http://schemas.microsoft.com/office/drawing/2014/main" id="{708D1469-FBEA-7747-B487-AFF1AD3844F4}"/>
                </a:ext>
              </a:extLst>
            </p:cNvPr>
            <p:cNvSpPr/>
            <p:nvPr/>
          </p:nvSpPr>
          <p:spPr>
            <a:xfrm>
              <a:off x="894673" y="3588380"/>
              <a:ext cx="137110" cy="219062"/>
            </a:xfrm>
            <a:custGeom>
              <a:avLst/>
              <a:gdLst/>
              <a:ahLst/>
              <a:cxnLst/>
              <a:rect l="l" t="t" r="r" b="b"/>
              <a:pathLst>
                <a:path w="4278" h="6835" extrusionOk="0">
                  <a:moveTo>
                    <a:pt x="0" y="1"/>
                  </a:moveTo>
                  <a:lnTo>
                    <a:pt x="0" y="6834"/>
                  </a:lnTo>
                  <a:lnTo>
                    <a:pt x="4277" y="6834"/>
                  </a:lnTo>
                  <a:lnTo>
                    <a:pt x="42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45;p60">
              <a:extLst>
                <a:ext uri="{FF2B5EF4-FFF2-40B4-BE49-F238E27FC236}">
                  <a16:creationId xmlns:a16="http://schemas.microsoft.com/office/drawing/2014/main" id="{E46E140D-659B-1543-884D-EA751044B4A0}"/>
                </a:ext>
              </a:extLst>
            </p:cNvPr>
            <p:cNvSpPr/>
            <p:nvPr/>
          </p:nvSpPr>
          <p:spPr>
            <a:xfrm>
              <a:off x="1049410" y="3071606"/>
              <a:ext cx="144642" cy="251721"/>
            </a:xfrm>
            <a:custGeom>
              <a:avLst/>
              <a:gdLst/>
              <a:ahLst/>
              <a:cxnLst/>
              <a:rect l="l" t="t" r="r" b="b"/>
              <a:pathLst>
                <a:path w="4513" h="7854" extrusionOk="0">
                  <a:moveTo>
                    <a:pt x="1" y="1"/>
                  </a:moveTo>
                  <a:lnTo>
                    <a:pt x="1" y="7854"/>
                  </a:lnTo>
                  <a:lnTo>
                    <a:pt x="4512" y="7854"/>
                  </a:lnTo>
                  <a:lnTo>
                    <a:pt x="45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46;p60">
              <a:extLst>
                <a:ext uri="{FF2B5EF4-FFF2-40B4-BE49-F238E27FC236}">
                  <a16:creationId xmlns:a16="http://schemas.microsoft.com/office/drawing/2014/main" id="{66BB99DC-32CB-4244-93B2-E40F08C27AF2}"/>
                </a:ext>
              </a:extLst>
            </p:cNvPr>
            <p:cNvSpPr/>
            <p:nvPr/>
          </p:nvSpPr>
          <p:spPr>
            <a:xfrm>
              <a:off x="1310201" y="4003877"/>
              <a:ext cx="148904" cy="286046"/>
            </a:xfrm>
            <a:custGeom>
              <a:avLst/>
              <a:gdLst/>
              <a:ahLst/>
              <a:cxnLst/>
              <a:rect l="l" t="t" r="r" b="b"/>
              <a:pathLst>
                <a:path w="4646" h="8925" extrusionOk="0">
                  <a:moveTo>
                    <a:pt x="1988" y="0"/>
                  </a:moveTo>
                  <a:cubicBezTo>
                    <a:pt x="1972" y="0"/>
                    <a:pt x="1961" y="2"/>
                    <a:pt x="1957" y="2"/>
                  </a:cubicBezTo>
                  <a:lnTo>
                    <a:pt x="1957" y="2"/>
                  </a:lnTo>
                  <a:cubicBezTo>
                    <a:pt x="1873" y="5"/>
                    <a:pt x="1477" y="72"/>
                    <a:pt x="1521" y="1088"/>
                  </a:cubicBezTo>
                  <a:cubicBezTo>
                    <a:pt x="1538" y="1656"/>
                    <a:pt x="1588" y="2225"/>
                    <a:pt x="1672" y="2793"/>
                  </a:cubicBezTo>
                  <a:cubicBezTo>
                    <a:pt x="1672" y="2793"/>
                    <a:pt x="1672" y="3000"/>
                    <a:pt x="1521" y="3000"/>
                  </a:cubicBezTo>
                  <a:cubicBezTo>
                    <a:pt x="1506" y="3000"/>
                    <a:pt x="1489" y="2998"/>
                    <a:pt x="1471" y="2993"/>
                  </a:cubicBezTo>
                  <a:cubicBezTo>
                    <a:pt x="1338" y="2957"/>
                    <a:pt x="1108" y="2824"/>
                    <a:pt x="921" y="2824"/>
                  </a:cubicBezTo>
                  <a:cubicBezTo>
                    <a:pt x="851" y="2824"/>
                    <a:pt x="786" y="2843"/>
                    <a:pt x="736" y="2893"/>
                  </a:cubicBezTo>
                  <a:cubicBezTo>
                    <a:pt x="552" y="3077"/>
                    <a:pt x="619" y="3361"/>
                    <a:pt x="870" y="3712"/>
                  </a:cubicBezTo>
                  <a:cubicBezTo>
                    <a:pt x="1104" y="4046"/>
                    <a:pt x="1622" y="4798"/>
                    <a:pt x="1672" y="4881"/>
                  </a:cubicBezTo>
                  <a:cubicBezTo>
                    <a:pt x="1719" y="4944"/>
                    <a:pt x="1736" y="5050"/>
                    <a:pt x="1616" y="5050"/>
                  </a:cubicBezTo>
                  <a:cubicBezTo>
                    <a:pt x="1607" y="5050"/>
                    <a:pt x="1598" y="5049"/>
                    <a:pt x="1588" y="5048"/>
                  </a:cubicBezTo>
                  <a:cubicBezTo>
                    <a:pt x="1510" y="5048"/>
                    <a:pt x="1164" y="4940"/>
                    <a:pt x="866" y="4940"/>
                  </a:cubicBezTo>
                  <a:cubicBezTo>
                    <a:pt x="654" y="4940"/>
                    <a:pt x="467" y="4995"/>
                    <a:pt x="419" y="5182"/>
                  </a:cubicBezTo>
                  <a:cubicBezTo>
                    <a:pt x="302" y="5616"/>
                    <a:pt x="1137" y="6452"/>
                    <a:pt x="1221" y="6552"/>
                  </a:cubicBezTo>
                  <a:cubicBezTo>
                    <a:pt x="1321" y="6636"/>
                    <a:pt x="1321" y="6702"/>
                    <a:pt x="1287" y="6753"/>
                  </a:cubicBezTo>
                  <a:cubicBezTo>
                    <a:pt x="1281" y="6765"/>
                    <a:pt x="1265" y="6771"/>
                    <a:pt x="1242" y="6771"/>
                  </a:cubicBezTo>
                  <a:cubicBezTo>
                    <a:pt x="1142" y="6771"/>
                    <a:pt x="903" y="6670"/>
                    <a:pt x="686" y="6602"/>
                  </a:cubicBezTo>
                  <a:cubicBezTo>
                    <a:pt x="573" y="6567"/>
                    <a:pt x="452" y="6541"/>
                    <a:pt x="346" y="6541"/>
                  </a:cubicBezTo>
                  <a:cubicBezTo>
                    <a:pt x="199" y="6541"/>
                    <a:pt x="80" y="6591"/>
                    <a:pt x="51" y="6736"/>
                  </a:cubicBezTo>
                  <a:cubicBezTo>
                    <a:pt x="1" y="7003"/>
                    <a:pt x="368" y="7772"/>
                    <a:pt x="1755" y="8590"/>
                  </a:cubicBezTo>
                  <a:lnTo>
                    <a:pt x="2424" y="8925"/>
                  </a:lnTo>
                  <a:lnTo>
                    <a:pt x="3059" y="8524"/>
                  </a:lnTo>
                  <a:cubicBezTo>
                    <a:pt x="4345" y="7571"/>
                    <a:pt x="4646" y="6769"/>
                    <a:pt x="4562" y="6519"/>
                  </a:cubicBezTo>
                  <a:cubicBezTo>
                    <a:pt x="4529" y="6385"/>
                    <a:pt x="4433" y="6339"/>
                    <a:pt x="4314" y="6339"/>
                  </a:cubicBezTo>
                  <a:cubicBezTo>
                    <a:pt x="4195" y="6339"/>
                    <a:pt x="4053" y="6385"/>
                    <a:pt x="3927" y="6435"/>
                  </a:cubicBezTo>
                  <a:cubicBezTo>
                    <a:pt x="3694" y="6523"/>
                    <a:pt x="3447" y="6661"/>
                    <a:pt x="3367" y="6661"/>
                  </a:cubicBezTo>
                  <a:cubicBezTo>
                    <a:pt x="3355" y="6661"/>
                    <a:pt x="3347" y="6659"/>
                    <a:pt x="3343" y="6652"/>
                  </a:cubicBezTo>
                  <a:cubicBezTo>
                    <a:pt x="3292" y="6602"/>
                    <a:pt x="3292" y="6535"/>
                    <a:pt x="3376" y="6435"/>
                  </a:cubicBezTo>
                  <a:cubicBezTo>
                    <a:pt x="3460" y="6335"/>
                    <a:pt x="4211" y="5433"/>
                    <a:pt x="4044" y="4998"/>
                  </a:cubicBezTo>
                  <a:cubicBezTo>
                    <a:pt x="3986" y="4847"/>
                    <a:pt x="3840" y="4797"/>
                    <a:pt x="3670" y="4797"/>
                  </a:cubicBezTo>
                  <a:cubicBezTo>
                    <a:pt x="3351" y="4797"/>
                    <a:pt x="2945" y="4971"/>
                    <a:pt x="2858" y="4981"/>
                  </a:cubicBezTo>
                  <a:cubicBezTo>
                    <a:pt x="2844" y="4985"/>
                    <a:pt x="2831" y="4987"/>
                    <a:pt x="2819" y="4987"/>
                  </a:cubicBezTo>
                  <a:cubicBezTo>
                    <a:pt x="2725" y="4987"/>
                    <a:pt x="2728" y="4874"/>
                    <a:pt x="2758" y="4814"/>
                  </a:cubicBezTo>
                  <a:cubicBezTo>
                    <a:pt x="2808" y="4748"/>
                    <a:pt x="3242" y="3929"/>
                    <a:pt x="3443" y="3578"/>
                  </a:cubicBezTo>
                  <a:cubicBezTo>
                    <a:pt x="3660" y="3210"/>
                    <a:pt x="3693" y="2910"/>
                    <a:pt x="3493" y="2743"/>
                  </a:cubicBezTo>
                  <a:cubicBezTo>
                    <a:pt x="3450" y="2710"/>
                    <a:pt x="3401" y="2697"/>
                    <a:pt x="3349" y="2697"/>
                  </a:cubicBezTo>
                  <a:cubicBezTo>
                    <a:pt x="3156" y="2697"/>
                    <a:pt x="2919" y="2874"/>
                    <a:pt x="2775" y="2926"/>
                  </a:cubicBezTo>
                  <a:cubicBezTo>
                    <a:pt x="2752" y="2935"/>
                    <a:pt x="2731" y="2938"/>
                    <a:pt x="2712" y="2938"/>
                  </a:cubicBezTo>
                  <a:cubicBezTo>
                    <a:pt x="2579" y="2938"/>
                    <a:pt x="2541" y="2759"/>
                    <a:pt x="2541" y="2759"/>
                  </a:cubicBezTo>
                  <a:cubicBezTo>
                    <a:pt x="2574" y="2174"/>
                    <a:pt x="2574" y="1606"/>
                    <a:pt x="2541" y="1022"/>
                  </a:cubicBezTo>
                  <a:cubicBezTo>
                    <a:pt x="2484" y="72"/>
                    <a:pt x="2103" y="0"/>
                    <a:pt x="198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47;p60">
              <a:extLst>
                <a:ext uri="{FF2B5EF4-FFF2-40B4-BE49-F238E27FC236}">
                  <a16:creationId xmlns:a16="http://schemas.microsoft.com/office/drawing/2014/main" id="{F453EC9B-E3A1-314C-89E8-D621E01626CD}"/>
                </a:ext>
              </a:extLst>
            </p:cNvPr>
            <p:cNvSpPr/>
            <p:nvPr/>
          </p:nvSpPr>
          <p:spPr>
            <a:xfrm>
              <a:off x="1374461" y="4036055"/>
              <a:ext cx="14519" cy="288674"/>
            </a:xfrm>
            <a:custGeom>
              <a:avLst/>
              <a:gdLst/>
              <a:ahLst/>
              <a:cxnLst/>
              <a:rect l="l" t="t" r="r" b="b"/>
              <a:pathLst>
                <a:path w="453" h="9007" extrusionOk="0">
                  <a:moveTo>
                    <a:pt x="1" y="1"/>
                  </a:moveTo>
                  <a:cubicBezTo>
                    <a:pt x="1" y="1"/>
                    <a:pt x="1" y="1"/>
                    <a:pt x="1" y="18"/>
                  </a:cubicBezTo>
                  <a:cubicBezTo>
                    <a:pt x="1" y="34"/>
                    <a:pt x="1" y="51"/>
                    <a:pt x="18" y="84"/>
                  </a:cubicBezTo>
                  <a:cubicBezTo>
                    <a:pt x="18" y="51"/>
                    <a:pt x="18" y="34"/>
                    <a:pt x="18" y="18"/>
                  </a:cubicBezTo>
                  <a:cubicBezTo>
                    <a:pt x="1" y="1"/>
                    <a:pt x="1" y="1"/>
                    <a:pt x="1" y="1"/>
                  </a:cubicBezTo>
                  <a:close/>
                  <a:moveTo>
                    <a:pt x="18" y="84"/>
                  </a:moveTo>
                  <a:cubicBezTo>
                    <a:pt x="18" y="151"/>
                    <a:pt x="18" y="235"/>
                    <a:pt x="18" y="352"/>
                  </a:cubicBezTo>
                  <a:cubicBezTo>
                    <a:pt x="34" y="586"/>
                    <a:pt x="51" y="920"/>
                    <a:pt x="68" y="1321"/>
                  </a:cubicBezTo>
                  <a:cubicBezTo>
                    <a:pt x="118" y="2156"/>
                    <a:pt x="168" y="3292"/>
                    <a:pt x="218" y="4546"/>
                  </a:cubicBezTo>
                  <a:cubicBezTo>
                    <a:pt x="268" y="5799"/>
                    <a:pt x="335" y="6935"/>
                    <a:pt x="368" y="7770"/>
                  </a:cubicBezTo>
                  <a:cubicBezTo>
                    <a:pt x="402" y="8171"/>
                    <a:pt x="419" y="8505"/>
                    <a:pt x="435" y="8739"/>
                  </a:cubicBezTo>
                  <a:cubicBezTo>
                    <a:pt x="435" y="8505"/>
                    <a:pt x="419" y="8171"/>
                    <a:pt x="385" y="7754"/>
                  </a:cubicBezTo>
                  <a:cubicBezTo>
                    <a:pt x="352" y="6935"/>
                    <a:pt x="302" y="5799"/>
                    <a:pt x="252" y="4546"/>
                  </a:cubicBezTo>
                  <a:cubicBezTo>
                    <a:pt x="185" y="3292"/>
                    <a:pt x="135" y="2156"/>
                    <a:pt x="84" y="1321"/>
                  </a:cubicBezTo>
                  <a:cubicBezTo>
                    <a:pt x="68" y="920"/>
                    <a:pt x="51" y="586"/>
                    <a:pt x="34" y="352"/>
                  </a:cubicBezTo>
                  <a:cubicBezTo>
                    <a:pt x="18" y="235"/>
                    <a:pt x="18" y="151"/>
                    <a:pt x="18" y="84"/>
                  </a:cubicBezTo>
                  <a:close/>
                  <a:moveTo>
                    <a:pt x="435" y="8739"/>
                  </a:moveTo>
                  <a:cubicBezTo>
                    <a:pt x="435" y="8856"/>
                    <a:pt x="452" y="8940"/>
                    <a:pt x="452" y="9007"/>
                  </a:cubicBezTo>
                  <a:cubicBezTo>
                    <a:pt x="452" y="8940"/>
                    <a:pt x="452" y="8856"/>
                    <a:pt x="435" y="8739"/>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48;p60">
              <a:extLst>
                <a:ext uri="{FF2B5EF4-FFF2-40B4-BE49-F238E27FC236}">
                  <a16:creationId xmlns:a16="http://schemas.microsoft.com/office/drawing/2014/main" id="{2CE10FCE-E579-284E-9D6C-B57D1571DD6E}"/>
                </a:ext>
              </a:extLst>
            </p:cNvPr>
            <p:cNvSpPr/>
            <p:nvPr/>
          </p:nvSpPr>
          <p:spPr>
            <a:xfrm>
              <a:off x="1349847" y="4107815"/>
              <a:ext cx="29999" cy="32178"/>
            </a:xfrm>
            <a:custGeom>
              <a:avLst/>
              <a:gdLst/>
              <a:ahLst/>
              <a:cxnLst/>
              <a:rect l="l" t="t" r="r" b="b"/>
              <a:pathLst>
                <a:path w="936" h="1004" extrusionOk="0">
                  <a:moveTo>
                    <a:pt x="0" y="1"/>
                  </a:moveTo>
                  <a:cubicBezTo>
                    <a:pt x="0" y="17"/>
                    <a:pt x="17" y="34"/>
                    <a:pt x="34" y="51"/>
                  </a:cubicBezTo>
                  <a:lnTo>
                    <a:pt x="134" y="151"/>
                  </a:lnTo>
                  <a:lnTo>
                    <a:pt x="451" y="502"/>
                  </a:lnTo>
                  <a:cubicBezTo>
                    <a:pt x="585" y="652"/>
                    <a:pt x="702" y="769"/>
                    <a:pt x="786" y="853"/>
                  </a:cubicBezTo>
                  <a:cubicBezTo>
                    <a:pt x="836" y="903"/>
                    <a:pt x="869" y="936"/>
                    <a:pt x="903" y="970"/>
                  </a:cubicBezTo>
                  <a:cubicBezTo>
                    <a:pt x="903" y="970"/>
                    <a:pt x="919" y="987"/>
                    <a:pt x="936" y="1003"/>
                  </a:cubicBezTo>
                  <a:cubicBezTo>
                    <a:pt x="919" y="987"/>
                    <a:pt x="919" y="970"/>
                    <a:pt x="903" y="953"/>
                  </a:cubicBezTo>
                  <a:lnTo>
                    <a:pt x="802" y="853"/>
                  </a:lnTo>
                  <a:lnTo>
                    <a:pt x="468" y="485"/>
                  </a:lnTo>
                  <a:cubicBezTo>
                    <a:pt x="351" y="352"/>
                    <a:pt x="234" y="235"/>
                    <a:pt x="134" y="134"/>
                  </a:cubicBezTo>
                  <a:cubicBezTo>
                    <a:pt x="101" y="101"/>
                    <a:pt x="67" y="68"/>
                    <a:pt x="34" y="34"/>
                  </a:cubicBezTo>
                  <a:cubicBezTo>
                    <a:pt x="17" y="17"/>
                    <a:pt x="17" y="17"/>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49;p60">
              <a:extLst>
                <a:ext uri="{FF2B5EF4-FFF2-40B4-BE49-F238E27FC236}">
                  <a16:creationId xmlns:a16="http://schemas.microsoft.com/office/drawing/2014/main" id="{F3CD37B6-9740-DD46-9CCA-33DE09A03E36}"/>
                </a:ext>
              </a:extLst>
            </p:cNvPr>
            <p:cNvSpPr/>
            <p:nvPr/>
          </p:nvSpPr>
          <p:spPr>
            <a:xfrm>
              <a:off x="1381961" y="4103007"/>
              <a:ext cx="35928" cy="35928"/>
            </a:xfrm>
            <a:custGeom>
              <a:avLst/>
              <a:gdLst/>
              <a:ahLst/>
              <a:cxnLst/>
              <a:rect l="l" t="t" r="r" b="b"/>
              <a:pathLst>
                <a:path w="1121" h="1121" extrusionOk="0">
                  <a:moveTo>
                    <a:pt x="1104" y="0"/>
                  </a:moveTo>
                  <a:cubicBezTo>
                    <a:pt x="1104" y="0"/>
                    <a:pt x="853" y="251"/>
                    <a:pt x="552" y="552"/>
                  </a:cubicBezTo>
                  <a:cubicBezTo>
                    <a:pt x="235" y="869"/>
                    <a:pt x="1" y="1120"/>
                    <a:pt x="1" y="1120"/>
                  </a:cubicBezTo>
                  <a:cubicBezTo>
                    <a:pt x="1" y="1120"/>
                    <a:pt x="1" y="1121"/>
                    <a:pt x="2" y="1121"/>
                  </a:cubicBezTo>
                  <a:cubicBezTo>
                    <a:pt x="17" y="1121"/>
                    <a:pt x="261" y="876"/>
                    <a:pt x="569" y="568"/>
                  </a:cubicBezTo>
                  <a:cubicBezTo>
                    <a:pt x="870" y="268"/>
                    <a:pt x="1120" y="0"/>
                    <a:pt x="11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50;p60">
              <a:extLst>
                <a:ext uri="{FF2B5EF4-FFF2-40B4-BE49-F238E27FC236}">
                  <a16:creationId xmlns:a16="http://schemas.microsoft.com/office/drawing/2014/main" id="{825A81A1-1036-BB45-88F0-CDCF19234ABE}"/>
                </a:ext>
              </a:extLst>
            </p:cNvPr>
            <p:cNvSpPr/>
            <p:nvPr/>
          </p:nvSpPr>
          <p:spPr>
            <a:xfrm>
              <a:off x="1381961" y="4178036"/>
              <a:ext cx="37434" cy="23012"/>
            </a:xfrm>
            <a:custGeom>
              <a:avLst/>
              <a:gdLst/>
              <a:ahLst/>
              <a:cxnLst/>
              <a:rect l="l" t="t" r="r" b="b"/>
              <a:pathLst>
                <a:path w="1168" h="718" extrusionOk="0">
                  <a:moveTo>
                    <a:pt x="1136" y="1"/>
                  </a:moveTo>
                  <a:cubicBezTo>
                    <a:pt x="1134" y="1"/>
                    <a:pt x="1134" y="5"/>
                    <a:pt x="1137" y="15"/>
                  </a:cubicBezTo>
                  <a:lnTo>
                    <a:pt x="1020" y="99"/>
                  </a:lnTo>
                  <a:cubicBezTo>
                    <a:pt x="920" y="166"/>
                    <a:pt x="769" y="266"/>
                    <a:pt x="602" y="366"/>
                  </a:cubicBezTo>
                  <a:cubicBezTo>
                    <a:pt x="435" y="466"/>
                    <a:pt x="285" y="550"/>
                    <a:pt x="168" y="617"/>
                  </a:cubicBezTo>
                  <a:lnTo>
                    <a:pt x="51" y="684"/>
                  </a:lnTo>
                  <a:cubicBezTo>
                    <a:pt x="34" y="700"/>
                    <a:pt x="18" y="700"/>
                    <a:pt x="1" y="717"/>
                  </a:cubicBezTo>
                  <a:cubicBezTo>
                    <a:pt x="18" y="717"/>
                    <a:pt x="34" y="700"/>
                    <a:pt x="51" y="700"/>
                  </a:cubicBezTo>
                  <a:cubicBezTo>
                    <a:pt x="84" y="684"/>
                    <a:pt x="134" y="667"/>
                    <a:pt x="185" y="634"/>
                  </a:cubicBezTo>
                  <a:cubicBezTo>
                    <a:pt x="302" y="567"/>
                    <a:pt x="452" y="483"/>
                    <a:pt x="619" y="383"/>
                  </a:cubicBezTo>
                  <a:cubicBezTo>
                    <a:pt x="786" y="283"/>
                    <a:pt x="920" y="182"/>
                    <a:pt x="1020" y="116"/>
                  </a:cubicBezTo>
                  <a:cubicBezTo>
                    <a:pt x="1087" y="82"/>
                    <a:pt x="1120" y="49"/>
                    <a:pt x="1154" y="32"/>
                  </a:cubicBezTo>
                  <a:cubicBezTo>
                    <a:pt x="1159" y="37"/>
                    <a:pt x="1161" y="39"/>
                    <a:pt x="1163" y="39"/>
                  </a:cubicBezTo>
                  <a:cubicBezTo>
                    <a:pt x="1168" y="39"/>
                    <a:pt x="1142" y="1"/>
                    <a:pt x="11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51;p60">
              <a:extLst>
                <a:ext uri="{FF2B5EF4-FFF2-40B4-BE49-F238E27FC236}">
                  <a16:creationId xmlns:a16="http://schemas.microsoft.com/office/drawing/2014/main" id="{AADE6ED8-A095-4E45-8905-ED9DD148FA38}"/>
                </a:ext>
              </a:extLst>
            </p:cNvPr>
            <p:cNvSpPr/>
            <p:nvPr/>
          </p:nvSpPr>
          <p:spPr>
            <a:xfrm>
              <a:off x="1346642" y="4179575"/>
              <a:ext cx="35351" cy="20929"/>
            </a:xfrm>
            <a:custGeom>
              <a:avLst/>
              <a:gdLst/>
              <a:ahLst/>
              <a:cxnLst/>
              <a:rect l="l" t="t" r="r" b="b"/>
              <a:pathLst>
                <a:path w="1103" h="653" extrusionOk="0">
                  <a:moveTo>
                    <a:pt x="0" y="1"/>
                  </a:moveTo>
                  <a:cubicBezTo>
                    <a:pt x="0" y="1"/>
                    <a:pt x="17" y="17"/>
                    <a:pt x="33" y="17"/>
                  </a:cubicBezTo>
                  <a:cubicBezTo>
                    <a:pt x="33" y="1"/>
                    <a:pt x="17" y="1"/>
                    <a:pt x="0" y="1"/>
                  </a:cubicBezTo>
                  <a:close/>
                  <a:moveTo>
                    <a:pt x="33" y="17"/>
                  </a:moveTo>
                  <a:cubicBezTo>
                    <a:pt x="67" y="34"/>
                    <a:pt x="100" y="68"/>
                    <a:pt x="150" y="101"/>
                  </a:cubicBezTo>
                  <a:cubicBezTo>
                    <a:pt x="251" y="151"/>
                    <a:pt x="384" y="251"/>
                    <a:pt x="551" y="335"/>
                  </a:cubicBezTo>
                  <a:cubicBezTo>
                    <a:pt x="702" y="418"/>
                    <a:pt x="835" y="502"/>
                    <a:pt x="936" y="569"/>
                  </a:cubicBezTo>
                  <a:cubicBezTo>
                    <a:pt x="986" y="586"/>
                    <a:pt x="1036" y="619"/>
                    <a:pt x="1053" y="636"/>
                  </a:cubicBezTo>
                  <a:cubicBezTo>
                    <a:pt x="1069" y="636"/>
                    <a:pt x="1086" y="652"/>
                    <a:pt x="1103" y="652"/>
                  </a:cubicBezTo>
                  <a:cubicBezTo>
                    <a:pt x="1086" y="636"/>
                    <a:pt x="1086" y="636"/>
                    <a:pt x="1069" y="619"/>
                  </a:cubicBezTo>
                  <a:cubicBezTo>
                    <a:pt x="1036" y="602"/>
                    <a:pt x="1003" y="586"/>
                    <a:pt x="952" y="552"/>
                  </a:cubicBezTo>
                  <a:cubicBezTo>
                    <a:pt x="852" y="485"/>
                    <a:pt x="702" y="402"/>
                    <a:pt x="551" y="318"/>
                  </a:cubicBezTo>
                  <a:cubicBezTo>
                    <a:pt x="401" y="218"/>
                    <a:pt x="267" y="134"/>
                    <a:pt x="167" y="84"/>
                  </a:cubicBezTo>
                  <a:cubicBezTo>
                    <a:pt x="117" y="51"/>
                    <a:pt x="67" y="34"/>
                    <a:pt x="33" y="17"/>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2;p60">
              <a:extLst>
                <a:ext uri="{FF2B5EF4-FFF2-40B4-BE49-F238E27FC236}">
                  <a16:creationId xmlns:a16="http://schemas.microsoft.com/office/drawing/2014/main" id="{6BFCEDFE-F973-6748-A8D8-78CBF364C04D}"/>
                </a:ext>
              </a:extLst>
            </p:cNvPr>
            <p:cNvSpPr/>
            <p:nvPr/>
          </p:nvSpPr>
          <p:spPr>
            <a:xfrm>
              <a:off x="1339655" y="4234188"/>
              <a:ext cx="45575" cy="26281"/>
            </a:xfrm>
            <a:custGeom>
              <a:avLst/>
              <a:gdLst/>
              <a:ahLst/>
              <a:cxnLst/>
              <a:rect l="l" t="t" r="r" b="b"/>
              <a:pathLst>
                <a:path w="1422" h="820" extrusionOk="0">
                  <a:moveTo>
                    <a:pt x="1" y="1"/>
                  </a:moveTo>
                  <a:cubicBezTo>
                    <a:pt x="18" y="18"/>
                    <a:pt x="34" y="18"/>
                    <a:pt x="51" y="34"/>
                  </a:cubicBezTo>
                  <a:lnTo>
                    <a:pt x="201" y="118"/>
                  </a:lnTo>
                  <a:lnTo>
                    <a:pt x="201" y="118"/>
                  </a:lnTo>
                  <a:lnTo>
                    <a:pt x="51" y="18"/>
                  </a:lnTo>
                  <a:cubicBezTo>
                    <a:pt x="34" y="18"/>
                    <a:pt x="18" y="1"/>
                    <a:pt x="1" y="1"/>
                  </a:cubicBezTo>
                  <a:close/>
                  <a:moveTo>
                    <a:pt x="201" y="118"/>
                  </a:moveTo>
                  <a:cubicBezTo>
                    <a:pt x="318" y="201"/>
                    <a:pt x="502" y="302"/>
                    <a:pt x="703" y="419"/>
                  </a:cubicBezTo>
                  <a:cubicBezTo>
                    <a:pt x="903" y="536"/>
                    <a:pt x="1087" y="636"/>
                    <a:pt x="1204" y="719"/>
                  </a:cubicBezTo>
                  <a:lnTo>
                    <a:pt x="1371" y="803"/>
                  </a:lnTo>
                  <a:cubicBezTo>
                    <a:pt x="1388" y="803"/>
                    <a:pt x="1404" y="820"/>
                    <a:pt x="1421" y="820"/>
                  </a:cubicBezTo>
                  <a:lnTo>
                    <a:pt x="1421" y="820"/>
                  </a:lnTo>
                  <a:cubicBezTo>
                    <a:pt x="1404" y="820"/>
                    <a:pt x="1388" y="803"/>
                    <a:pt x="1371" y="786"/>
                  </a:cubicBezTo>
                  <a:lnTo>
                    <a:pt x="1221" y="703"/>
                  </a:lnTo>
                  <a:cubicBezTo>
                    <a:pt x="1087" y="619"/>
                    <a:pt x="920" y="519"/>
                    <a:pt x="719" y="402"/>
                  </a:cubicBezTo>
                  <a:cubicBezTo>
                    <a:pt x="519" y="285"/>
                    <a:pt x="335" y="185"/>
                    <a:pt x="201" y="118"/>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53;p60">
              <a:extLst>
                <a:ext uri="{FF2B5EF4-FFF2-40B4-BE49-F238E27FC236}">
                  <a16:creationId xmlns:a16="http://schemas.microsoft.com/office/drawing/2014/main" id="{F005C887-5455-C149-9EAA-C9540E774439}"/>
                </a:ext>
              </a:extLst>
            </p:cNvPr>
            <p:cNvSpPr/>
            <p:nvPr/>
          </p:nvSpPr>
          <p:spPr>
            <a:xfrm>
              <a:off x="1384108" y="4228835"/>
              <a:ext cx="47690" cy="31089"/>
            </a:xfrm>
            <a:custGeom>
              <a:avLst/>
              <a:gdLst/>
              <a:ahLst/>
              <a:cxnLst/>
              <a:rect l="l" t="t" r="r" b="b"/>
              <a:pathLst>
                <a:path w="1488" h="970" extrusionOk="0">
                  <a:moveTo>
                    <a:pt x="1488" y="1"/>
                  </a:moveTo>
                  <a:cubicBezTo>
                    <a:pt x="1471" y="1"/>
                    <a:pt x="1454" y="18"/>
                    <a:pt x="1438" y="34"/>
                  </a:cubicBezTo>
                  <a:lnTo>
                    <a:pt x="1271" y="151"/>
                  </a:lnTo>
                  <a:cubicBezTo>
                    <a:pt x="1154" y="235"/>
                    <a:pt x="970" y="368"/>
                    <a:pt x="753" y="502"/>
                  </a:cubicBezTo>
                  <a:cubicBezTo>
                    <a:pt x="552" y="636"/>
                    <a:pt x="368" y="736"/>
                    <a:pt x="235" y="820"/>
                  </a:cubicBezTo>
                  <a:lnTo>
                    <a:pt x="67" y="920"/>
                  </a:lnTo>
                  <a:cubicBezTo>
                    <a:pt x="51" y="937"/>
                    <a:pt x="34" y="953"/>
                    <a:pt x="1" y="970"/>
                  </a:cubicBezTo>
                  <a:cubicBezTo>
                    <a:pt x="34" y="953"/>
                    <a:pt x="51" y="953"/>
                    <a:pt x="67" y="937"/>
                  </a:cubicBezTo>
                  <a:cubicBezTo>
                    <a:pt x="118" y="920"/>
                    <a:pt x="168" y="886"/>
                    <a:pt x="235" y="836"/>
                  </a:cubicBezTo>
                  <a:cubicBezTo>
                    <a:pt x="385" y="769"/>
                    <a:pt x="569" y="653"/>
                    <a:pt x="769" y="519"/>
                  </a:cubicBezTo>
                  <a:cubicBezTo>
                    <a:pt x="986" y="385"/>
                    <a:pt x="1154" y="252"/>
                    <a:pt x="1287" y="151"/>
                  </a:cubicBezTo>
                  <a:cubicBezTo>
                    <a:pt x="1354" y="118"/>
                    <a:pt x="1404" y="68"/>
                    <a:pt x="1438" y="51"/>
                  </a:cubicBezTo>
                  <a:cubicBezTo>
                    <a:pt x="1454" y="34"/>
                    <a:pt x="1471" y="18"/>
                    <a:pt x="14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54;p60">
              <a:extLst>
                <a:ext uri="{FF2B5EF4-FFF2-40B4-BE49-F238E27FC236}">
                  <a16:creationId xmlns:a16="http://schemas.microsoft.com/office/drawing/2014/main" id="{BAC1A43E-57BD-0046-B49B-9CE77CA0F404}"/>
                </a:ext>
              </a:extLst>
            </p:cNvPr>
            <p:cNvSpPr/>
            <p:nvPr/>
          </p:nvSpPr>
          <p:spPr>
            <a:xfrm>
              <a:off x="1357347" y="4296846"/>
              <a:ext cx="58940" cy="146244"/>
            </a:xfrm>
            <a:custGeom>
              <a:avLst/>
              <a:gdLst/>
              <a:ahLst/>
              <a:cxnLst/>
              <a:rect l="l" t="t" r="r" b="b"/>
              <a:pathLst>
                <a:path w="1839" h="4563" extrusionOk="0">
                  <a:moveTo>
                    <a:pt x="0" y="1"/>
                  </a:moveTo>
                  <a:lnTo>
                    <a:pt x="602" y="4562"/>
                  </a:lnTo>
                  <a:lnTo>
                    <a:pt x="1237" y="4562"/>
                  </a:lnTo>
                  <a:lnTo>
                    <a:pt x="183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55;p60">
              <a:extLst>
                <a:ext uri="{FF2B5EF4-FFF2-40B4-BE49-F238E27FC236}">
                  <a16:creationId xmlns:a16="http://schemas.microsoft.com/office/drawing/2014/main" id="{83AB33F6-3BC6-554C-B837-E085ED947DF5}"/>
                </a:ext>
              </a:extLst>
            </p:cNvPr>
            <p:cNvSpPr/>
            <p:nvPr/>
          </p:nvSpPr>
          <p:spPr>
            <a:xfrm>
              <a:off x="1360552" y="4308512"/>
              <a:ext cx="53043" cy="13557"/>
            </a:xfrm>
            <a:custGeom>
              <a:avLst/>
              <a:gdLst/>
              <a:ahLst/>
              <a:cxnLst/>
              <a:rect l="l" t="t" r="r" b="b"/>
              <a:pathLst>
                <a:path w="1655" h="423" extrusionOk="0">
                  <a:moveTo>
                    <a:pt x="652" y="0"/>
                  </a:moveTo>
                  <a:cubicBezTo>
                    <a:pt x="589" y="0"/>
                    <a:pt x="527" y="13"/>
                    <a:pt x="468" y="38"/>
                  </a:cubicBezTo>
                  <a:cubicBezTo>
                    <a:pt x="435" y="55"/>
                    <a:pt x="385" y="88"/>
                    <a:pt x="335" y="121"/>
                  </a:cubicBezTo>
                  <a:cubicBezTo>
                    <a:pt x="301" y="138"/>
                    <a:pt x="268" y="172"/>
                    <a:pt x="234" y="205"/>
                  </a:cubicBezTo>
                  <a:cubicBezTo>
                    <a:pt x="205" y="225"/>
                    <a:pt x="170" y="233"/>
                    <a:pt x="132" y="233"/>
                  </a:cubicBezTo>
                  <a:cubicBezTo>
                    <a:pt x="106" y="233"/>
                    <a:pt x="78" y="229"/>
                    <a:pt x="51" y="222"/>
                  </a:cubicBezTo>
                  <a:cubicBezTo>
                    <a:pt x="34" y="222"/>
                    <a:pt x="17" y="205"/>
                    <a:pt x="0" y="188"/>
                  </a:cubicBezTo>
                  <a:cubicBezTo>
                    <a:pt x="0" y="188"/>
                    <a:pt x="0" y="205"/>
                    <a:pt x="0" y="205"/>
                  </a:cubicBezTo>
                  <a:cubicBezTo>
                    <a:pt x="17" y="222"/>
                    <a:pt x="34" y="238"/>
                    <a:pt x="51" y="238"/>
                  </a:cubicBezTo>
                  <a:cubicBezTo>
                    <a:pt x="78" y="245"/>
                    <a:pt x="106" y="249"/>
                    <a:pt x="134" y="249"/>
                  </a:cubicBezTo>
                  <a:cubicBezTo>
                    <a:pt x="173" y="249"/>
                    <a:pt x="212" y="241"/>
                    <a:pt x="251" y="222"/>
                  </a:cubicBezTo>
                  <a:cubicBezTo>
                    <a:pt x="318" y="155"/>
                    <a:pt x="401" y="105"/>
                    <a:pt x="485" y="55"/>
                  </a:cubicBezTo>
                  <a:cubicBezTo>
                    <a:pt x="538" y="40"/>
                    <a:pt x="590" y="31"/>
                    <a:pt x="641" y="31"/>
                  </a:cubicBezTo>
                  <a:cubicBezTo>
                    <a:pt x="704" y="31"/>
                    <a:pt x="764" y="44"/>
                    <a:pt x="819" y="71"/>
                  </a:cubicBezTo>
                  <a:cubicBezTo>
                    <a:pt x="936" y="105"/>
                    <a:pt x="1036" y="155"/>
                    <a:pt x="1137" y="222"/>
                  </a:cubicBezTo>
                  <a:cubicBezTo>
                    <a:pt x="1220" y="272"/>
                    <a:pt x="1304" y="322"/>
                    <a:pt x="1404" y="355"/>
                  </a:cubicBezTo>
                  <a:cubicBezTo>
                    <a:pt x="1454" y="389"/>
                    <a:pt x="1521" y="405"/>
                    <a:pt x="1588" y="405"/>
                  </a:cubicBezTo>
                  <a:cubicBezTo>
                    <a:pt x="1605" y="422"/>
                    <a:pt x="1621" y="422"/>
                    <a:pt x="1638" y="422"/>
                  </a:cubicBezTo>
                  <a:cubicBezTo>
                    <a:pt x="1655" y="422"/>
                    <a:pt x="1655" y="422"/>
                    <a:pt x="1655" y="405"/>
                  </a:cubicBezTo>
                  <a:cubicBezTo>
                    <a:pt x="1571" y="405"/>
                    <a:pt x="1488" y="372"/>
                    <a:pt x="1404" y="339"/>
                  </a:cubicBezTo>
                  <a:cubicBezTo>
                    <a:pt x="1320" y="289"/>
                    <a:pt x="1237" y="255"/>
                    <a:pt x="1153" y="188"/>
                  </a:cubicBezTo>
                  <a:cubicBezTo>
                    <a:pt x="1053" y="121"/>
                    <a:pt x="953" y="71"/>
                    <a:pt x="836" y="38"/>
                  </a:cubicBezTo>
                  <a:cubicBezTo>
                    <a:pt x="777" y="13"/>
                    <a:pt x="715" y="0"/>
                    <a:pt x="6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56;p60">
              <a:extLst>
                <a:ext uri="{FF2B5EF4-FFF2-40B4-BE49-F238E27FC236}">
                  <a16:creationId xmlns:a16="http://schemas.microsoft.com/office/drawing/2014/main" id="{6E27F3C8-06AB-5949-B35E-FF8FD4A66E27}"/>
                </a:ext>
              </a:extLst>
            </p:cNvPr>
            <p:cNvSpPr/>
            <p:nvPr/>
          </p:nvSpPr>
          <p:spPr>
            <a:xfrm>
              <a:off x="1362699" y="4330594"/>
              <a:ext cx="49838" cy="10897"/>
            </a:xfrm>
            <a:custGeom>
              <a:avLst/>
              <a:gdLst/>
              <a:ahLst/>
              <a:cxnLst/>
              <a:rect l="l" t="t" r="r" b="b"/>
              <a:pathLst>
                <a:path w="1555" h="340" extrusionOk="0">
                  <a:moveTo>
                    <a:pt x="1554" y="1"/>
                  </a:moveTo>
                  <a:lnTo>
                    <a:pt x="1554" y="1"/>
                  </a:lnTo>
                  <a:cubicBezTo>
                    <a:pt x="1487" y="51"/>
                    <a:pt x="1421" y="84"/>
                    <a:pt x="1337" y="117"/>
                  </a:cubicBezTo>
                  <a:cubicBezTo>
                    <a:pt x="1270" y="168"/>
                    <a:pt x="1187" y="184"/>
                    <a:pt x="1086" y="184"/>
                  </a:cubicBezTo>
                  <a:cubicBezTo>
                    <a:pt x="1045" y="191"/>
                    <a:pt x="1000" y="195"/>
                    <a:pt x="956" y="195"/>
                  </a:cubicBezTo>
                  <a:cubicBezTo>
                    <a:pt x="892" y="195"/>
                    <a:pt x="828" y="187"/>
                    <a:pt x="769" y="168"/>
                  </a:cubicBezTo>
                  <a:cubicBezTo>
                    <a:pt x="669" y="151"/>
                    <a:pt x="552" y="134"/>
                    <a:pt x="451" y="134"/>
                  </a:cubicBezTo>
                  <a:cubicBezTo>
                    <a:pt x="351" y="134"/>
                    <a:pt x="268" y="151"/>
                    <a:pt x="184" y="184"/>
                  </a:cubicBezTo>
                  <a:cubicBezTo>
                    <a:pt x="117" y="201"/>
                    <a:pt x="67" y="234"/>
                    <a:pt x="34" y="285"/>
                  </a:cubicBezTo>
                  <a:cubicBezTo>
                    <a:pt x="17" y="301"/>
                    <a:pt x="17" y="318"/>
                    <a:pt x="0" y="335"/>
                  </a:cubicBezTo>
                  <a:cubicBezTo>
                    <a:pt x="0" y="338"/>
                    <a:pt x="1" y="339"/>
                    <a:pt x="2" y="339"/>
                  </a:cubicBezTo>
                  <a:cubicBezTo>
                    <a:pt x="7" y="339"/>
                    <a:pt x="20" y="315"/>
                    <a:pt x="34" y="301"/>
                  </a:cubicBezTo>
                  <a:cubicBezTo>
                    <a:pt x="84" y="251"/>
                    <a:pt x="134" y="218"/>
                    <a:pt x="184" y="201"/>
                  </a:cubicBezTo>
                  <a:cubicBezTo>
                    <a:pt x="245" y="177"/>
                    <a:pt x="306" y="161"/>
                    <a:pt x="374" y="161"/>
                  </a:cubicBezTo>
                  <a:cubicBezTo>
                    <a:pt x="399" y="161"/>
                    <a:pt x="425" y="163"/>
                    <a:pt x="451" y="168"/>
                  </a:cubicBezTo>
                  <a:cubicBezTo>
                    <a:pt x="552" y="168"/>
                    <a:pt x="652" y="184"/>
                    <a:pt x="769" y="201"/>
                  </a:cubicBezTo>
                  <a:cubicBezTo>
                    <a:pt x="828" y="221"/>
                    <a:pt x="892" y="229"/>
                    <a:pt x="956" y="229"/>
                  </a:cubicBezTo>
                  <a:cubicBezTo>
                    <a:pt x="1000" y="229"/>
                    <a:pt x="1045" y="225"/>
                    <a:pt x="1086" y="218"/>
                  </a:cubicBezTo>
                  <a:cubicBezTo>
                    <a:pt x="1187" y="201"/>
                    <a:pt x="1270" y="184"/>
                    <a:pt x="1354" y="151"/>
                  </a:cubicBezTo>
                  <a:cubicBezTo>
                    <a:pt x="1404" y="117"/>
                    <a:pt x="1454" y="84"/>
                    <a:pt x="1504" y="51"/>
                  </a:cubicBezTo>
                  <a:cubicBezTo>
                    <a:pt x="1521" y="34"/>
                    <a:pt x="1538" y="17"/>
                    <a:pt x="15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57;p60">
              <a:extLst>
                <a:ext uri="{FF2B5EF4-FFF2-40B4-BE49-F238E27FC236}">
                  <a16:creationId xmlns:a16="http://schemas.microsoft.com/office/drawing/2014/main" id="{018D1B47-6366-B947-9277-C6A97B61E3FB}"/>
                </a:ext>
              </a:extLst>
            </p:cNvPr>
            <p:cNvSpPr/>
            <p:nvPr/>
          </p:nvSpPr>
          <p:spPr>
            <a:xfrm>
              <a:off x="1365904" y="4352004"/>
              <a:ext cx="43941" cy="6474"/>
            </a:xfrm>
            <a:custGeom>
              <a:avLst/>
              <a:gdLst/>
              <a:ahLst/>
              <a:cxnLst/>
              <a:rect l="l" t="t" r="r" b="b"/>
              <a:pathLst>
                <a:path w="1371" h="202" extrusionOk="0">
                  <a:moveTo>
                    <a:pt x="1355" y="114"/>
                  </a:moveTo>
                  <a:lnTo>
                    <a:pt x="1355" y="114"/>
                  </a:lnTo>
                  <a:cubicBezTo>
                    <a:pt x="1360" y="116"/>
                    <a:pt x="1365" y="118"/>
                    <a:pt x="1371" y="118"/>
                  </a:cubicBezTo>
                  <a:cubicBezTo>
                    <a:pt x="1365" y="116"/>
                    <a:pt x="1360" y="115"/>
                    <a:pt x="1355" y="114"/>
                  </a:cubicBezTo>
                  <a:close/>
                  <a:moveTo>
                    <a:pt x="1" y="1"/>
                  </a:moveTo>
                  <a:cubicBezTo>
                    <a:pt x="1" y="18"/>
                    <a:pt x="17" y="34"/>
                    <a:pt x="34" y="51"/>
                  </a:cubicBezTo>
                  <a:cubicBezTo>
                    <a:pt x="67" y="84"/>
                    <a:pt x="118" y="118"/>
                    <a:pt x="151" y="135"/>
                  </a:cubicBezTo>
                  <a:cubicBezTo>
                    <a:pt x="234" y="168"/>
                    <a:pt x="301" y="185"/>
                    <a:pt x="385" y="201"/>
                  </a:cubicBezTo>
                  <a:cubicBezTo>
                    <a:pt x="485" y="201"/>
                    <a:pt x="569" y="185"/>
                    <a:pt x="669" y="168"/>
                  </a:cubicBezTo>
                  <a:cubicBezTo>
                    <a:pt x="769" y="151"/>
                    <a:pt x="853" y="118"/>
                    <a:pt x="936" y="101"/>
                  </a:cubicBezTo>
                  <a:cubicBezTo>
                    <a:pt x="1020" y="84"/>
                    <a:pt x="1087" y="84"/>
                    <a:pt x="1170" y="84"/>
                  </a:cubicBezTo>
                  <a:cubicBezTo>
                    <a:pt x="1232" y="84"/>
                    <a:pt x="1293" y="99"/>
                    <a:pt x="1355" y="114"/>
                  </a:cubicBezTo>
                  <a:lnTo>
                    <a:pt x="1355" y="114"/>
                  </a:lnTo>
                  <a:cubicBezTo>
                    <a:pt x="1343" y="109"/>
                    <a:pt x="1332" y="101"/>
                    <a:pt x="1321" y="101"/>
                  </a:cubicBezTo>
                  <a:cubicBezTo>
                    <a:pt x="1270" y="84"/>
                    <a:pt x="1220" y="68"/>
                    <a:pt x="1170" y="68"/>
                  </a:cubicBezTo>
                  <a:cubicBezTo>
                    <a:pt x="1087" y="68"/>
                    <a:pt x="1003" y="68"/>
                    <a:pt x="936" y="84"/>
                  </a:cubicBezTo>
                  <a:cubicBezTo>
                    <a:pt x="853" y="84"/>
                    <a:pt x="752" y="118"/>
                    <a:pt x="652" y="135"/>
                  </a:cubicBezTo>
                  <a:cubicBezTo>
                    <a:pt x="569" y="151"/>
                    <a:pt x="485" y="168"/>
                    <a:pt x="385" y="168"/>
                  </a:cubicBezTo>
                  <a:cubicBezTo>
                    <a:pt x="301" y="168"/>
                    <a:pt x="234" y="151"/>
                    <a:pt x="168" y="118"/>
                  </a:cubicBezTo>
                  <a:cubicBezTo>
                    <a:pt x="101" y="84"/>
                    <a:pt x="51" y="51"/>
                    <a:pt x="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58;p60">
              <a:extLst>
                <a:ext uri="{FF2B5EF4-FFF2-40B4-BE49-F238E27FC236}">
                  <a16:creationId xmlns:a16="http://schemas.microsoft.com/office/drawing/2014/main" id="{59D30DF3-C285-1149-81D9-E62F32EF9A1E}"/>
                </a:ext>
              </a:extLst>
            </p:cNvPr>
            <p:cNvSpPr/>
            <p:nvPr/>
          </p:nvSpPr>
          <p:spPr>
            <a:xfrm>
              <a:off x="1367507" y="4372900"/>
              <a:ext cx="38588" cy="7115"/>
            </a:xfrm>
            <a:custGeom>
              <a:avLst/>
              <a:gdLst/>
              <a:ahLst/>
              <a:cxnLst/>
              <a:rect l="l" t="t" r="r" b="b"/>
              <a:pathLst>
                <a:path w="1204" h="222" extrusionOk="0">
                  <a:moveTo>
                    <a:pt x="1204" y="0"/>
                  </a:moveTo>
                  <a:lnTo>
                    <a:pt x="1204" y="0"/>
                  </a:lnTo>
                  <a:cubicBezTo>
                    <a:pt x="1154" y="34"/>
                    <a:pt x="1103" y="67"/>
                    <a:pt x="1053" y="101"/>
                  </a:cubicBezTo>
                  <a:cubicBezTo>
                    <a:pt x="920" y="168"/>
                    <a:pt x="769" y="201"/>
                    <a:pt x="619" y="201"/>
                  </a:cubicBezTo>
                  <a:cubicBezTo>
                    <a:pt x="469" y="168"/>
                    <a:pt x="335" y="117"/>
                    <a:pt x="184" y="67"/>
                  </a:cubicBezTo>
                  <a:cubicBezTo>
                    <a:pt x="175" y="62"/>
                    <a:pt x="163" y="60"/>
                    <a:pt x="151" y="60"/>
                  </a:cubicBezTo>
                  <a:cubicBezTo>
                    <a:pt x="122" y="60"/>
                    <a:pt x="86" y="72"/>
                    <a:pt x="51" y="84"/>
                  </a:cubicBezTo>
                  <a:cubicBezTo>
                    <a:pt x="17" y="84"/>
                    <a:pt x="1" y="101"/>
                    <a:pt x="17" y="101"/>
                  </a:cubicBezTo>
                  <a:cubicBezTo>
                    <a:pt x="53" y="89"/>
                    <a:pt x="97" y="77"/>
                    <a:pt x="137" y="77"/>
                  </a:cubicBezTo>
                  <a:cubicBezTo>
                    <a:pt x="154" y="77"/>
                    <a:pt x="170" y="79"/>
                    <a:pt x="184" y="84"/>
                  </a:cubicBezTo>
                  <a:cubicBezTo>
                    <a:pt x="251" y="101"/>
                    <a:pt x="318" y="134"/>
                    <a:pt x="385" y="151"/>
                  </a:cubicBezTo>
                  <a:cubicBezTo>
                    <a:pt x="452" y="201"/>
                    <a:pt x="535" y="218"/>
                    <a:pt x="619" y="218"/>
                  </a:cubicBezTo>
                  <a:cubicBezTo>
                    <a:pt x="644" y="220"/>
                    <a:pt x="670" y="222"/>
                    <a:pt x="695" y="222"/>
                  </a:cubicBezTo>
                  <a:cubicBezTo>
                    <a:pt x="824" y="222"/>
                    <a:pt x="959" y="187"/>
                    <a:pt x="1070" y="117"/>
                  </a:cubicBezTo>
                  <a:cubicBezTo>
                    <a:pt x="1103" y="101"/>
                    <a:pt x="1137" y="67"/>
                    <a:pt x="1170" y="34"/>
                  </a:cubicBezTo>
                  <a:cubicBezTo>
                    <a:pt x="1187" y="17"/>
                    <a:pt x="1204" y="0"/>
                    <a:pt x="12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159;p60">
              <a:extLst>
                <a:ext uri="{FF2B5EF4-FFF2-40B4-BE49-F238E27FC236}">
                  <a16:creationId xmlns:a16="http://schemas.microsoft.com/office/drawing/2014/main" id="{BA674CD6-35DD-0942-9349-9EE63649D529}"/>
                </a:ext>
              </a:extLst>
            </p:cNvPr>
            <p:cNvSpPr/>
            <p:nvPr/>
          </p:nvSpPr>
          <p:spPr>
            <a:xfrm>
              <a:off x="1371256" y="4395912"/>
              <a:ext cx="30576" cy="8621"/>
            </a:xfrm>
            <a:custGeom>
              <a:avLst/>
              <a:gdLst/>
              <a:ahLst/>
              <a:cxnLst/>
              <a:rect l="l" t="t" r="r" b="b"/>
              <a:pathLst>
                <a:path w="954" h="269" extrusionOk="0">
                  <a:moveTo>
                    <a:pt x="686" y="1"/>
                  </a:moveTo>
                  <a:cubicBezTo>
                    <a:pt x="619" y="1"/>
                    <a:pt x="552" y="18"/>
                    <a:pt x="485" y="51"/>
                  </a:cubicBezTo>
                  <a:cubicBezTo>
                    <a:pt x="335" y="101"/>
                    <a:pt x="235" y="185"/>
                    <a:pt x="134" y="218"/>
                  </a:cubicBezTo>
                  <a:cubicBezTo>
                    <a:pt x="51" y="252"/>
                    <a:pt x="1" y="252"/>
                    <a:pt x="1" y="268"/>
                  </a:cubicBezTo>
                  <a:cubicBezTo>
                    <a:pt x="51" y="268"/>
                    <a:pt x="101" y="252"/>
                    <a:pt x="151" y="235"/>
                  </a:cubicBezTo>
                  <a:cubicBezTo>
                    <a:pt x="235" y="201"/>
                    <a:pt x="352" y="135"/>
                    <a:pt x="485" y="84"/>
                  </a:cubicBezTo>
                  <a:cubicBezTo>
                    <a:pt x="552" y="51"/>
                    <a:pt x="619" y="34"/>
                    <a:pt x="686" y="34"/>
                  </a:cubicBezTo>
                  <a:cubicBezTo>
                    <a:pt x="736" y="34"/>
                    <a:pt x="803" y="51"/>
                    <a:pt x="853" y="68"/>
                  </a:cubicBezTo>
                  <a:cubicBezTo>
                    <a:pt x="886" y="101"/>
                    <a:pt x="936" y="135"/>
                    <a:pt x="953" y="168"/>
                  </a:cubicBezTo>
                  <a:cubicBezTo>
                    <a:pt x="953" y="151"/>
                    <a:pt x="953" y="135"/>
                    <a:pt x="936" y="135"/>
                  </a:cubicBezTo>
                  <a:cubicBezTo>
                    <a:pt x="920" y="101"/>
                    <a:pt x="886" y="68"/>
                    <a:pt x="853" y="51"/>
                  </a:cubicBezTo>
                  <a:cubicBezTo>
                    <a:pt x="803" y="18"/>
                    <a:pt x="753" y="1"/>
                    <a:pt x="68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60;p60">
              <a:extLst>
                <a:ext uri="{FF2B5EF4-FFF2-40B4-BE49-F238E27FC236}">
                  <a16:creationId xmlns:a16="http://schemas.microsoft.com/office/drawing/2014/main" id="{B55D0F43-E9A7-0A43-9AF4-093FEC4BAFC7}"/>
                </a:ext>
              </a:extLst>
            </p:cNvPr>
            <p:cNvSpPr/>
            <p:nvPr/>
          </p:nvSpPr>
          <p:spPr>
            <a:xfrm>
              <a:off x="1373949" y="4417225"/>
              <a:ext cx="26794" cy="3365"/>
            </a:xfrm>
            <a:custGeom>
              <a:avLst/>
              <a:gdLst/>
              <a:ahLst/>
              <a:cxnLst/>
              <a:rect l="l" t="t" r="r" b="b"/>
              <a:pathLst>
                <a:path w="836" h="105" extrusionOk="0">
                  <a:moveTo>
                    <a:pt x="11" y="1"/>
                  </a:moveTo>
                  <a:cubicBezTo>
                    <a:pt x="4" y="1"/>
                    <a:pt x="0" y="2"/>
                    <a:pt x="0" y="4"/>
                  </a:cubicBezTo>
                  <a:cubicBezTo>
                    <a:pt x="34" y="21"/>
                    <a:pt x="84" y="38"/>
                    <a:pt x="117" y="38"/>
                  </a:cubicBezTo>
                  <a:cubicBezTo>
                    <a:pt x="217" y="71"/>
                    <a:pt x="318" y="88"/>
                    <a:pt x="418" y="88"/>
                  </a:cubicBezTo>
                  <a:cubicBezTo>
                    <a:pt x="501" y="105"/>
                    <a:pt x="602" y="105"/>
                    <a:pt x="702" y="105"/>
                  </a:cubicBezTo>
                  <a:cubicBezTo>
                    <a:pt x="752" y="105"/>
                    <a:pt x="786" y="88"/>
                    <a:pt x="836" y="88"/>
                  </a:cubicBezTo>
                  <a:cubicBezTo>
                    <a:pt x="836" y="71"/>
                    <a:pt x="635" y="88"/>
                    <a:pt x="418" y="54"/>
                  </a:cubicBezTo>
                  <a:cubicBezTo>
                    <a:pt x="217" y="40"/>
                    <a:pt x="52" y="1"/>
                    <a:pt x="1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61;p60">
              <a:extLst>
                <a:ext uri="{FF2B5EF4-FFF2-40B4-BE49-F238E27FC236}">
                  <a16:creationId xmlns:a16="http://schemas.microsoft.com/office/drawing/2014/main" id="{14F9BEA8-EC91-8D4A-B529-91D41D780D9A}"/>
                </a:ext>
              </a:extLst>
            </p:cNvPr>
            <p:cNvSpPr/>
            <p:nvPr/>
          </p:nvSpPr>
          <p:spPr>
            <a:xfrm>
              <a:off x="1939984" y="3890932"/>
              <a:ext cx="30544" cy="556965"/>
            </a:xfrm>
            <a:custGeom>
              <a:avLst/>
              <a:gdLst/>
              <a:ahLst/>
              <a:cxnLst/>
              <a:rect l="l" t="t" r="r" b="b"/>
              <a:pathLst>
                <a:path w="953" h="17378" extrusionOk="0">
                  <a:moveTo>
                    <a:pt x="0" y="1"/>
                  </a:moveTo>
                  <a:lnTo>
                    <a:pt x="0" y="17378"/>
                  </a:lnTo>
                  <a:lnTo>
                    <a:pt x="953" y="17378"/>
                  </a:lnTo>
                  <a:lnTo>
                    <a:pt x="9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162;p60">
              <a:extLst>
                <a:ext uri="{FF2B5EF4-FFF2-40B4-BE49-F238E27FC236}">
                  <a16:creationId xmlns:a16="http://schemas.microsoft.com/office/drawing/2014/main" id="{43FFCC37-6DBF-8C48-BE1B-9F97820B91C9}"/>
                </a:ext>
              </a:extLst>
            </p:cNvPr>
            <p:cNvSpPr/>
            <p:nvPr/>
          </p:nvSpPr>
          <p:spPr>
            <a:xfrm>
              <a:off x="1735408" y="4243835"/>
              <a:ext cx="227074" cy="204062"/>
            </a:xfrm>
            <a:custGeom>
              <a:avLst/>
              <a:gdLst/>
              <a:ahLst/>
              <a:cxnLst/>
              <a:rect l="l" t="t" r="r" b="b"/>
              <a:pathLst>
                <a:path w="7085" h="6367" extrusionOk="0">
                  <a:moveTo>
                    <a:pt x="6617" y="1"/>
                  </a:moveTo>
                  <a:lnTo>
                    <a:pt x="0" y="6367"/>
                  </a:lnTo>
                  <a:lnTo>
                    <a:pt x="919" y="6367"/>
                  </a:lnTo>
                  <a:lnTo>
                    <a:pt x="7085" y="435"/>
                  </a:lnTo>
                  <a:lnTo>
                    <a:pt x="66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63;p60">
              <a:extLst>
                <a:ext uri="{FF2B5EF4-FFF2-40B4-BE49-F238E27FC236}">
                  <a16:creationId xmlns:a16="http://schemas.microsoft.com/office/drawing/2014/main" id="{48055E90-8FFE-7E4A-BFC4-6805A9FA9D71}"/>
                </a:ext>
              </a:extLst>
            </p:cNvPr>
            <p:cNvSpPr/>
            <p:nvPr/>
          </p:nvSpPr>
          <p:spPr>
            <a:xfrm>
              <a:off x="1947483" y="4243835"/>
              <a:ext cx="226529" cy="204062"/>
            </a:xfrm>
            <a:custGeom>
              <a:avLst/>
              <a:gdLst/>
              <a:ahLst/>
              <a:cxnLst/>
              <a:rect l="l" t="t" r="r" b="b"/>
              <a:pathLst>
                <a:path w="7068" h="6367" extrusionOk="0">
                  <a:moveTo>
                    <a:pt x="468" y="1"/>
                  </a:moveTo>
                  <a:lnTo>
                    <a:pt x="0" y="435"/>
                  </a:lnTo>
                  <a:lnTo>
                    <a:pt x="6166" y="6367"/>
                  </a:lnTo>
                  <a:lnTo>
                    <a:pt x="7068" y="6350"/>
                  </a:lnTo>
                  <a:lnTo>
                    <a:pt x="4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64;p60">
              <a:extLst>
                <a:ext uri="{FF2B5EF4-FFF2-40B4-BE49-F238E27FC236}">
                  <a16:creationId xmlns:a16="http://schemas.microsoft.com/office/drawing/2014/main" id="{AAAB6C4E-E9C4-3242-B344-07464378B539}"/>
                </a:ext>
              </a:extLst>
            </p:cNvPr>
            <p:cNvSpPr/>
            <p:nvPr/>
          </p:nvSpPr>
          <p:spPr>
            <a:xfrm>
              <a:off x="1274882" y="2988084"/>
              <a:ext cx="1368791" cy="997684"/>
            </a:xfrm>
            <a:custGeom>
              <a:avLst/>
              <a:gdLst/>
              <a:ahLst/>
              <a:cxnLst/>
              <a:rect l="l" t="t" r="r" b="b"/>
              <a:pathLst>
                <a:path w="42708" h="31129" extrusionOk="0">
                  <a:moveTo>
                    <a:pt x="0" y="0"/>
                  </a:moveTo>
                  <a:lnTo>
                    <a:pt x="0" y="31128"/>
                  </a:lnTo>
                  <a:lnTo>
                    <a:pt x="42707" y="31128"/>
                  </a:lnTo>
                  <a:lnTo>
                    <a:pt x="427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65;p60">
              <a:extLst>
                <a:ext uri="{FF2B5EF4-FFF2-40B4-BE49-F238E27FC236}">
                  <a16:creationId xmlns:a16="http://schemas.microsoft.com/office/drawing/2014/main" id="{5B00CD86-8298-1C45-A51A-6B66D758491E}"/>
                </a:ext>
              </a:extLst>
            </p:cNvPr>
            <p:cNvSpPr/>
            <p:nvPr/>
          </p:nvSpPr>
          <p:spPr>
            <a:xfrm>
              <a:off x="1273792" y="2986994"/>
              <a:ext cx="1370939" cy="999832"/>
            </a:xfrm>
            <a:custGeom>
              <a:avLst/>
              <a:gdLst/>
              <a:ahLst/>
              <a:cxnLst/>
              <a:rect l="l" t="t" r="r" b="b"/>
              <a:pathLst>
                <a:path w="42775" h="31196" extrusionOk="0">
                  <a:moveTo>
                    <a:pt x="1" y="1"/>
                  </a:moveTo>
                  <a:lnTo>
                    <a:pt x="1" y="34"/>
                  </a:lnTo>
                  <a:cubicBezTo>
                    <a:pt x="1" y="11196"/>
                    <a:pt x="1" y="21789"/>
                    <a:pt x="1" y="31162"/>
                  </a:cubicBezTo>
                  <a:lnTo>
                    <a:pt x="1" y="31196"/>
                  </a:lnTo>
                  <a:lnTo>
                    <a:pt x="34" y="31196"/>
                  </a:lnTo>
                  <a:lnTo>
                    <a:pt x="42741" y="31162"/>
                  </a:lnTo>
                  <a:lnTo>
                    <a:pt x="68" y="31129"/>
                  </a:lnTo>
                  <a:lnTo>
                    <a:pt x="68" y="31129"/>
                  </a:lnTo>
                  <a:cubicBezTo>
                    <a:pt x="68" y="21773"/>
                    <a:pt x="68" y="11203"/>
                    <a:pt x="68" y="68"/>
                  </a:cubicBezTo>
                  <a:lnTo>
                    <a:pt x="42708" y="68"/>
                  </a:lnTo>
                  <a:cubicBezTo>
                    <a:pt x="42725" y="18929"/>
                    <a:pt x="42741" y="30962"/>
                    <a:pt x="42741" y="31162"/>
                  </a:cubicBezTo>
                  <a:cubicBezTo>
                    <a:pt x="42741" y="30962"/>
                    <a:pt x="42758" y="18915"/>
                    <a:pt x="42775" y="34"/>
                  </a:cubicBezTo>
                  <a:lnTo>
                    <a:pt x="427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66;p60">
              <a:extLst>
                <a:ext uri="{FF2B5EF4-FFF2-40B4-BE49-F238E27FC236}">
                  <a16:creationId xmlns:a16="http://schemas.microsoft.com/office/drawing/2014/main" id="{F1A22D9C-3E28-D240-9FA1-15CC3025980B}"/>
                </a:ext>
              </a:extLst>
            </p:cNvPr>
            <p:cNvSpPr/>
            <p:nvPr/>
          </p:nvSpPr>
          <p:spPr>
            <a:xfrm>
              <a:off x="1438209" y="3089298"/>
              <a:ext cx="26794" cy="32691"/>
            </a:xfrm>
            <a:custGeom>
              <a:avLst/>
              <a:gdLst/>
              <a:ahLst/>
              <a:cxnLst/>
              <a:rect l="l" t="t" r="r" b="b"/>
              <a:pathLst>
                <a:path w="836" h="1020" extrusionOk="0">
                  <a:moveTo>
                    <a:pt x="0" y="0"/>
                  </a:moveTo>
                  <a:lnTo>
                    <a:pt x="0" y="84"/>
                  </a:lnTo>
                  <a:lnTo>
                    <a:pt x="368" y="84"/>
                  </a:lnTo>
                  <a:lnTo>
                    <a:pt x="368" y="1019"/>
                  </a:lnTo>
                  <a:lnTo>
                    <a:pt x="468" y="1019"/>
                  </a:lnTo>
                  <a:lnTo>
                    <a:pt x="468" y="84"/>
                  </a:lnTo>
                  <a:lnTo>
                    <a:pt x="836" y="84"/>
                  </a:lnTo>
                  <a:lnTo>
                    <a:pt x="8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67;p60">
              <a:extLst>
                <a:ext uri="{FF2B5EF4-FFF2-40B4-BE49-F238E27FC236}">
                  <a16:creationId xmlns:a16="http://schemas.microsoft.com/office/drawing/2014/main" id="{4D156075-44A4-334A-80C2-2D254E10E5D0}"/>
                </a:ext>
              </a:extLst>
            </p:cNvPr>
            <p:cNvSpPr/>
            <p:nvPr/>
          </p:nvSpPr>
          <p:spPr>
            <a:xfrm>
              <a:off x="1465515" y="3087727"/>
              <a:ext cx="41793" cy="34806"/>
            </a:xfrm>
            <a:custGeom>
              <a:avLst/>
              <a:gdLst/>
              <a:ahLst/>
              <a:cxnLst/>
              <a:rect l="l" t="t" r="r" b="b"/>
              <a:pathLst>
                <a:path w="1304" h="1086" extrusionOk="0">
                  <a:moveTo>
                    <a:pt x="584" y="124"/>
                  </a:moveTo>
                  <a:cubicBezTo>
                    <a:pt x="805" y="124"/>
                    <a:pt x="1020" y="296"/>
                    <a:pt x="1020" y="567"/>
                  </a:cubicBezTo>
                  <a:cubicBezTo>
                    <a:pt x="1020" y="792"/>
                    <a:pt x="834" y="986"/>
                    <a:pt x="612" y="986"/>
                  </a:cubicBezTo>
                  <a:cubicBezTo>
                    <a:pt x="603" y="986"/>
                    <a:pt x="594" y="985"/>
                    <a:pt x="585" y="985"/>
                  </a:cubicBezTo>
                  <a:cubicBezTo>
                    <a:pt x="201" y="985"/>
                    <a:pt x="0" y="517"/>
                    <a:pt x="284" y="250"/>
                  </a:cubicBezTo>
                  <a:cubicBezTo>
                    <a:pt x="371" y="163"/>
                    <a:pt x="478" y="124"/>
                    <a:pt x="584" y="124"/>
                  </a:cubicBezTo>
                  <a:close/>
                  <a:moveTo>
                    <a:pt x="597" y="1"/>
                  </a:moveTo>
                  <a:cubicBezTo>
                    <a:pt x="315" y="1"/>
                    <a:pt x="39" y="232"/>
                    <a:pt x="50" y="567"/>
                  </a:cubicBezTo>
                  <a:cubicBezTo>
                    <a:pt x="50" y="842"/>
                    <a:pt x="270" y="1086"/>
                    <a:pt x="557" y="1086"/>
                  </a:cubicBezTo>
                  <a:cubicBezTo>
                    <a:pt x="566" y="1086"/>
                    <a:pt x="576" y="1086"/>
                    <a:pt x="585" y="1085"/>
                  </a:cubicBezTo>
                  <a:cubicBezTo>
                    <a:pt x="1070" y="1085"/>
                    <a:pt x="1304" y="484"/>
                    <a:pt x="953" y="149"/>
                  </a:cubicBezTo>
                  <a:cubicBezTo>
                    <a:pt x="850" y="46"/>
                    <a:pt x="723" y="1"/>
                    <a:pt x="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68;p60">
              <a:extLst>
                <a:ext uri="{FF2B5EF4-FFF2-40B4-BE49-F238E27FC236}">
                  <a16:creationId xmlns:a16="http://schemas.microsoft.com/office/drawing/2014/main" id="{98F4329F-07D8-F543-9961-B8423CB330D7}"/>
                </a:ext>
              </a:extLst>
            </p:cNvPr>
            <p:cNvSpPr/>
            <p:nvPr/>
          </p:nvSpPr>
          <p:spPr>
            <a:xfrm>
              <a:off x="1521731"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5" y="1"/>
                    <a:pt x="418" y="2"/>
                  </a:cubicBezTo>
                  <a:lnTo>
                    <a:pt x="1" y="2"/>
                  </a:lnTo>
                  <a:lnTo>
                    <a:pt x="1" y="1021"/>
                  </a:lnTo>
                  <a:lnTo>
                    <a:pt x="418" y="1021"/>
                  </a:lnTo>
                  <a:cubicBezTo>
                    <a:pt x="435" y="1022"/>
                    <a:pt x="450" y="1023"/>
                    <a:pt x="466" y="1023"/>
                  </a:cubicBezTo>
                  <a:cubicBezTo>
                    <a:pt x="1138" y="1023"/>
                    <a:pt x="1138" y="1"/>
                    <a:pt x="4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69;p60">
              <a:extLst>
                <a:ext uri="{FF2B5EF4-FFF2-40B4-BE49-F238E27FC236}">
                  <a16:creationId xmlns:a16="http://schemas.microsoft.com/office/drawing/2014/main" id="{7F67A960-D47C-4146-94CB-A50C53A1C923}"/>
                </a:ext>
              </a:extLst>
            </p:cNvPr>
            <p:cNvSpPr/>
            <p:nvPr/>
          </p:nvSpPr>
          <p:spPr>
            <a:xfrm>
              <a:off x="1556537" y="3087727"/>
              <a:ext cx="41825" cy="34806"/>
            </a:xfrm>
            <a:custGeom>
              <a:avLst/>
              <a:gdLst/>
              <a:ahLst/>
              <a:cxnLst/>
              <a:rect l="l" t="t" r="r" b="b"/>
              <a:pathLst>
                <a:path w="1305" h="1086" extrusionOk="0">
                  <a:moveTo>
                    <a:pt x="579" y="124"/>
                  </a:moveTo>
                  <a:cubicBezTo>
                    <a:pt x="804" y="124"/>
                    <a:pt x="1015" y="296"/>
                    <a:pt x="1003" y="567"/>
                  </a:cubicBezTo>
                  <a:cubicBezTo>
                    <a:pt x="1019" y="792"/>
                    <a:pt x="835" y="986"/>
                    <a:pt x="613" y="986"/>
                  </a:cubicBezTo>
                  <a:cubicBezTo>
                    <a:pt x="604" y="986"/>
                    <a:pt x="595" y="985"/>
                    <a:pt x="586" y="985"/>
                  </a:cubicBezTo>
                  <a:cubicBezTo>
                    <a:pt x="185"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7" y="1086"/>
                    <a:pt x="576" y="1086"/>
                    <a:pt x="586" y="1085"/>
                  </a:cubicBezTo>
                  <a:cubicBezTo>
                    <a:pt x="1070" y="1085"/>
                    <a:pt x="1304" y="484"/>
                    <a:pt x="953" y="149"/>
                  </a:cubicBezTo>
                  <a:cubicBezTo>
                    <a:pt x="845" y="46"/>
                    <a:pt x="715" y="1"/>
                    <a:pt x="5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70;p60">
              <a:extLst>
                <a:ext uri="{FF2B5EF4-FFF2-40B4-BE49-F238E27FC236}">
                  <a16:creationId xmlns:a16="http://schemas.microsoft.com/office/drawing/2014/main" id="{50F316B1-2680-7541-A144-1C3BCE682BA5}"/>
                </a:ext>
              </a:extLst>
            </p:cNvPr>
            <p:cNvSpPr/>
            <p:nvPr/>
          </p:nvSpPr>
          <p:spPr>
            <a:xfrm>
              <a:off x="1883736" y="3089298"/>
              <a:ext cx="49293" cy="32691"/>
            </a:xfrm>
            <a:custGeom>
              <a:avLst/>
              <a:gdLst/>
              <a:ahLst/>
              <a:cxnLst/>
              <a:rect l="l" t="t" r="r" b="b"/>
              <a:pathLst>
                <a:path w="1538" h="1020" extrusionOk="0">
                  <a:moveTo>
                    <a:pt x="1" y="0"/>
                  </a:moveTo>
                  <a:lnTo>
                    <a:pt x="352" y="1019"/>
                  </a:lnTo>
                  <a:lnTo>
                    <a:pt x="469" y="1019"/>
                  </a:lnTo>
                  <a:lnTo>
                    <a:pt x="769" y="151"/>
                  </a:lnTo>
                  <a:lnTo>
                    <a:pt x="1070" y="1019"/>
                  </a:lnTo>
                  <a:lnTo>
                    <a:pt x="1187" y="1019"/>
                  </a:lnTo>
                  <a:lnTo>
                    <a:pt x="1538" y="0"/>
                  </a:lnTo>
                  <a:lnTo>
                    <a:pt x="1421" y="0"/>
                  </a:lnTo>
                  <a:lnTo>
                    <a:pt x="1120" y="886"/>
                  </a:lnTo>
                  <a:lnTo>
                    <a:pt x="819" y="0"/>
                  </a:lnTo>
                  <a:lnTo>
                    <a:pt x="719" y="0"/>
                  </a:lnTo>
                  <a:lnTo>
                    <a:pt x="418" y="886"/>
                  </a:lnTo>
                  <a:lnTo>
                    <a:pt x="1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71;p60">
              <a:extLst>
                <a:ext uri="{FF2B5EF4-FFF2-40B4-BE49-F238E27FC236}">
                  <a16:creationId xmlns:a16="http://schemas.microsoft.com/office/drawing/2014/main" id="{BCD4E9D4-7AC6-7842-998C-AFA81FCFAC72}"/>
                </a:ext>
              </a:extLst>
            </p:cNvPr>
            <p:cNvSpPr/>
            <p:nvPr/>
          </p:nvSpPr>
          <p:spPr>
            <a:xfrm>
              <a:off x="1934631" y="3087727"/>
              <a:ext cx="41793" cy="34806"/>
            </a:xfrm>
            <a:custGeom>
              <a:avLst/>
              <a:gdLst/>
              <a:ahLst/>
              <a:cxnLst/>
              <a:rect l="l" t="t" r="r" b="b"/>
              <a:pathLst>
                <a:path w="1304" h="1086" extrusionOk="0">
                  <a:moveTo>
                    <a:pt x="584" y="124"/>
                  </a:moveTo>
                  <a:cubicBezTo>
                    <a:pt x="805" y="124"/>
                    <a:pt x="1019" y="296"/>
                    <a:pt x="1019" y="567"/>
                  </a:cubicBezTo>
                  <a:cubicBezTo>
                    <a:pt x="1019" y="792"/>
                    <a:pt x="834" y="986"/>
                    <a:pt x="612" y="986"/>
                  </a:cubicBezTo>
                  <a:cubicBezTo>
                    <a:pt x="603" y="986"/>
                    <a:pt x="594" y="985"/>
                    <a:pt x="585" y="985"/>
                  </a:cubicBezTo>
                  <a:cubicBezTo>
                    <a:pt x="201" y="985"/>
                    <a:pt x="0" y="517"/>
                    <a:pt x="284" y="250"/>
                  </a:cubicBezTo>
                  <a:cubicBezTo>
                    <a:pt x="371" y="163"/>
                    <a:pt x="478" y="124"/>
                    <a:pt x="584" y="124"/>
                  </a:cubicBezTo>
                  <a:close/>
                  <a:moveTo>
                    <a:pt x="590" y="1"/>
                  </a:moveTo>
                  <a:cubicBezTo>
                    <a:pt x="307" y="1"/>
                    <a:pt x="39" y="232"/>
                    <a:pt x="50" y="567"/>
                  </a:cubicBezTo>
                  <a:cubicBezTo>
                    <a:pt x="34" y="842"/>
                    <a:pt x="269" y="1086"/>
                    <a:pt x="556" y="1086"/>
                  </a:cubicBezTo>
                  <a:cubicBezTo>
                    <a:pt x="566" y="1086"/>
                    <a:pt x="575" y="1086"/>
                    <a:pt x="585" y="1085"/>
                  </a:cubicBezTo>
                  <a:cubicBezTo>
                    <a:pt x="1069" y="1085"/>
                    <a:pt x="1303" y="484"/>
                    <a:pt x="952" y="149"/>
                  </a:cubicBezTo>
                  <a:cubicBezTo>
                    <a:pt x="844" y="46"/>
                    <a:pt x="716" y="1"/>
                    <a:pt x="5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72;p60">
              <a:extLst>
                <a:ext uri="{FF2B5EF4-FFF2-40B4-BE49-F238E27FC236}">
                  <a16:creationId xmlns:a16="http://schemas.microsoft.com/office/drawing/2014/main" id="{735D4120-90C6-8A46-A897-DC5FE7B949D0}"/>
                </a:ext>
              </a:extLst>
            </p:cNvPr>
            <p:cNvSpPr/>
            <p:nvPr/>
          </p:nvSpPr>
          <p:spPr>
            <a:xfrm>
              <a:off x="1978540" y="3089298"/>
              <a:ext cx="26249" cy="32691"/>
            </a:xfrm>
            <a:custGeom>
              <a:avLst/>
              <a:gdLst/>
              <a:ahLst/>
              <a:cxnLst/>
              <a:rect l="l" t="t" r="r" b="b"/>
              <a:pathLst>
                <a:path w="819" h="1020" extrusionOk="0">
                  <a:moveTo>
                    <a:pt x="384" y="84"/>
                  </a:moveTo>
                  <a:cubicBezTo>
                    <a:pt x="585" y="84"/>
                    <a:pt x="685" y="184"/>
                    <a:pt x="685" y="351"/>
                  </a:cubicBezTo>
                  <a:cubicBezTo>
                    <a:pt x="685" y="518"/>
                    <a:pt x="585" y="602"/>
                    <a:pt x="384" y="602"/>
                  </a:cubicBezTo>
                  <a:lnTo>
                    <a:pt x="100" y="602"/>
                  </a:lnTo>
                  <a:lnTo>
                    <a:pt x="100" y="84"/>
                  </a:lnTo>
                  <a:close/>
                  <a:moveTo>
                    <a:pt x="0" y="0"/>
                  </a:moveTo>
                  <a:lnTo>
                    <a:pt x="0" y="1019"/>
                  </a:lnTo>
                  <a:lnTo>
                    <a:pt x="100" y="1019"/>
                  </a:lnTo>
                  <a:lnTo>
                    <a:pt x="100" y="702"/>
                  </a:lnTo>
                  <a:lnTo>
                    <a:pt x="468" y="702"/>
                  </a:lnTo>
                  <a:lnTo>
                    <a:pt x="702" y="1019"/>
                  </a:lnTo>
                  <a:lnTo>
                    <a:pt x="819" y="1019"/>
                  </a:lnTo>
                  <a:lnTo>
                    <a:pt x="568" y="669"/>
                  </a:lnTo>
                  <a:cubicBezTo>
                    <a:pt x="702" y="635"/>
                    <a:pt x="802" y="501"/>
                    <a:pt x="802" y="351"/>
                  </a:cubicBezTo>
                  <a:cubicBezTo>
                    <a:pt x="802" y="134"/>
                    <a:pt x="635" y="0"/>
                    <a:pt x="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173;p60">
              <a:extLst>
                <a:ext uri="{FF2B5EF4-FFF2-40B4-BE49-F238E27FC236}">
                  <a16:creationId xmlns:a16="http://schemas.microsoft.com/office/drawing/2014/main" id="{AB5DC8FE-5B94-BD4C-9505-8DB9E64D300A}"/>
                </a:ext>
              </a:extLst>
            </p:cNvPr>
            <p:cNvSpPr/>
            <p:nvPr/>
          </p:nvSpPr>
          <p:spPr>
            <a:xfrm>
              <a:off x="2012256" y="3089298"/>
              <a:ext cx="27883" cy="32691"/>
            </a:xfrm>
            <a:custGeom>
              <a:avLst/>
              <a:gdLst/>
              <a:ahLst/>
              <a:cxnLst/>
              <a:rect l="l" t="t" r="r" b="b"/>
              <a:pathLst>
                <a:path w="870" h="1020" extrusionOk="0">
                  <a:moveTo>
                    <a:pt x="1" y="0"/>
                  </a:moveTo>
                  <a:lnTo>
                    <a:pt x="1" y="1019"/>
                  </a:lnTo>
                  <a:lnTo>
                    <a:pt x="118" y="1019"/>
                  </a:lnTo>
                  <a:lnTo>
                    <a:pt x="118" y="752"/>
                  </a:lnTo>
                  <a:lnTo>
                    <a:pt x="318" y="535"/>
                  </a:lnTo>
                  <a:lnTo>
                    <a:pt x="753" y="1019"/>
                  </a:lnTo>
                  <a:lnTo>
                    <a:pt x="870" y="1019"/>
                  </a:lnTo>
                  <a:lnTo>
                    <a:pt x="402" y="468"/>
                  </a:lnTo>
                  <a:lnTo>
                    <a:pt x="836" y="0"/>
                  </a:lnTo>
                  <a:lnTo>
                    <a:pt x="719" y="0"/>
                  </a:lnTo>
                  <a:lnTo>
                    <a:pt x="118" y="618"/>
                  </a:lnTo>
                  <a:lnTo>
                    <a:pt x="1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74;p60">
              <a:extLst>
                <a:ext uri="{FF2B5EF4-FFF2-40B4-BE49-F238E27FC236}">
                  <a16:creationId xmlns:a16="http://schemas.microsoft.com/office/drawing/2014/main" id="{7D3E8352-A64A-E84F-82F8-A82949F4B2A6}"/>
                </a:ext>
              </a:extLst>
            </p:cNvPr>
            <p:cNvSpPr/>
            <p:nvPr/>
          </p:nvSpPr>
          <p:spPr>
            <a:xfrm>
              <a:off x="2299296"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4" y="1"/>
                    <a:pt x="418" y="2"/>
                  </a:cubicBezTo>
                  <a:lnTo>
                    <a:pt x="1" y="2"/>
                  </a:lnTo>
                  <a:lnTo>
                    <a:pt x="1" y="1021"/>
                  </a:lnTo>
                  <a:lnTo>
                    <a:pt x="418" y="1021"/>
                  </a:lnTo>
                  <a:cubicBezTo>
                    <a:pt x="434" y="1022"/>
                    <a:pt x="450" y="1023"/>
                    <a:pt x="466" y="1023"/>
                  </a:cubicBezTo>
                  <a:cubicBezTo>
                    <a:pt x="1138" y="1023"/>
                    <a:pt x="1138" y="1"/>
                    <a:pt x="4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75;p60">
              <a:extLst>
                <a:ext uri="{FF2B5EF4-FFF2-40B4-BE49-F238E27FC236}">
                  <a16:creationId xmlns:a16="http://schemas.microsoft.com/office/drawing/2014/main" id="{C3A81AA6-FB64-F546-90FA-21681C43DB15}"/>
                </a:ext>
              </a:extLst>
            </p:cNvPr>
            <p:cNvSpPr/>
            <p:nvPr/>
          </p:nvSpPr>
          <p:spPr>
            <a:xfrm>
              <a:off x="2334102" y="3087727"/>
              <a:ext cx="41793" cy="34806"/>
            </a:xfrm>
            <a:custGeom>
              <a:avLst/>
              <a:gdLst/>
              <a:ahLst/>
              <a:cxnLst/>
              <a:rect l="l" t="t" r="r" b="b"/>
              <a:pathLst>
                <a:path w="1304" h="1086" extrusionOk="0">
                  <a:moveTo>
                    <a:pt x="579" y="124"/>
                  </a:moveTo>
                  <a:cubicBezTo>
                    <a:pt x="804" y="124"/>
                    <a:pt x="1014" y="296"/>
                    <a:pt x="1003" y="567"/>
                  </a:cubicBezTo>
                  <a:cubicBezTo>
                    <a:pt x="1019" y="792"/>
                    <a:pt x="835" y="986"/>
                    <a:pt x="613" y="986"/>
                  </a:cubicBezTo>
                  <a:cubicBezTo>
                    <a:pt x="604" y="986"/>
                    <a:pt x="595" y="985"/>
                    <a:pt x="585" y="985"/>
                  </a:cubicBezTo>
                  <a:cubicBezTo>
                    <a:pt x="184"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6" y="1086"/>
                    <a:pt x="576" y="1086"/>
                    <a:pt x="585" y="1085"/>
                  </a:cubicBezTo>
                  <a:cubicBezTo>
                    <a:pt x="1070" y="1085"/>
                    <a:pt x="1304" y="484"/>
                    <a:pt x="953" y="149"/>
                  </a:cubicBezTo>
                  <a:cubicBezTo>
                    <a:pt x="845" y="46"/>
                    <a:pt x="715" y="1"/>
                    <a:pt x="5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76;p60">
              <a:extLst>
                <a:ext uri="{FF2B5EF4-FFF2-40B4-BE49-F238E27FC236}">
                  <a16:creationId xmlns:a16="http://schemas.microsoft.com/office/drawing/2014/main" id="{0BA379FC-B0F9-B54A-AC93-630C527A1C58}"/>
                </a:ext>
              </a:extLst>
            </p:cNvPr>
            <p:cNvSpPr/>
            <p:nvPr/>
          </p:nvSpPr>
          <p:spPr>
            <a:xfrm>
              <a:off x="2377498" y="3089298"/>
              <a:ext cx="27851" cy="32691"/>
            </a:xfrm>
            <a:custGeom>
              <a:avLst/>
              <a:gdLst/>
              <a:ahLst/>
              <a:cxnLst/>
              <a:rect l="l" t="t" r="r" b="b"/>
              <a:pathLst>
                <a:path w="869" h="1020" extrusionOk="0">
                  <a:moveTo>
                    <a:pt x="0" y="0"/>
                  </a:moveTo>
                  <a:lnTo>
                    <a:pt x="0" y="1019"/>
                  </a:lnTo>
                  <a:lnTo>
                    <a:pt x="117" y="1019"/>
                  </a:lnTo>
                  <a:lnTo>
                    <a:pt x="117" y="184"/>
                  </a:lnTo>
                  <a:lnTo>
                    <a:pt x="785" y="1019"/>
                  </a:lnTo>
                  <a:lnTo>
                    <a:pt x="869" y="1019"/>
                  </a:lnTo>
                  <a:lnTo>
                    <a:pt x="869" y="0"/>
                  </a:lnTo>
                  <a:lnTo>
                    <a:pt x="752" y="0"/>
                  </a:lnTo>
                  <a:lnTo>
                    <a:pt x="752" y="836"/>
                  </a:lnTo>
                  <a:lnTo>
                    <a:pt x="1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77;p60">
              <a:extLst>
                <a:ext uri="{FF2B5EF4-FFF2-40B4-BE49-F238E27FC236}">
                  <a16:creationId xmlns:a16="http://schemas.microsoft.com/office/drawing/2014/main" id="{076F354F-F7E7-3F4C-9C13-1B4E149C1FBE}"/>
                </a:ext>
              </a:extLst>
            </p:cNvPr>
            <p:cNvSpPr/>
            <p:nvPr/>
          </p:nvSpPr>
          <p:spPr>
            <a:xfrm>
              <a:off x="2416054" y="3089298"/>
              <a:ext cx="23044" cy="32691"/>
            </a:xfrm>
            <a:custGeom>
              <a:avLst/>
              <a:gdLst/>
              <a:ahLst/>
              <a:cxnLst/>
              <a:rect l="l" t="t" r="r" b="b"/>
              <a:pathLst>
                <a:path w="719" h="1020" extrusionOk="0">
                  <a:moveTo>
                    <a:pt x="0" y="0"/>
                  </a:moveTo>
                  <a:lnTo>
                    <a:pt x="0" y="1019"/>
                  </a:lnTo>
                  <a:lnTo>
                    <a:pt x="719" y="1019"/>
                  </a:lnTo>
                  <a:lnTo>
                    <a:pt x="719" y="936"/>
                  </a:lnTo>
                  <a:lnTo>
                    <a:pt x="100" y="936"/>
                  </a:lnTo>
                  <a:lnTo>
                    <a:pt x="100" y="552"/>
                  </a:lnTo>
                  <a:lnTo>
                    <a:pt x="635" y="552"/>
                  </a:lnTo>
                  <a:lnTo>
                    <a:pt x="635" y="451"/>
                  </a:lnTo>
                  <a:lnTo>
                    <a:pt x="100" y="451"/>
                  </a:lnTo>
                  <a:lnTo>
                    <a:pt x="100" y="84"/>
                  </a:lnTo>
                  <a:lnTo>
                    <a:pt x="702" y="84"/>
                  </a:lnTo>
                  <a:lnTo>
                    <a:pt x="7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78;p60">
              <a:extLst>
                <a:ext uri="{FF2B5EF4-FFF2-40B4-BE49-F238E27FC236}">
                  <a16:creationId xmlns:a16="http://schemas.microsoft.com/office/drawing/2014/main" id="{52D4B401-F4C9-DB40-938A-1010B52D938F}"/>
                </a:ext>
              </a:extLst>
            </p:cNvPr>
            <p:cNvSpPr/>
            <p:nvPr/>
          </p:nvSpPr>
          <p:spPr>
            <a:xfrm>
              <a:off x="1354654" y="3213524"/>
              <a:ext cx="1237611" cy="1635"/>
            </a:xfrm>
            <a:custGeom>
              <a:avLst/>
              <a:gdLst/>
              <a:ahLst/>
              <a:cxnLst/>
              <a:rect l="l" t="t" r="r" b="b"/>
              <a:pathLst>
                <a:path w="38615" h="51" extrusionOk="0">
                  <a:moveTo>
                    <a:pt x="19316" y="1"/>
                  </a:moveTo>
                  <a:cubicBezTo>
                    <a:pt x="8656" y="1"/>
                    <a:pt x="1" y="1"/>
                    <a:pt x="1" y="17"/>
                  </a:cubicBezTo>
                  <a:cubicBezTo>
                    <a:pt x="1" y="34"/>
                    <a:pt x="8656" y="51"/>
                    <a:pt x="19316" y="51"/>
                  </a:cubicBezTo>
                  <a:cubicBezTo>
                    <a:pt x="29976" y="51"/>
                    <a:pt x="38614" y="34"/>
                    <a:pt x="38614" y="17"/>
                  </a:cubicBezTo>
                  <a:cubicBezTo>
                    <a:pt x="38614" y="1"/>
                    <a:pt x="29976" y="1"/>
                    <a:pt x="193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79;p60">
              <a:extLst>
                <a:ext uri="{FF2B5EF4-FFF2-40B4-BE49-F238E27FC236}">
                  <a16:creationId xmlns:a16="http://schemas.microsoft.com/office/drawing/2014/main" id="{6BBF01B9-4935-2A40-9CF1-60F743A280C0}"/>
                </a:ext>
              </a:extLst>
            </p:cNvPr>
            <p:cNvSpPr/>
            <p:nvPr/>
          </p:nvSpPr>
          <p:spPr>
            <a:xfrm>
              <a:off x="1737556"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80;p60">
              <a:extLst>
                <a:ext uri="{FF2B5EF4-FFF2-40B4-BE49-F238E27FC236}">
                  <a16:creationId xmlns:a16="http://schemas.microsoft.com/office/drawing/2014/main" id="{176F5281-BE82-A246-A76B-D20AF81EC237}"/>
                </a:ext>
              </a:extLst>
            </p:cNvPr>
            <p:cNvSpPr/>
            <p:nvPr/>
          </p:nvSpPr>
          <p:spPr>
            <a:xfrm>
              <a:off x="2191672"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81;p60">
              <a:extLst>
                <a:ext uri="{FF2B5EF4-FFF2-40B4-BE49-F238E27FC236}">
                  <a16:creationId xmlns:a16="http://schemas.microsoft.com/office/drawing/2014/main" id="{01AB16D9-CCA4-DD40-915C-5EBA25FC0F60}"/>
                </a:ext>
              </a:extLst>
            </p:cNvPr>
            <p:cNvSpPr/>
            <p:nvPr/>
          </p:nvSpPr>
          <p:spPr>
            <a:xfrm>
              <a:off x="1504072" y="3252080"/>
              <a:ext cx="128553" cy="134995"/>
            </a:xfrm>
            <a:custGeom>
              <a:avLst/>
              <a:gdLst/>
              <a:ahLst/>
              <a:cxnLst/>
              <a:rect l="l" t="t" r="r" b="b"/>
              <a:pathLst>
                <a:path w="4011" h="4212" extrusionOk="0">
                  <a:moveTo>
                    <a:pt x="284" y="1"/>
                  </a:moveTo>
                  <a:lnTo>
                    <a:pt x="284" y="1"/>
                  </a:lnTo>
                  <a:cubicBezTo>
                    <a:pt x="284" y="1"/>
                    <a:pt x="0" y="2724"/>
                    <a:pt x="368" y="4211"/>
                  </a:cubicBezTo>
                  <a:lnTo>
                    <a:pt x="4010" y="4044"/>
                  </a:lnTo>
                  <a:cubicBezTo>
                    <a:pt x="4010" y="4044"/>
                    <a:pt x="3242" y="1371"/>
                    <a:pt x="3710" y="168"/>
                  </a:cubicBezTo>
                  <a:lnTo>
                    <a:pt x="28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82;p60">
              <a:extLst>
                <a:ext uri="{FF2B5EF4-FFF2-40B4-BE49-F238E27FC236}">
                  <a16:creationId xmlns:a16="http://schemas.microsoft.com/office/drawing/2014/main" id="{5F2650AA-48DE-1644-AA0A-6F439D00AEF4}"/>
                </a:ext>
              </a:extLst>
            </p:cNvPr>
            <p:cNvSpPr/>
            <p:nvPr/>
          </p:nvSpPr>
          <p:spPr>
            <a:xfrm>
              <a:off x="1349847" y="3299738"/>
              <a:ext cx="129097" cy="135507"/>
            </a:xfrm>
            <a:custGeom>
              <a:avLst/>
              <a:gdLst/>
              <a:ahLst/>
              <a:cxnLst/>
              <a:rect l="l" t="t" r="r" b="b"/>
              <a:pathLst>
                <a:path w="4028" h="4228" extrusionOk="0">
                  <a:moveTo>
                    <a:pt x="301" y="1"/>
                  </a:moveTo>
                  <a:cubicBezTo>
                    <a:pt x="301" y="1"/>
                    <a:pt x="0" y="2724"/>
                    <a:pt x="385" y="4228"/>
                  </a:cubicBezTo>
                  <a:lnTo>
                    <a:pt x="4027" y="4061"/>
                  </a:lnTo>
                  <a:cubicBezTo>
                    <a:pt x="4027" y="4061"/>
                    <a:pt x="3242" y="1371"/>
                    <a:pt x="3726" y="184"/>
                  </a:cubicBezTo>
                  <a:lnTo>
                    <a:pt x="3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83;p60">
              <a:extLst>
                <a:ext uri="{FF2B5EF4-FFF2-40B4-BE49-F238E27FC236}">
                  <a16:creationId xmlns:a16="http://schemas.microsoft.com/office/drawing/2014/main" id="{8A08EC69-1759-0F4A-A755-447EC9D6F5D5}"/>
                </a:ext>
              </a:extLst>
            </p:cNvPr>
            <p:cNvSpPr/>
            <p:nvPr/>
          </p:nvSpPr>
          <p:spPr>
            <a:xfrm>
              <a:off x="1513174" y="3252080"/>
              <a:ext cx="123745" cy="122655"/>
            </a:xfrm>
            <a:custGeom>
              <a:avLst/>
              <a:gdLst/>
              <a:ahLst/>
              <a:cxnLst/>
              <a:rect l="l" t="t" r="r" b="b"/>
              <a:pathLst>
                <a:path w="3861" h="3827" extrusionOk="0">
                  <a:moveTo>
                    <a:pt x="0" y="1"/>
                  </a:moveTo>
                  <a:cubicBezTo>
                    <a:pt x="0" y="1"/>
                    <a:pt x="34" y="2941"/>
                    <a:pt x="184" y="3827"/>
                  </a:cubicBezTo>
                  <a:lnTo>
                    <a:pt x="3860" y="3660"/>
                  </a:lnTo>
                  <a:cubicBezTo>
                    <a:pt x="3860" y="3660"/>
                    <a:pt x="3543" y="769"/>
                    <a:pt x="36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184;p60">
              <a:extLst>
                <a:ext uri="{FF2B5EF4-FFF2-40B4-BE49-F238E27FC236}">
                  <a16:creationId xmlns:a16="http://schemas.microsoft.com/office/drawing/2014/main" id="{E4E26A81-D975-2040-8C8E-EEC260632D1E}"/>
                </a:ext>
              </a:extLst>
            </p:cNvPr>
            <p:cNvSpPr/>
            <p:nvPr/>
          </p:nvSpPr>
          <p:spPr>
            <a:xfrm>
              <a:off x="1544775" y="3265220"/>
              <a:ext cx="55703" cy="67209"/>
            </a:xfrm>
            <a:custGeom>
              <a:avLst/>
              <a:gdLst/>
              <a:ahLst/>
              <a:cxnLst/>
              <a:rect l="l" t="t" r="r" b="b"/>
              <a:pathLst>
                <a:path w="1738" h="2097" extrusionOk="0">
                  <a:moveTo>
                    <a:pt x="936" y="1"/>
                  </a:moveTo>
                  <a:cubicBezTo>
                    <a:pt x="919" y="1"/>
                    <a:pt x="902" y="3"/>
                    <a:pt x="886" y="8"/>
                  </a:cubicBezTo>
                  <a:lnTo>
                    <a:pt x="1036" y="8"/>
                  </a:lnTo>
                  <a:cubicBezTo>
                    <a:pt x="1003" y="8"/>
                    <a:pt x="969" y="1"/>
                    <a:pt x="936" y="1"/>
                  </a:cubicBezTo>
                  <a:close/>
                  <a:moveTo>
                    <a:pt x="786" y="8"/>
                  </a:moveTo>
                  <a:cubicBezTo>
                    <a:pt x="735" y="8"/>
                    <a:pt x="685" y="8"/>
                    <a:pt x="635" y="25"/>
                  </a:cubicBezTo>
                  <a:cubicBezTo>
                    <a:pt x="552" y="42"/>
                    <a:pt x="485" y="75"/>
                    <a:pt x="401" y="109"/>
                  </a:cubicBezTo>
                  <a:cubicBezTo>
                    <a:pt x="318" y="159"/>
                    <a:pt x="234" y="242"/>
                    <a:pt x="167" y="326"/>
                  </a:cubicBezTo>
                  <a:cubicBezTo>
                    <a:pt x="100" y="443"/>
                    <a:pt x="50" y="560"/>
                    <a:pt x="17" y="693"/>
                  </a:cubicBezTo>
                  <a:cubicBezTo>
                    <a:pt x="0" y="844"/>
                    <a:pt x="17" y="1011"/>
                    <a:pt x="84" y="1144"/>
                  </a:cubicBezTo>
                  <a:cubicBezTo>
                    <a:pt x="117" y="1211"/>
                    <a:pt x="167" y="1295"/>
                    <a:pt x="217" y="1362"/>
                  </a:cubicBezTo>
                  <a:cubicBezTo>
                    <a:pt x="251" y="1428"/>
                    <a:pt x="301" y="1495"/>
                    <a:pt x="351" y="1579"/>
                  </a:cubicBezTo>
                  <a:cubicBezTo>
                    <a:pt x="451" y="1729"/>
                    <a:pt x="501" y="1896"/>
                    <a:pt x="518" y="2080"/>
                  </a:cubicBezTo>
                  <a:lnTo>
                    <a:pt x="518" y="2097"/>
                  </a:lnTo>
                  <a:lnTo>
                    <a:pt x="535" y="2097"/>
                  </a:lnTo>
                  <a:lnTo>
                    <a:pt x="919" y="2080"/>
                  </a:lnTo>
                  <a:lnTo>
                    <a:pt x="1304" y="2080"/>
                  </a:lnTo>
                  <a:lnTo>
                    <a:pt x="1304" y="2063"/>
                  </a:lnTo>
                  <a:cubicBezTo>
                    <a:pt x="1320" y="1896"/>
                    <a:pt x="1370" y="1713"/>
                    <a:pt x="1454" y="1545"/>
                  </a:cubicBezTo>
                  <a:cubicBezTo>
                    <a:pt x="1487" y="1462"/>
                    <a:pt x="1521" y="1395"/>
                    <a:pt x="1571" y="1312"/>
                  </a:cubicBezTo>
                  <a:cubicBezTo>
                    <a:pt x="1604" y="1245"/>
                    <a:pt x="1638" y="1161"/>
                    <a:pt x="1671" y="1094"/>
                  </a:cubicBezTo>
                  <a:cubicBezTo>
                    <a:pt x="1721" y="944"/>
                    <a:pt x="1738" y="794"/>
                    <a:pt x="1705" y="626"/>
                  </a:cubicBezTo>
                  <a:cubicBezTo>
                    <a:pt x="1671" y="510"/>
                    <a:pt x="1621" y="376"/>
                    <a:pt x="1537" y="276"/>
                  </a:cubicBezTo>
                  <a:cubicBezTo>
                    <a:pt x="1471" y="192"/>
                    <a:pt x="1370" y="125"/>
                    <a:pt x="1270" y="75"/>
                  </a:cubicBezTo>
                  <a:cubicBezTo>
                    <a:pt x="1203" y="42"/>
                    <a:pt x="1120" y="25"/>
                    <a:pt x="1036" y="8"/>
                  </a:cubicBezTo>
                  <a:lnTo>
                    <a:pt x="1036" y="8"/>
                  </a:lnTo>
                  <a:cubicBezTo>
                    <a:pt x="1120" y="25"/>
                    <a:pt x="1203" y="58"/>
                    <a:pt x="1270" y="92"/>
                  </a:cubicBezTo>
                  <a:cubicBezTo>
                    <a:pt x="1370" y="142"/>
                    <a:pt x="1454" y="209"/>
                    <a:pt x="1521" y="292"/>
                  </a:cubicBezTo>
                  <a:cubicBezTo>
                    <a:pt x="1604" y="393"/>
                    <a:pt x="1654" y="510"/>
                    <a:pt x="1688" y="643"/>
                  </a:cubicBezTo>
                  <a:cubicBezTo>
                    <a:pt x="1721" y="794"/>
                    <a:pt x="1705" y="944"/>
                    <a:pt x="1638" y="1078"/>
                  </a:cubicBezTo>
                  <a:cubicBezTo>
                    <a:pt x="1621" y="1161"/>
                    <a:pt x="1588" y="1228"/>
                    <a:pt x="1537" y="1295"/>
                  </a:cubicBezTo>
                  <a:cubicBezTo>
                    <a:pt x="1504" y="1378"/>
                    <a:pt x="1454" y="1462"/>
                    <a:pt x="1420" y="1529"/>
                  </a:cubicBezTo>
                  <a:cubicBezTo>
                    <a:pt x="1356" y="1691"/>
                    <a:pt x="1306" y="1869"/>
                    <a:pt x="1273" y="2047"/>
                  </a:cubicBezTo>
                  <a:lnTo>
                    <a:pt x="1273" y="2047"/>
                  </a:lnTo>
                  <a:lnTo>
                    <a:pt x="919" y="2063"/>
                  </a:lnTo>
                  <a:lnTo>
                    <a:pt x="550" y="2063"/>
                  </a:lnTo>
                  <a:cubicBezTo>
                    <a:pt x="531" y="1885"/>
                    <a:pt x="465" y="1708"/>
                    <a:pt x="368" y="1562"/>
                  </a:cubicBezTo>
                  <a:cubicBezTo>
                    <a:pt x="334" y="1479"/>
                    <a:pt x="284" y="1412"/>
                    <a:pt x="234" y="1345"/>
                  </a:cubicBezTo>
                  <a:cubicBezTo>
                    <a:pt x="184" y="1278"/>
                    <a:pt x="134" y="1211"/>
                    <a:pt x="100" y="1128"/>
                  </a:cubicBezTo>
                  <a:cubicBezTo>
                    <a:pt x="34" y="994"/>
                    <a:pt x="17" y="844"/>
                    <a:pt x="50" y="693"/>
                  </a:cubicBezTo>
                  <a:cubicBezTo>
                    <a:pt x="67" y="576"/>
                    <a:pt x="117" y="443"/>
                    <a:pt x="184" y="342"/>
                  </a:cubicBezTo>
                  <a:cubicBezTo>
                    <a:pt x="234" y="259"/>
                    <a:pt x="318" y="175"/>
                    <a:pt x="418" y="125"/>
                  </a:cubicBezTo>
                  <a:cubicBezTo>
                    <a:pt x="485" y="92"/>
                    <a:pt x="552" y="58"/>
                    <a:pt x="635" y="42"/>
                  </a:cubicBezTo>
                  <a:cubicBezTo>
                    <a:pt x="685" y="25"/>
                    <a:pt x="735" y="8"/>
                    <a:pt x="786" y="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185;p60">
              <a:extLst>
                <a:ext uri="{FF2B5EF4-FFF2-40B4-BE49-F238E27FC236}">
                  <a16:creationId xmlns:a16="http://schemas.microsoft.com/office/drawing/2014/main" id="{A25B8848-AB28-1547-9136-D4927C417241}"/>
                </a:ext>
              </a:extLst>
            </p:cNvPr>
            <p:cNvSpPr/>
            <p:nvPr/>
          </p:nvSpPr>
          <p:spPr>
            <a:xfrm>
              <a:off x="1557082" y="3287559"/>
              <a:ext cx="31089" cy="38460"/>
            </a:xfrm>
            <a:custGeom>
              <a:avLst/>
              <a:gdLst/>
              <a:ahLst/>
              <a:cxnLst/>
              <a:rect l="l" t="t" r="r" b="b"/>
              <a:pathLst>
                <a:path w="970" h="1200" extrusionOk="0">
                  <a:moveTo>
                    <a:pt x="151" y="0"/>
                  </a:moveTo>
                  <a:cubicBezTo>
                    <a:pt x="134" y="0"/>
                    <a:pt x="117" y="5"/>
                    <a:pt x="101" y="13"/>
                  </a:cubicBezTo>
                  <a:cubicBezTo>
                    <a:pt x="67" y="30"/>
                    <a:pt x="34" y="63"/>
                    <a:pt x="17" y="97"/>
                  </a:cubicBezTo>
                  <a:cubicBezTo>
                    <a:pt x="1" y="130"/>
                    <a:pt x="1" y="163"/>
                    <a:pt x="17" y="197"/>
                  </a:cubicBezTo>
                  <a:cubicBezTo>
                    <a:pt x="17" y="163"/>
                    <a:pt x="17" y="130"/>
                    <a:pt x="34" y="97"/>
                  </a:cubicBezTo>
                  <a:cubicBezTo>
                    <a:pt x="51" y="63"/>
                    <a:pt x="67" y="46"/>
                    <a:pt x="101" y="30"/>
                  </a:cubicBezTo>
                  <a:cubicBezTo>
                    <a:pt x="117" y="21"/>
                    <a:pt x="134" y="17"/>
                    <a:pt x="151" y="17"/>
                  </a:cubicBezTo>
                  <a:cubicBezTo>
                    <a:pt x="168" y="17"/>
                    <a:pt x="184" y="21"/>
                    <a:pt x="201" y="30"/>
                  </a:cubicBezTo>
                  <a:cubicBezTo>
                    <a:pt x="234" y="46"/>
                    <a:pt x="251" y="63"/>
                    <a:pt x="268" y="97"/>
                  </a:cubicBezTo>
                  <a:cubicBezTo>
                    <a:pt x="301" y="113"/>
                    <a:pt x="301" y="147"/>
                    <a:pt x="318" y="180"/>
                  </a:cubicBezTo>
                  <a:cubicBezTo>
                    <a:pt x="318" y="147"/>
                    <a:pt x="301" y="113"/>
                    <a:pt x="285" y="80"/>
                  </a:cubicBezTo>
                  <a:cubicBezTo>
                    <a:pt x="268" y="63"/>
                    <a:pt x="234" y="30"/>
                    <a:pt x="201" y="13"/>
                  </a:cubicBezTo>
                  <a:cubicBezTo>
                    <a:pt x="184" y="5"/>
                    <a:pt x="168" y="0"/>
                    <a:pt x="151" y="0"/>
                  </a:cubicBezTo>
                  <a:close/>
                  <a:moveTo>
                    <a:pt x="17" y="197"/>
                  </a:moveTo>
                  <a:cubicBezTo>
                    <a:pt x="17" y="230"/>
                    <a:pt x="34" y="264"/>
                    <a:pt x="67" y="297"/>
                  </a:cubicBezTo>
                  <a:cubicBezTo>
                    <a:pt x="51" y="264"/>
                    <a:pt x="34" y="230"/>
                    <a:pt x="17" y="197"/>
                  </a:cubicBezTo>
                  <a:close/>
                  <a:moveTo>
                    <a:pt x="735" y="30"/>
                  </a:moveTo>
                  <a:lnTo>
                    <a:pt x="735" y="30"/>
                  </a:lnTo>
                  <a:cubicBezTo>
                    <a:pt x="668" y="64"/>
                    <a:pt x="619" y="114"/>
                    <a:pt x="585" y="163"/>
                  </a:cubicBezTo>
                  <a:cubicBezTo>
                    <a:pt x="569" y="230"/>
                    <a:pt x="552" y="297"/>
                    <a:pt x="552" y="347"/>
                  </a:cubicBezTo>
                  <a:lnTo>
                    <a:pt x="552" y="347"/>
                  </a:lnTo>
                  <a:cubicBezTo>
                    <a:pt x="552" y="297"/>
                    <a:pt x="569" y="230"/>
                    <a:pt x="602" y="180"/>
                  </a:cubicBezTo>
                  <a:cubicBezTo>
                    <a:pt x="619" y="114"/>
                    <a:pt x="668" y="64"/>
                    <a:pt x="735" y="30"/>
                  </a:cubicBezTo>
                  <a:close/>
                  <a:moveTo>
                    <a:pt x="318" y="180"/>
                  </a:moveTo>
                  <a:cubicBezTo>
                    <a:pt x="318" y="247"/>
                    <a:pt x="335" y="297"/>
                    <a:pt x="335" y="364"/>
                  </a:cubicBezTo>
                  <a:cubicBezTo>
                    <a:pt x="335" y="297"/>
                    <a:pt x="335" y="247"/>
                    <a:pt x="318" y="180"/>
                  </a:cubicBezTo>
                  <a:close/>
                  <a:moveTo>
                    <a:pt x="807" y="12"/>
                  </a:moveTo>
                  <a:cubicBezTo>
                    <a:pt x="783" y="12"/>
                    <a:pt x="759" y="18"/>
                    <a:pt x="736" y="30"/>
                  </a:cubicBezTo>
                  <a:cubicBezTo>
                    <a:pt x="752" y="26"/>
                    <a:pt x="769" y="23"/>
                    <a:pt x="786" y="23"/>
                  </a:cubicBezTo>
                  <a:cubicBezTo>
                    <a:pt x="835" y="23"/>
                    <a:pt x="882" y="42"/>
                    <a:pt x="920" y="80"/>
                  </a:cubicBezTo>
                  <a:cubicBezTo>
                    <a:pt x="953" y="97"/>
                    <a:pt x="953" y="130"/>
                    <a:pt x="953" y="163"/>
                  </a:cubicBezTo>
                  <a:cubicBezTo>
                    <a:pt x="953" y="197"/>
                    <a:pt x="953" y="230"/>
                    <a:pt x="920" y="264"/>
                  </a:cubicBezTo>
                  <a:cubicBezTo>
                    <a:pt x="903" y="297"/>
                    <a:pt x="869" y="314"/>
                    <a:pt x="836" y="330"/>
                  </a:cubicBezTo>
                  <a:cubicBezTo>
                    <a:pt x="803" y="347"/>
                    <a:pt x="769" y="364"/>
                    <a:pt x="736" y="364"/>
                  </a:cubicBezTo>
                  <a:cubicBezTo>
                    <a:pt x="669" y="377"/>
                    <a:pt x="614" y="390"/>
                    <a:pt x="552" y="395"/>
                  </a:cubicBezTo>
                  <a:lnTo>
                    <a:pt x="552" y="395"/>
                  </a:lnTo>
                  <a:cubicBezTo>
                    <a:pt x="552" y="380"/>
                    <a:pt x="552" y="364"/>
                    <a:pt x="552" y="347"/>
                  </a:cubicBezTo>
                  <a:cubicBezTo>
                    <a:pt x="548" y="364"/>
                    <a:pt x="546" y="380"/>
                    <a:pt x="545" y="396"/>
                  </a:cubicBezTo>
                  <a:lnTo>
                    <a:pt x="545" y="396"/>
                  </a:lnTo>
                  <a:cubicBezTo>
                    <a:pt x="531" y="397"/>
                    <a:pt x="517" y="397"/>
                    <a:pt x="502" y="397"/>
                  </a:cubicBezTo>
                  <a:cubicBezTo>
                    <a:pt x="443" y="397"/>
                    <a:pt x="392" y="397"/>
                    <a:pt x="338" y="391"/>
                  </a:cubicBezTo>
                  <a:lnTo>
                    <a:pt x="338" y="391"/>
                  </a:lnTo>
                  <a:cubicBezTo>
                    <a:pt x="337" y="382"/>
                    <a:pt x="336" y="373"/>
                    <a:pt x="335" y="364"/>
                  </a:cubicBezTo>
                  <a:lnTo>
                    <a:pt x="335" y="364"/>
                  </a:lnTo>
                  <a:cubicBezTo>
                    <a:pt x="335" y="373"/>
                    <a:pt x="335" y="382"/>
                    <a:pt x="335" y="391"/>
                  </a:cubicBezTo>
                  <a:lnTo>
                    <a:pt x="335" y="391"/>
                  </a:lnTo>
                  <a:cubicBezTo>
                    <a:pt x="313" y="389"/>
                    <a:pt x="291" y="385"/>
                    <a:pt x="268" y="381"/>
                  </a:cubicBezTo>
                  <a:cubicBezTo>
                    <a:pt x="201" y="381"/>
                    <a:pt x="134" y="347"/>
                    <a:pt x="67" y="297"/>
                  </a:cubicBezTo>
                  <a:lnTo>
                    <a:pt x="67" y="297"/>
                  </a:lnTo>
                  <a:cubicBezTo>
                    <a:pt x="84" y="330"/>
                    <a:pt x="117" y="347"/>
                    <a:pt x="151" y="364"/>
                  </a:cubicBezTo>
                  <a:cubicBezTo>
                    <a:pt x="201" y="381"/>
                    <a:pt x="234" y="397"/>
                    <a:pt x="268" y="397"/>
                  </a:cubicBezTo>
                  <a:cubicBezTo>
                    <a:pt x="291" y="402"/>
                    <a:pt x="314" y="405"/>
                    <a:pt x="335" y="408"/>
                  </a:cubicBezTo>
                  <a:lnTo>
                    <a:pt x="335" y="408"/>
                  </a:lnTo>
                  <a:cubicBezTo>
                    <a:pt x="339" y="510"/>
                    <a:pt x="351" y="610"/>
                    <a:pt x="351" y="698"/>
                  </a:cubicBezTo>
                  <a:cubicBezTo>
                    <a:pt x="351" y="611"/>
                    <a:pt x="351" y="510"/>
                    <a:pt x="340" y="408"/>
                  </a:cubicBezTo>
                  <a:lnTo>
                    <a:pt x="340" y="408"/>
                  </a:lnTo>
                  <a:cubicBezTo>
                    <a:pt x="394" y="414"/>
                    <a:pt x="444" y="414"/>
                    <a:pt x="502" y="414"/>
                  </a:cubicBezTo>
                  <a:cubicBezTo>
                    <a:pt x="516" y="411"/>
                    <a:pt x="531" y="409"/>
                    <a:pt x="545" y="407"/>
                  </a:cubicBezTo>
                  <a:lnTo>
                    <a:pt x="545" y="407"/>
                  </a:lnTo>
                  <a:cubicBezTo>
                    <a:pt x="544" y="447"/>
                    <a:pt x="552" y="485"/>
                    <a:pt x="552" y="531"/>
                  </a:cubicBezTo>
                  <a:cubicBezTo>
                    <a:pt x="552" y="485"/>
                    <a:pt x="552" y="447"/>
                    <a:pt x="552" y="405"/>
                  </a:cubicBezTo>
                  <a:lnTo>
                    <a:pt x="552" y="405"/>
                  </a:lnTo>
                  <a:cubicBezTo>
                    <a:pt x="614" y="397"/>
                    <a:pt x="669" y="394"/>
                    <a:pt x="736" y="381"/>
                  </a:cubicBezTo>
                  <a:cubicBezTo>
                    <a:pt x="769" y="381"/>
                    <a:pt x="803" y="364"/>
                    <a:pt x="853" y="347"/>
                  </a:cubicBezTo>
                  <a:cubicBezTo>
                    <a:pt x="886" y="330"/>
                    <a:pt x="903" y="297"/>
                    <a:pt x="936" y="280"/>
                  </a:cubicBezTo>
                  <a:cubicBezTo>
                    <a:pt x="953" y="247"/>
                    <a:pt x="970" y="197"/>
                    <a:pt x="970" y="163"/>
                  </a:cubicBezTo>
                  <a:cubicBezTo>
                    <a:pt x="970" y="130"/>
                    <a:pt x="953" y="97"/>
                    <a:pt x="936" y="63"/>
                  </a:cubicBezTo>
                  <a:cubicBezTo>
                    <a:pt x="893" y="31"/>
                    <a:pt x="850" y="12"/>
                    <a:pt x="807" y="12"/>
                  </a:cubicBezTo>
                  <a:close/>
                  <a:moveTo>
                    <a:pt x="552" y="531"/>
                  </a:moveTo>
                  <a:cubicBezTo>
                    <a:pt x="552" y="581"/>
                    <a:pt x="552" y="631"/>
                    <a:pt x="552" y="698"/>
                  </a:cubicBezTo>
                  <a:cubicBezTo>
                    <a:pt x="569" y="899"/>
                    <a:pt x="602" y="1066"/>
                    <a:pt x="619" y="1183"/>
                  </a:cubicBezTo>
                  <a:cubicBezTo>
                    <a:pt x="602" y="1066"/>
                    <a:pt x="585" y="899"/>
                    <a:pt x="569" y="698"/>
                  </a:cubicBezTo>
                  <a:cubicBezTo>
                    <a:pt x="552" y="631"/>
                    <a:pt x="552" y="581"/>
                    <a:pt x="552" y="531"/>
                  </a:cubicBezTo>
                  <a:close/>
                  <a:moveTo>
                    <a:pt x="351" y="698"/>
                  </a:moveTo>
                  <a:lnTo>
                    <a:pt x="351" y="698"/>
                  </a:lnTo>
                  <a:cubicBezTo>
                    <a:pt x="368" y="915"/>
                    <a:pt x="368" y="1082"/>
                    <a:pt x="385" y="1199"/>
                  </a:cubicBezTo>
                  <a:cubicBezTo>
                    <a:pt x="385" y="1082"/>
                    <a:pt x="368" y="915"/>
                    <a:pt x="351" y="6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86;p60">
              <a:extLst>
                <a:ext uri="{FF2B5EF4-FFF2-40B4-BE49-F238E27FC236}">
                  <a16:creationId xmlns:a16="http://schemas.microsoft.com/office/drawing/2014/main" id="{3EA8388A-EFA5-8147-82FD-47D1870F8EC4}"/>
                </a:ext>
              </a:extLst>
            </p:cNvPr>
            <p:cNvSpPr/>
            <p:nvPr/>
          </p:nvSpPr>
          <p:spPr>
            <a:xfrm>
              <a:off x="1561890" y="3330250"/>
              <a:ext cx="25223" cy="25223"/>
            </a:xfrm>
            <a:custGeom>
              <a:avLst/>
              <a:gdLst/>
              <a:ahLst/>
              <a:cxnLst/>
              <a:rect l="l" t="t" r="r" b="b"/>
              <a:pathLst>
                <a:path w="787" h="787" extrusionOk="0">
                  <a:moveTo>
                    <a:pt x="1" y="34"/>
                  </a:moveTo>
                  <a:lnTo>
                    <a:pt x="1" y="34"/>
                  </a:lnTo>
                  <a:cubicBezTo>
                    <a:pt x="18" y="51"/>
                    <a:pt x="51" y="51"/>
                    <a:pt x="68" y="51"/>
                  </a:cubicBezTo>
                  <a:lnTo>
                    <a:pt x="218" y="51"/>
                  </a:lnTo>
                  <a:lnTo>
                    <a:pt x="736" y="35"/>
                  </a:lnTo>
                  <a:lnTo>
                    <a:pt x="736" y="35"/>
                  </a:lnTo>
                  <a:cubicBezTo>
                    <a:pt x="737" y="176"/>
                    <a:pt x="752" y="330"/>
                    <a:pt x="753" y="486"/>
                  </a:cubicBezTo>
                  <a:lnTo>
                    <a:pt x="753" y="486"/>
                  </a:lnTo>
                  <a:lnTo>
                    <a:pt x="686" y="569"/>
                  </a:lnTo>
                  <a:lnTo>
                    <a:pt x="549" y="736"/>
                  </a:lnTo>
                  <a:lnTo>
                    <a:pt x="549" y="736"/>
                  </a:lnTo>
                  <a:lnTo>
                    <a:pt x="284" y="752"/>
                  </a:lnTo>
                  <a:lnTo>
                    <a:pt x="284" y="752"/>
                  </a:lnTo>
                  <a:lnTo>
                    <a:pt x="34" y="469"/>
                  </a:lnTo>
                  <a:lnTo>
                    <a:pt x="34" y="486"/>
                  </a:lnTo>
                  <a:cubicBezTo>
                    <a:pt x="18" y="352"/>
                    <a:pt x="18" y="252"/>
                    <a:pt x="18" y="168"/>
                  </a:cubicBezTo>
                  <a:cubicBezTo>
                    <a:pt x="18" y="85"/>
                    <a:pt x="1" y="34"/>
                    <a:pt x="1" y="34"/>
                  </a:cubicBezTo>
                  <a:close/>
                  <a:moveTo>
                    <a:pt x="753" y="1"/>
                  </a:moveTo>
                  <a:lnTo>
                    <a:pt x="201" y="34"/>
                  </a:lnTo>
                  <a:lnTo>
                    <a:pt x="1" y="34"/>
                  </a:lnTo>
                  <a:cubicBezTo>
                    <a:pt x="1" y="85"/>
                    <a:pt x="1" y="118"/>
                    <a:pt x="1" y="151"/>
                  </a:cubicBezTo>
                  <a:cubicBezTo>
                    <a:pt x="1" y="252"/>
                    <a:pt x="1" y="352"/>
                    <a:pt x="1" y="486"/>
                  </a:cubicBezTo>
                  <a:lnTo>
                    <a:pt x="18" y="486"/>
                  </a:lnTo>
                  <a:lnTo>
                    <a:pt x="252" y="786"/>
                  </a:lnTo>
                  <a:lnTo>
                    <a:pt x="268" y="786"/>
                  </a:lnTo>
                  <a:lnTo>
                    <a:pt x="552" y="770"/>
                  </a:lnTo>
                  <a:lnTo>
                    <a:pt x="569" y="770"/>
                  </a:lnTo>
                  <a:lnTo>
                    <a:pt x="703" y="586"/>
                  </a:lnTo>
                  <a:lnTo>
                    <a:pt x="786" y="502"/>
                  </a:lnTo>
                  <a:cubicBezTo>
                    <a:pt x="786" y="335"/>
                    <a:pt x="770" y="168"/>
                    <a:pt x="770" y="18"/>
                  </a:cubicBezTo>
                  <a:lnTo>
                    <a:pt x="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87;p60">
              <a:extLst>
                <a:ext uri="{FF2B5EF4-FFF2-40B4-BE49-F238E27FC236}">
                  <a16:creationId xmlns:a16="http://schemas.microsoft.com/office/drawing/2014/main" id="{9CBDDFBE-FD3F-2246-9665-33745A59F4DC}"/>
                </a:ext>
              </a:extLst>
            </p:cNvPr>
            <p:cNvSpPr/>
            <p:nvPr/>
          </p:nvSpPr>
          <p:spPr>
            <a:xfrm>
              <a:off x="1563524" y="3341980"/>
              <a:ext cx="22499" cy="3301"/>
            </a:xfrm>
            <a:custGeom>
              <a:avLst/>
              <a:gdLst/>
              <a:ahLst/>
              <a:cxnLst/>
              <a:rect l="l" t="t" r="r" b="b"/>
              <a:pathLst>
                <a:path w="702" h="103" extrusionOk="0">
                  <a:moveTo>
                    <a:pt x="356" y="0"/>
                  </a:moveTo>
                  <a:cubicBezTo>
                    <a:pt x="259" y="0"/>
                    <a:pt x="164" y="17"/>
                    <a:pt x="84" y="53"/>
                  </a:cubicBezTo>
                  <a:cubicBezTo>
                    <a:pt x="67" y="61"/>
                    <a:pt x="55" y="69"/>
                    <a:pt x="43" y="77"/>
                  </a:cubicBezTo>
                  <a:lnTo>
                    <a:pt x="43" y="77"/>
                  </a:lnTo>
                  <a:cubicBezTo>
                    <a:pt x="56" y="72"/>
                    <a:pt x="70" y="69"/>
                    <a:pt x="84" y="69"/>
                  </a:cubicBezTo>
                  <a:cubicBezTo>
                    <a:pt x="177" y="32"/>
                    <a:pt x="271" y="10"/>
                    <a:pt x="368" y="10"/>
                  </a:cubicBezTo>
                  <a:cubicBezTo>
                    <a:pt x="444" y="10"/>
                    <a:pt x="521" y="23"/>
                    <a:pt x="602" y="53"/>
                  </a:cubicBezTo>
                  <a:cubicBezTo>
                    <a:pt x="635" y="53"/>
                    <a:pt x="652" y="69"/>
                    <a:pt x="668" y="86"/>
                  </a:cubicBezTo>
                  <a:lnTo>
                    <a:pt x="702" y="86"/>
                  </a:lnTo>
                  <a:cubicBezTo>
                    <a:pt x="685" y="86"/>
                    <a:pt x="685" y="86"/>
                    <a:pt x="668" y="69"/>
                  </a:cubicBezTo>
                  <a:cubicBezTo>
                    <a:pt x="652" y="69"/>
                    <a:pt x="618" y="53"/>
                    <a:pt x="602" y="36"/>
                  </a:cubicBezTo>
                  <a:cubicBezTo>
                    <a:pt x="524" y="13"/>
                    <a:pt x="439" y="0"/>
                    <a:pt x="356" y="0"/>
                  </a:cubicBezTo>
                  <a:close/>
                  <a:moveTo>
                    <a:pt x="43" y="77"/>
                  </a:moveTo>
                  <a:cubicBezTo>
                    <a:pt x="25" y="83"/>
                    <a:pt x="10" y="93"/>
                    <a:pt x="0" y="103"/>
                  </a:cubicBezTo>
                  <a:cubicBezTo>
                    <a:pt x="17" y="94"/>
                    <a:pt x="30" y="86"/>
                    <a:pt x="43" y="7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88;p60">
              <a:extLst>
                <a:ext uri="{FF2B5EF4-FFF2-40B4-BE49-F238E27FC236}">
                  <a16:creationId xmlns:a16="http://schemas.microsoft.com/office/drawing/2014/main" id="{18280D65-33E8-9540-BD15-8D21AF45D299}"/>
                </a:ext>
              </a:extLst>
            </p:cNvPr>
            <p:cNvSpPr/>
            <p:nvPr/>
          </p:nvSpPr>
          <p:spPr>
            <a:xfrm>
              <a:off x="1563524" y="3338230"/>
              <a:ext cx="22499" cy="3301"/>
            </a:xfrm>
            <a:custGeom>
              <a:avLst/>
              <a:gdLst/>
              <a:ahLst/>
              <a:cxnLst/>
              <a:rect l="l" t="t" r="r" b="b"/>
              <a:pathLst>
                <a:path w="702" h="103" extrusionOk="0">
                  <a:moveTo>
                    <a:pt x="356" y="0"/>
                  </a:moveTo>
                  <a:cubicBezTo>
                    <a:pt x="259" y="0"/>
                    <a:pt x="164" y="17"/>
                    <a:pt x="84" y="53"/>
                  </a:cubicBezTo>
                  <a:cubicBezTo>
                    <a:pt x="59" y="65"/>
                    <a:pt x="43" y="78"/>
                    <a:pt x="23" y="90"/>
                  </a:cubicBezTo>
                  <a:lnTo>
                    <a:pt x="23" y="90"/>
                  </a:lnTo>
                  <a:cubicBezTo>
                    <a:pt x="40" y="84"/>
                    <a:pt x="62" y="80"/>
                    <a:pt x="84" y="69"/>
                  </a:cubicBezTo>
                  <a:cubicBezTo>
                    <a:pt x="177" y="32"/>
                    <a:pt x="271" y="10"/>
                    <a:pt x="368" y="10"/>
                  </a:cubicBezTo>
                  <a:cubicBezTo>
                    <a:pt x="444" y="10"/>
                    <a:pt x="521" y="23"/>
                    <a:pt x="602" y="53"/>
                  </a:cubicBezTo>
                  <a:cubicBezTo>
                    <a:pt x="635" y="69"/>
                    <a:pt x="652" y="69"/>
                    <a:pt x="668" y="86"/>
                  </a:cubicBezTo>
                  <a:lnTo>
                    <a:pt x="702" y="86"/>
                  </a:lnTo>
                  <a:cubicBezTo>
                    <a:pt x="685" y="86"/>
                    <a:pt x="685" y="86"/>
                    <a:pt x="668" y="69"/>
                  </a:cubicBezTo>
                  <a:cubicBezTo>
                    <a:pt x="652" y="69"/>
                    <a:pt x="618" y="53"/>
                    <a:pt x="602" y="36"/>
                  </a:cubicBezTo>
                  <a:cubicBezTo>
                    <a:pt x="524" y="13"/>
                    <a:pt x="439" y="0"/>
                    <a:pt x="356" y="0"/>
                  </a:cubicBezTo>
                  <a:close/>
                  <a:moveTo>
                    <a:pt x="23" y="90"/>
                  </a:moveTo>
                  <a:lnTo>
                    <a:pt x="23" y="90"/>
                  </a:lnTo>
                  <a:cubicBezTo>
                    <a:pt x="14" y="93"/>
                    <a:pt x="6" y="97"/>
                    <a:pt x="0" y="103"/>
                  </a:cubicBezTo>
                  <a:cubicBezTo>
                    <a:pt x="9" y="99"/>
                    <a:pt x="16" y="94"/>
                    <a:pt x="23" y="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89;p60">
              <a:extLst>
                <a:ext uri="{FF2B5EF4-FFF2-40B4-BE49-F238E27FC236}">
                  <a16:creationId xmlns:a16="http://schemas.microsoft.com/office/drawing/2014/main" id="{E85C0550-4B49-2E4B-B042-DB0C842C8B56}"/>
                </a:ext>
              </a:extLst>
            </p:cNvPr>
            <p:cNvSpPr/>
            <p:nvPr/>
          </p:nvSpPr>
          <p:spPr>
            <a:xfrm>
              <a:off x="1562435" y="3334608"/>
              <a:ext cx="23076" cy="3718"/>
            </a:xfrm>
            <a:custGeom>
              <a:avLst/>
              <a:gdLst/>
              <a:ahLst/>
              <a:cxnLst/>
              <a:rect l="l" t="t" r="r" b="b"/>
              <a:pathLst>
                <a:path w="720" h="116" extrusionOk="0">
                  <a:moveTo>
                    <a:pt x="375" y="1"/>
                  </a:moveTo>
                  <a:cubicBezTo>
                    <a:pt x="282" y="1"/>
                    <a:pt x="189" y="21"/>
                    <a:pt x="101" y="65"/>
                  </a:cubicBezTo>
                  <a:cubicBezTo>
                    <a:pt x="190" y="30"/>
                    <a:pt x="285" y="13"/>
                    <a:pt x="379" y="13"/>
                  </a:cubicBezTo>
                  <a:cubicBezTo>
                    <a:pt x="460" y="13"/>
                    <a:pt x="541" y="26"/>
                    <a:pt x="619" y="49"/>
                  </a:cubicBezTo>
                  <a:cubicBezTo>
                    <a:pt x="540" y="17"/>
                    <a:pt x="457" y="1"/>
                    <a:pt x="375" y="1"/>
                  </a:cubicBezTo>
                  <a:close/>
                  <a:moveTo>
                    <a:pt x="101" y="65"/>
                  </a:moveTo>
                  <a:cubicBezTo>
                    <a:pt x="92" y="70"/>
                    <a:pt x="83" y="75"/>
                    <a:pt x="76" y="79"/>
                  </a:cubicBezTo>
                  <a:lnTo>
                    <a:pt x="76" y="79"/>
                  </a:lnTo>
                  <a:cubicBezTo>
                    <a:pt x="86" y="76"/>
                    <a:pt x="95" y="72"/>
                    <a:pt x="101" y="65"/>
                  </a:cubicBezTo>
                  <a:close/>
                  <a:moveTo>
                    <a:pt x="619" y="49"/>
                  </a:moveTo>
                  <a:cubicBezTo>
                    <a:pt x="652" y="65"/>
                    <a:pt x="686" y="82"/>
                    <a:pt x="702" y="82"/>
                  </a:cubicBezTo>
                  <a:cubicBezTo>
                    <a:pt x="669" y="65"/>
                    <a:pt x="652" y="49"/>
                    <a:pt x="619" y="49"/>
                  </a:cubicBezTo>
                  <a:close/>
                  <a:moveTo>
                    <a:pt x="76" y="79"/>
                  </a:moveTo>
                  <a:lnTo>
                    <a:pt x="76" y="79"/>
                  </a:lnTo>
                  <a:cubicBezTo>
                    <a:pt x="61" y="85"/>
                    <a:pt x="44" y="89"/>
                    <a:pt x="34" y="99"/>
                  </a:cubicBezTo>
                  <a:cubicBezTo>
                    <a:pt x="46" y="99"/>
                    <a:pt x="58" y="90"/>
                    <a:pt x="76" y="79"/>
                  </a:cubicBezTo>
                  <a:close/>
                  <a:moveTo>
                    <a:pt x="702" y="82"/>
                  </a:moveTo>
                  <a:cubicBezTo>
                    <a:pt x="702" y="82"/>
                    <a:pt x="719" y="99"/>
                    <a:pt x="719" y="99"/>
                  </a:cubicBezTo>
                  <a:cubicBezTo>
                    <a:pt x="719" y="82"/>
                    <a:pt x="702" y="82"/>
                    <a:pt x="702" y="82"/>
                  </a:cubicBezTo>
                  <a:close/>
                  <a:moveTo>
                    <a:pt x="34" y="99"/>
                  </a:moveTo>
                  <a:cubicBezTo>
                    <a:pt x="17" y="99"/>
                    <a:pt x="17" y="116"/>
                    <a:pt x="1" y="116"/>
                  </a:cubicBezTo>
                  <a:cubicBezTo>
                    <a:pt x="17" y="116"/>
                    <a:pt x="17" y="116"/>
                    <a:pt x="34" y="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90;p60">
              <a:extLst>
                <a:ext uri="{FF2B5EF4-FFF2-40B4-BE49-F238E27FC236}">
                  <a16:creationId xmlns:a16="http://schemas.microsoft.com/office/drawing/2014/main" id="{7B7B1248-FA7B-524B-8025-8AB670638DA2}"/>
                </a:ext>
              </a:extLst>
            </p:cNvPr>
            <p:cNvSpPr/>
            <p:nvPr/>
          </p:nvSpPr>
          <p:spPr>
            <a:xfrm>
              <a:off x="1358404" y="3300283"/>
              <a:ext cx="123745" cy="122655"/>
            </a:xfrm>
            <a:custGeom>
              <a:avLst/>
              <a:gdLst/>
              <a:ahLst/>
              <a:cxnLst/>
              <a:rect l="l" t="t" r="r" b="b"/>
              <a:pathLst>
                <a:path w="3861" h="3827" extrusionOk="0">
                  <a:moveTo>
                    <a:pt x="1" y="0"/>
                  </a:moveTo>
                  <a:cubicBezTo>
                    <a:pt x="1" y="0"/>
                    <a:pt x="34" y="2941"/>
                    <a:pt x="184" y="3827"/>
                  </a:cubicBezTo>
                  <a:lnTo>
                    <a:pt x="3860" y="3659"/>
                  </a:lnTo>
                  <a:cubicBezTo>
                    <a:pt x="3860" y="3659"/>
                    <a:pt x="3543" y="769"/>
                    <a:pt x="3660" y="0"/>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91;p60">
              <a:extLst>
                <a:ext uri="{FF2B5EF4-FFF2-40B4-BE49-F238E27FC236}">
                  <a16:creationId xmlns:a16="http://schemas.microsoft.com/office/drawing/2014/main" id="{797E2DDE-ABF8-8A46-995A-FBC23D6F78FC}"/>
                </a:ext>
              </a:extLst>
            </p:cNvPr>
            <p:cNvSpPr/>
            <p:nvPr/>
          </p:nvSpPr>
          <p:spPr>
            <a:xfrm>
              <a:off x="1378756" y="3339448"/>
              <a:ext cx="79292" cy="4968"/>
            </a:xfrm>
            <a:custGeom>
              <a:avLst/>
              <a:gdLst/>
              <a:ahLst/>
              <a:cxnLst/>
              <a:rect l="l" t="t" r="r" b="b"/>
              <a:pathLst>
                <a:path w="2474" h="155" extrusionOk="0">
                  <a:moveTo>
                    <a:pt x="2342" y="1"/>
                  </a:moveTo>
                  <a:cubicBezTo>
                    <a:pt x="2139" y="1"/>
                    <a:pt x="1721" y="25"/>
                    <a:pt x="1237" y="48"/>
                  </a:cubicBezTo>
                  <a:cubicBezTo>
                    <a:pt x="552" y="98"/>
                    <a:pt x="1" y="132"/>
                    <a:pt x="1" y="148"/>
                  </a:cubicBezTo>
                  <a:cubicBezTo>
                    <a:pt x="1" y="153"/>
                    <a:pt x="40" y="155"/>
                    <a:pt x="111" y="155"/>
                  </a:cubicBezTo>
                  <a:cubicBezTo>
                    <a:pt x="306" y="155"/>
                    <a:pt x="736" y="139"/>
                    <a:pt x="1237" y="115"/>
                  </a:cubicBezTo>
                  <a:cubicBezTo>
                    <a:pt x="1655" y="98"/>
                    <a:pt x="2072" y="65"/>
                    <a:pt x="2473" y="15"/>
                  </a:cubicBezTo>
                  <a:cubicBezTo>
                    <a:pt x="2473" y="5"/>
                    <a:pt x="2426" y="1"/>
                    <a:pt x="2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92;p60">
              <a:extLst>
                <a:ext uri="{FF2B5EF4-FFF2-40B4-BE49-F238E27FC236}">
                  <a16:creationId xmlns:a16="http://schemas.microsoft.com/office/drawing/2014/main" id="{A684D17C-F91E-5142-9108-8DFB3A59EFA1}"/>
                </a:ext>
              </a:extLst>
            </p:cNvPr>
            <p:cNvSpPr/>
            <p:nvPr/>
          </p:nvSpPr>
          <p:spPr>
            <a:xfrm>
              <a:off x="1378756" y="3359511"/>
              <a:ext cx="79292" cy="5064"/>
            </a:xfrm>
            <a:custGeom>
              <a:avLst/>
              <a:gdLst/>
              <a:ahLst/>
              <a:cxnLst/>
              <a:rect l="l" t="t" r="r" b="b"/>
              <a:pathLst>
                <a:path w="2474" h="158" extrusionOk="0">
                  <a:moveTo>
                    <a:pt x="2141" y="0"/>
                  </a:moveTo>
                  <a:cubicBezTo>
                    <a:pt x="1840" y="0"/>
                    <a:pt x="1543" y="16"/>
                    <a:pt x="1237" y="40"/>
                  </a:cubicBezTo>
                  <a:cubicBezTo>
                    <a:pt x="819" y="57"/>
                    <a:pt x="418" y="91"/>
                    <a:pt x="1" y="157"/>
                  </a:cubicBezTo>
                  <a:cubicBezTo>
                    <a:pt x="418" y="157"/>
                    <a:pt x="836" y="141"/>
                    <a:pt x="1237" y="107"/>
                  </a:cubicBezTo>
                  <a:cubicBezTo>
                    <a:pt x="1655" y="91"/>
                    <a:pt x="2072" y="57"/>
                    <a:pt x="2473" y="7"/>
                  </a:cubicBezTo>
                  <a:cubicBezTo>
                    <a:pt x="2362" y="2"/>
                    <a:pt x="2251" y="0"/>
                    <a:pt x="2141" y="0"/>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93;p60">
              <a:extLst>
                <a:ext uri="{FF2B5EF4-FFF2-40B4-BE49-F238E27FC236}">
                  <a16:creationId xmlns:a16="http://schemas.microsoft.com/office/drawing/2014/main" id="{EBFFBBC1-0D86-2C47-9A2B-702D5BCFFB16}"/>
                </a:ext>
              </a:extLst>
            </p:cNvPr>
            <p:cNvSpPr/>
            <p:nvPr/>
          </p:nvSpPr>
          <p:spPr>
            <a:xfrm>
              <a:off x="1392666" y="3378998"/>
              <a:ext cx="45575" cy="2852"/>
            </a:xfrm>
            <a:custGeom>
              <a:avLst/>
              <a:gdLst/>
              <a:ahLst/>
              <a:cxnLst/>
              <a:rect l="l" t="t" r="r" b="b"/>
              <a:pathLst>
                <a:path w="1422" h="89" extrusionOk="0">
                  <a:moveTo>
                    <a:pt x="1421" y="0"/>
                  </a:moveTo>
                  <a:cubicBezTo>
                    <a:pt x="937" y="0"/>
                    <a:pt x="469" y="17"/>
                    <a:pt x="1" y="84"/>
                  </a:cubicBezTo>
                  <a:cubicBezTo>
                    <a:pt x="81" y="87"/>
                    <a:pt x="162" y="88"/>
                    <a:pt x="243" y="88"/>
                  </a:cubicBezTo>
                  <a:cubicBezTo>
                    <a:pt x="635" y="88"/>
                    <a:pt x="1034" y="56"/>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94;p60">
              <a:extLst>
                <a:ext uri="{FF2B5EF4-FFF2-40B4-BE49-F238E27FC236}">
                  <a16:creationId xmlns:a16="http://schemas.microsoft.com/office/drawing/2014/main" id="{D9075B2F-DC06-904E-8F12-16F3FC986D3F}"/>
                </a:ext>
              </a:extLst>
            </p:cNvPr>
            <p:cNvSpPr/>
            <p:nvPr/>
          </p:nvSpPr>
          <p:spPr>
            <a:xfrm>
              <a:off x="1568877" y="3402010"/>
              <a:ext cx="128553" cy="134995"/>
            </a:xfrm>
            <a:custGeom>
              <a:avLst/>
              <a:gdLst/>
              <a:ahLst/>
              <a:cxnLst/>
              <a:rect l="l" t="t" r="r" b="b"/>
              <a:pathLst>
                <a:path w="4011" h="4212" extrusionOk="0">
                  <a:moveTo>
                    <a:pt x="284" y="1"/>
                  </a:moveTo>
                  <a:cubicBezTo>
                    <a:pt x="284" y="1"/>
                    <a:pt x="0" y="2724"/>
                    <a:pt x="384" y="4211"/>
                  </a:cubicBezTo>
                  <a:lnTo>
                    <a:pt x="4010" y="4044"/>
                  </a:lnTo>
                  <a:cubicBezTo>
                    <a:pt x="4010" y="4044"/>
                    <a:pt x="3242" y="1371"/>
                    <a:pt x="3709" y="168"/>
                  </a:cubicBezTo>
                  <a:lnTo>
                    <a:pt x="28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95;p60">
              <a:extLst>
                <a:ext uri="{FF2B5EF4-FFF2-40B4-BE49-F238E27FC236}">
                  <a16:creationId xmlns:a16="http://schemas.microsoft.com/office/drawing/2014/main" id="{288B6CEB-A24A-B84C-AD25-CEF1861B652F}"/>
                </a:ext>
              </a:extLst>
            </p:cNvPr>
            <p:cNvSpPr/>
            <p:nvPr/>
          </p:nvSpPr>
          <p:spPr>
            <a:xfrm>
              <a:off x="1578492" y="3399349"/>
              <a:ext cx="123745" cy="122655"/>
            </a:xfrm>
            <a:custGeom>
              <a:avLst/>
              <a:gdLst/>
              <a:ahLst/>
              <a:cxnLst/>
              <a:rect l="l" t="t" r="r" b="b"/>
              <a:pathLst>
                <a:path w="3861" h="3827" extrusionOk="0">
                  <a:moveTo>
                    <a:pt x="1" y="0"/>
                  </a:moveTo>
                  <a:cubicBezTo>
                    <a:pt x="1" y="0"/>
                    <a:pt x="34" y="2924"/>
                    <a:pt x="185" y="3827"/>
                  </a:cubicBezTo>
                  <a:lnTo>
                    <a:pt x="3861" y="3660"/>
                  </a:lnTo>
                  <a:cubicBezTo>
                    <a:pt x="3861" y="3660"/>
                    <a:pt x="3543" y="769"/>
                    <a:pt x="3660" y="0"/>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96;p60">
              <a:extLst>
                <a:ext uri="{FF2B5EF4-FFF2-40B4-BE49-F238E27FC236}">
                  <a16:creationId xmlns:a16="http://schemas.microsoft.com/office/drawing/2014/main" id="{A4A3A352-0F89-454C-AFB8-CDD0CC346061}"/>
                </a:ext>
              </a:extLst>
            </p:cNvPr>
            <p:cNvSpPr/>
            <p:nvPr/>
          </p:nvSpPr>
          <p:spPr>
            <a:xfrm>
              <a:off x="1598843" y="3438450"/>
              <a:ext cx="79292" cy="5064"/>
            </a:xfrm>
            <a:custGeom>
              <a:avLst/>
              <a:gdLst/>
              <a:ahLst/>
              <a:cxnLst/>
              <a:rect l="l" t="t" r="r" b="b"/>
              <a:pathLst>
                <a:path w="2474" h="158" extrusionOk="0">
                  <a:moveTo>
                    <a:pt x="2474" y="0"/>
                  </a:moveTo>
                  <a:cubicBezTo>
                    <a:pt x="2056" y="0"/>
                    <a:pt x="1655" y="17"/>
                    <a:pt x="1237" y="50"/>
                  </a:cubicBezTo>
                  <a:cubicBezTo>
                    <a:pt x="820" y="67"/>
                    <a:pt x="419" y="100"/>
                    <a:pt x="1" y="150"/>
                  </a:cubicBezTo>
                  <a:cubicBezTo>
                    <a:pt x="113" y="155"/>
                    <a:pt x="225" y="157"/>
                    <a:pt x="336" y="157"/>
                  </a:cubicBezTo>
                  <a:cubicBezTo>
                    <a:pt x="641" y="157"/>
                    <a:pt x="944" y="142"/>
                    <a:pt x="1237" y="117"/>
                  </a:cubicBezTo>
                  <a:cubicBezTo>
                    <a:pt x="1655" y="100"/>
                    <a:pt x="2073" y="67"/>
                    <a:pt x="24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197;p60">
              <a:extLst>
                <a:ext uri="{FF2B5EF4-FFF2-40B4-BE49-F238E27FC236}">
                  <a16:creationId xmlns:a16="http://schemas.microsoft.com/office/drawing/2014/main" id="{B1A996A2-30D1-4240-819A-9970AB7CFC5C}"/>
                </a:ext>
              </a:extLst>
            </p:cNvPr>
            <p:cNvSpPr/>
            <p:nvPr/>
          </p:nvSpPr>
          <p:spPr>
            <a:xfrm>
              <a:off x="1598843" y="3458578"/>
              <a:ext cx="79292" cy="5064"/>
            </a:xfrm>
            <a:custGeom>
              <a:avLst/>
              <a:gdLst/>
              <a:ahLst/>
              <a:cxnLst/>
              <a:rect l="l" t="t" r="r" b="b"/>
              <a:pathLst>
                <a:path w="2474" h="158" extrusionOk="0">
                  <a:moveTo>
                    <a:pt x="2363" y="0"/>
                  </a:moveTo>
                  <a:cubicBezTo>
                    <a:pt x="2169" y="0"/>
                    <a:pt x="1739" y="16"/>
                    <a:pt x="1237" y="40"/>
                  </a:cubicBezTo>
                  <a:cubicBezTo>
                    <a:pt x="820" y="57"/>
                    <a:pt x="419" y="91"/>
                    <a:pt x="1" y="157"/>
                  </a:cubicBezTo>
                  <a:cubicBezTo>
                    <a:pt x="419" y="157"/>
                    <a:pt x="836" y="141"/>
                    <a:pt x="1237" y="107"/>
                  </a:cubicBezTo>
                  <a:cubicBezTo>
                    <a:pt x="1655" y="91"/>
                    <a:pt x="2073" y="57"/>
                    <a:pt x="2474" y="7"/>
                  </a:cubicBezTo>
                  <a:cubicBezTo>
                    <a:pt x="2474" y="3"/>
                    <a:pt x="2434" y="0"/>
                    <a:pt x="2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98;p60">
              <a:extLst>
                <a:ext uri="{FF2B5EF4-FFF2-40B4-BE49-F238E27FC236}">
                  <a16:creationId xmlns:a16="http://schemas.microsoft.com/office/drawing/2014/main" id="{0B2F978B-7B1E-AE4B-9351-476484FFAE5B}"/>
                </a:ext>
              </a:extLst>
            </p:cNvPr>
            <p:cNvSpPr/>
            <p:nvPr/>
          </p:nvSpPr>
          <p:spPr>
            <a:xfrm>
              <a:off x="1612785" y="3477936"/>
              <a:ext cx="45543" cy="2981"/>
            </a:xfrm>
            <a:custGeom>
              <a:avLst/>
              <a:gdLst/>
              <a:ahLst/>
              <a:cxnLst/>
              <a:rect l="l" t="t" r="r" b="b"/>
              <a:pathLst>
                <a:path w="1421" h="93" extrusionOk="0">
                  <a:moveTo>
                    <a:pt x="1178" y="0"/>
                  </a:moveTo>
                  <a:cubicBezTo>
                    <a:pt x="787" y="0"/>
                    <a:pt x="388" y="33"/>
                    <a:pt x="0" y="88"/>
                  </a:cubicBezTo>
                  <a:cubicBezTo>
                    <a:pt x="83" y="91"/>
                    <a:pt x="166" y="92"/>
                    <a:pt x="248" y="92"/>
                  </a:cubicBezTo>
                  <a:cubicBezTo>
                    <a:pt x="645" y="92"/>
                    <a:pt x="1033" y="60"/>
                    <a:pt x="1420" y="5"/>
                  </a:cubicBezTo>
                  <a:cubicBezTo>
                    <a:pt x="1340" y="2"/>
                    <a:pt x="1259" y="0"/>
                    <a:pt x="1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99;p60">
              <a:extLst>
                <a:ext uri="{FF2B5EF4-FFF2-40B4-BE49-F238E27FC236}">
                  <a16:creationId xmlns:a16="http://schemas.microsoft.com/office/drawing/2014/main" id="{FEA91A6C-49A1-B24C-A394-370EF0356D97}"/>
                </a:ext>
              </a:extLst>
            </p:cNvPr>
            <p:cNvSpPr/>
            <p:nvPr/>
          </p:nvSpPr>
          <p:spPr>
            <a:xfrm>
              <a:off x="1544230" y="3767764"/>
              <a:ext cx="129097" cy="134995"/>
            </a:xfrm>
            <a:custGeom>
              <a:avLst/>
              <a:gdLst/>
              <a:ahLst/>
              <a:cxnLst/>
              <a:rect l="l" t="t" r="r" b="b"/>
              <a:pathLst>
                <a:path w="4028" h="4212" extrusionOk="0">
                  <a:moveTo>
                    <a:pt x="301" y="1"/>
                  </a:moveTo>
                  <a:cubicBezTo>
                    <a:pt x="301" y="1"/>
                    <a:pt x="1" y="2708"/>
                    <a:pt x="385" y="4211"/>
                  </a:cubicBezTo>
                  <a:lnTo>
                    <a:pt x="4027" y="4044"/>
                  </a:lnTo>
                  <a:cubicBezTo>
                    <a:pt x="4027" y="4044"/>
                    <a:pt x="3242" y="1354"/>
                    <a:pt x="3727" y="168"/>
                  </a:cubicBezTo>
                  <a:lnTo>
                    <a:pt x="3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00;p60">
              <a:extLst>
                <a:ext uri="{FF2B5EF4-FFF2-40B4-BE49-F238E27FC236}">
                  <a16:creationId xmlns:a16="http://schemas.microsoft.com/office/drawing/2014/main" id="{5FFD26A5-11C0-A149-AB76-1FAD0FBC48DC}"/>
                </a:ext>
              </a:extLst>
            </p:cNvPr>
            <p:cNvSpPr/>
            <p:nvPr/>
          </p:nvSpPr>
          <p:spPr>
            <a:xfrm>
              <a:off x="1554390" y="3764559"/>
              <a:ext cx="123745" cy="123200"/>
            </a:xfrm>
            <a:custGeom>
              <a:avLst/>
              <a:gdLst/>
              <a:ahLst/>
              <a:cxnLst/>
              <a:rect l="l" t="t" r="r" b="b"/>
              <a:pathLst>
                <a:path w="3861" h="3844" extrusionOk="0">
                  <a:moveTo>
                    <a:pt x="1" y="1"/>
                  </a:moveTo>
                  <a:cubicBezTo>
                    <a:pt x="1" y="1"/>
                    <a:pt x="34" y="2941"/>
                    <a:pt x="185" y="3844"/>
                  </a:cubicBezTo>
                  <a:lnTo>
                    <a:pt x="3861" y="3660"/>
                  </a:lnTo>
                  <a:cubicBezTo>
                    <a:pt x="3861" y="3660"/>
                    <a:pt x="3543" y="769"/>
                    <a:pt x="3660"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01;p60">
              <a:extLst>
                <a:ext uri="{FF2B5EF4-FFF2-40B4-BE49-F238E27FC236}">
                  <a16:creationId xmlns:a16="http://schemas.microsoft.com/office/drawing/2014/main" id="{CF361A34-1C63-BD49-BDE7-E52251A6488E}"/>
                </a:ext>
              </a:extLst>
            </p:cNvPr>
            <p:cNvSpPr/>
            <p:nvPr/>
          </p:nvSpPr>
          <p:spPr>
            <a:xfrm>
              <a:off x="1574742" y="3803981"/>
              <a:ext cx="79292" cy="5256"/>
            </a:xfrm>
            <a:custGeom>
              <a:avLst/>
              <a:gdLst/>
              <a:ahLst/>
              <a:cxnLst/>
              <a:rect l="l" t="t" r="r" b="b"/>
              <a:pathLst>
                <a:path w="2474" h="164" extrusionOk="0">
                  <a:moveTo>
                    <a:pt x="2377" y="1"/>
                  </a:moveTo>
                  <a:cubicBezTo>
                    <a:pt x="2190" y="1"/>
                    <a:pt x="1751" y="20"/>
                    <a:pt x="1237" y="57"/>
                  </a:cubicBezTo>
                  <a:cubicBezTo>
                    <a:pt x="552" y="91"/>
                    <a:pt x="1" y="141"/>
                    <a:pt x="1" y="157"/>
                  </a:cubicBezTo>
                  <a:cubicBezTo>
                    <a:pt x="1" y="162"/>
                    <a:pt x="35" y="164"/>
                    <a:pt x="98" y="164"/>
                  </a:cubicBezTo>
                  <a:cubicBezTo>
                    <a:pt x="285" y="164"/>
                    <a:pt x="724" y="145"/>
                    <a:pt x="1237" y="107"/>
                  </a:cubicBezTo>
                  <a:cubicBezTo>
                    <a:pt x="1922" y="74"/>
                    <a:pt x="2474" y="24"/>
                    <a:pt x="2474" y="7"/>
                  </a:cubicBezTo>
                  <a:cubicBezTo>
                    <a:pt x="2474" y="3"/>
                    <a:pt x="243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202;p60">
              <a:extLst>
                <a:ext uri="{FF2B5EF4-FFF2-40B4-BE49-F238E27FC236}">
                  <a16:creationId xmlns:a16="http://schemas.microsoft.com/office/drawing/2014/main" id="{2928579A-3F4F-3943-8316-C2494E032EFD}"/>
                </a:ext>
              </a:extLst>
            </p:cNvPr>
            <p:cNvSpPr/>
            <p:nvPr/>
          </p:nvSpPr>
          <p:spPr>
            <a:xfrm>
              <a:off x="1574742" y="3823852"/>
              <a:ext cx="79292" cy="5224"/>
            </a:xfrm>
            <a:custGeom>
              <a:avLst/>
              <a:gdLst/>
              <a:ahLst/>
              <a:cxnLst/>
              <a:rect l="l" t="t" r="r" b="b"/>
              <a:pathLst>
                <a:path w="2474" h="163" extrusionOk="0">
                  <a:moveTo>
                    <a:pt x="2421" y="1"/>
                  </a:moveTo>
                  <a:cubicBezTo>
                    <a:pt x="2267" y="1"/>
                    <a:pt x="1797" y="28"/>
                    <a:pt x="1237" y="55"/>
                  </a:cubicBezTo>
                  <a:cubicBezTo>
                    <a:pt x="552" y="89"/>
                    <a:pt x="1" y="139"/>
                    <a:pt x="1" y="156"/>
                  </a:cubicBezTo>
                  <a:cubicBezTo>
                    <a:pt x="1" y="160"/>
                    <a:pt x="40" y="162"/>
                    <a:pt x="112" y="162"/>
                  </a:cubicBezTo>
                  <a:cubicBezTo>
                    <a:pt x="306" y="162"/>
                    <a:pt x="736" y="147"/>
                    <a:pt x="1237" y="122"/>
                  </a:cubicBezTo>
                  <a:cubicBezTo>
                    <a:pt x="1655" y="106"/>
                    <a:pt x="2073" y="72"/>
                    <a:pt x="2474" y="5"/>
                  </a:cubicBezTo>
                  <a:cubicBezTo>
                    <a:pt x="2474" y="2"/>
                    <a:pt x="2455" y="1"/>
                    <a:pt x="2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203;p60">
              <a:extLst>
                <a:ext uri="{FF2B5EF4-FFF2-40B4-BE49-F238E27FC236}">
                  <a16:creationId xmlns:a16="http://schemas.microsoft.com/office/drawing/2014/main" id="{7524C540-9745-8947-9AF0-4A0034630C52}"/>
                </a:ext>
              </a:extLst>
            </p:cNvPr>
            <p:cNvSpPr/>
            <p:nvPr/>
          </p:nvSpPr>
          <p:spPr>
            <a:xfrm>
              <a:off x="1588684" y="3843691"/>
              <a:ext cx="45543" cy="2981"/>
            </a:xfrm>
            <a:custGeom>
              <a:avLst/>
              <a:gdLst/>
              <a:ahLst/>
              <a:cxnLst/>
              <a:rect l="l" t="t" r="r" b="b"/>
              <a:pathLst>
                <a:path w="1421" h="93" extrusionOk="0">
                  <a:moveTo>
                    <a:pt x="1173" y="0"/>
                  </a:moveTo>
                  <a:cubicBezTo>
                    <a:pt x="775" y="0"/>
                    <a:pt x="388" y="33"/>
                    <a:pt x="0" y="88"/>
                  </a:cubicBezTo>
                  <a:cubicBezTo>
                    <a:pt x="81" y="91"/>
                    <a:pt x="161" y="92"/>
                    <a:pt x="242" y="92"/>
                  </a:cubicBezTo>
                  <a:cubicBezTo>
                    <a:pt x="634" y="92"/>
                    <a:pt x="1033" y="60"/>
                    <a:pt x="1421" y="4"/>
                  </a:cubicBezTo>
                  <a:cubicBezTo>
                    <a:pt x="1337" y="2"/>
                    <a:pt x="1255"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204;p60">
              <a:extLst>
                <a:ext uri="{FF2B5EF4-FFF2-40B4-BE49-F238E27FC236}">
                  <a16:creationId xmlns:a16="http://schemas.microsoft.com/office/drawing/2014/main" id="{3CFCE891-FFB7-F24C-9245-336DE43A5973}"/>
                </a:ext>
              </a:extLst>
            </p:cNvPr>
            <p:cNvSpPr/>
            <p:nvPr/>
          </p:nvSpPr>
          <p:spPr>
            <a:xfrm>
              <a:off x="1380359" y="3697094"/>
              <a:ext cx="129097" cy="134963"/>
            </a:xfrm>
            <a:custGeom>
              <a:avLst/>
              <a:gdLst/>
              <a:ahLst/>
              <a:cxnLst/>
              <a:rect l="l" t="t" r="r" b="b"/>
              <a:pathLst>
                <a:path w="4028" h="4211" extrusionOk="0">
                  <a:moveTo>
                    <a:pt x="301" y="0"/>
                  </a:moveTo>
                  <a:cubicBezTo>
                    <a:pt x="301" y="0"/>
                    <a:pt x="1" y="2724"/>
                    <a:pt x="385" y="4211"/>
                  </a:cubicBezTo>
                  <a:lnTo>
                    <a:pt x="4027" y="4044"/>
                  </a:lnTo>
                  <a:cubicBezTo>
                    <a:pt x="4027" y="4044"/>
                    <a:pt x="3242" y="1370"/>
                    <a:pt x="3727" y="167"/>
                  </a:cubicBez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205;p60">
              <a:extLst>
                <a:ext uri="{FF2B5EF4-FFF2-40B4-BE49-F238E27FC236}">
                  <a16:creationId xmlns:a16="http://schemas.microsoft.com/office/drawing/2014/main" id="{3F138969-D926-E043-A7D9-D7760DF489DE}"/>
                </a:ext>
              </a:extLst>
            </p:cNvPr>
            <p:cNvSpPr/>
            <p:nvPr/>
          </p:nvSpPr>
          <p:spPr>
            <a:xfrm>
              <a:off x="1390550" y="3694402"/>
              <a:ext cx="123713" cy="122687"/>
            </a:xfrm>
            <a:custGeom>
              <a:avLst/>
              <a:gdLst/>
              <a:ahLst/>
              <a:cxnLst/>
              <a:rect l="l" t="t" r="r" b="b"/>
              <a:pathLst>
                <a:path w="3860" h="3828" extrusionOk="0">
                  <a:moveTo>
                    <a:pt x="0" y="1"/>
                  </a:moveTo>
                  <a:cubicBezTo>
                    <a:pt x="0" y="1"/>
                    <a:pt x="34" y="2925"/>
                    <a:pt x="184" y="3827"/>
                  </a:cubicBezTo>
                  <a:lnTo>
                    <a:pt x="3860" y="3660"/>
                  </a:lnTo>
                  <a:cubicBezTo>
                    <a:pt x="3860" y="3660"/>
                    <a:pt x="3542" y="769"/>
                    <a:pt x="3659"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206;p60">
              <a:extLst>
                <a:ext uri="{FF2B5EF4-FFF2-40B4-BE49-F238E27FC236}">
                  <a16:creationId xmlns:a16="http://schemas.microsoft.com/office/drawing/2014/main" id="{D593C2DF-8DE4-C240-BA7A-255DFB917936}"/>
                </a:ext>
              </a:extLst>
            </p:cNvPr>
            <p:cNvSpPr/>
            <p:nvPr/>
          </p:nvSpPr>
          <p:spPr>
            <a:xfrm>
              <a:off x="1410902" y="3733375"/>
              <a:ext cx="79260" cy="5192"/>
            </a:xfrm>
            <a:custGeom>
              <a:avLst/>
              <a:gdLst/>
              <a:ahLst/>
              <a:cxnLst/>
              <a:rect l="l" t="t" r="r" b="b"/>
              <a:pathLst>
                <a:path w="2473" h="162" extrusionOk="0">
                  <a:moveTo>
                    <a:pt x="2420" y="0"/>
                  </a:moveTo>
                  <a:cubicBezTo>
                    <a:pt x="2266" y="0"/>
                    <a:pt x="1796" y="27"/>
                    <a:pt x="1237" y="55"/>
                  </a:cubicBezTo>
                  <a:cubicBezTo>
                    <a:pt x="551" y="88"/>
                    <a:pt x="0" y="138"/>
                    <a:pt x="0" y="155"/>
                  </a:cubicBezTo>
                  <a:cubicBezTo>
                    <a:pt x="0" y="159"/>
                    <a:pt x="40" y="161"/>
                    <a:pt x="111" y="161"/>
                  </a:cubicBezTo>
                  <a:cubicBezTo>
                    <a:pt x="305" y="161"/>
                    <a:pt x="735" y="146"/>
                    <a:pt x="1237" y="121"/>
                  </a:cubicBezTo>
                  <a:cubicBezTo>
                    <a:pt x="1922" y="71"/>
                    <a:pt x="2473" y="21"/>
                    <a:pt x="2473" y="5"/>
                  </a:cubicBezTo>
                  <a:cubicBezTo>
                    <a:pt x="2473" y="1"/>
                    <a:pt x="2454" y="0"/>
                    <a:pt x="2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07;p60">
              <a:extLst>
                <a:ext uri="{FF2B5EF4-FFF2-40B4-BE49-F238E27FC236}">
                  <a16:creationId xmlns:a16="http://schemas.microsoft.com/office/drawing/2014/main" id="{FCEE4C8F-E939-424A-A34F-2FBCAFE8B3E6}"/>
                </a:ext>
              </a:extLst>
            </p:cNvPr>
            <p:cNvSpPr/>
            <p:nvPr/>
          </p:nvSpPr>
          <p:spPr>
            <a:xfrm>
              <a:off x="1410902" y="3753630"/>
              <a:ext cx="79260" cy="5224"/>
            </a:xfrm>
            <a:custGeom>
              <a:avLst/>
              <a:gdLst/>
              <a:ahLst/>
              <a:cxnLst/>
              <a:rect l="l" t="t" r="r" b="b"/>
              <a:pathLst>
                <a:path w="2473" h="163" extrusionOk="0">
                  <a:moveTo>
                    <a:pt x="2362" y="1"/>
                  </a:moveTo>
                  <a:cubicBezTo>
                    <a:pt x="2168" y="1"/>
                    <a:pt x="1738" y="16"/>
                    <a:pt x="1237" y="41"/>
                  </a:cubicBezTo>
                  <a:cubicBezTo>
                    <a:pt x="819" y="58"/>
                    <a:pt x="418" y="91"/>
                    <a:pt x="0" y="158"/>
                  </a:cubicBezTo>
                  <a:cubicBezTo>
                    <a:pt x="0" y="161"/>
                    <a:pt x="19" y="162"/>
                    <a:pt x="53" y="162"/>
                  </a:cubicBezTo>
                  <a:cubicBezTo>
                    <a:pt x="207" y="162"/>
                    <a:pt x="677" y="135"/>
                    <a:pt x="1237" y="108"/>
                  </a:cubicBezTo>
                  <a:cubicBezTo>
                    <a:pt x="1922" y="74"/>
                    <a:pt x="2473" y="24"/>
                    <a:pt x="2473" y="7"/>
                  </a:cubicBezTo>
                  <a:cubicBezTo>
                    <a:pt x="2473" y="3"/>
                    <a:pt x="2433" y="1"/>
                    <a:pt x="2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08;p60">
              <a:extLst>
                <a:ext uri="{FF2B5EF4-FFF2-40B4-BE49-F238E27FC236}">
                  <a16:creationId xmlns:a16="http://schemas.microsoft.com/office/drawing/2014/main" id="{9852D994-4CA6-0644-B1A7-D208DB6472A6}"/>
                </a:ext>
              </a:extLst>
            </p:cNvPr>
            <p:cNvSpPr/>
            <p:nvPr/>
          </p:nvSpPr>
          <p:spPr>
            <a:xfrm>
              <a:off x="1424812" y="3772988"/>
              <a:ext cx="45543" cy="2981"/>
            </a:xfrm>
            <a:custGeom>
              <a:avLst/>
              <a:gdLst/>
              <a:ahLst/>
              <a:cxnLst/>
              <a:rect l="l" t="t" r="r" b="b"/>
              <a:pathLst>
                <a:path w="1421" h="93" extrusionOk="0">
                  <a:moveTo>
                    <a:pt x="1173" y="1"/>
                  </a:moveTo>
                  <a:cubicBezTo>
                    <a:pt x="776" y="1"/>
                    <a:pt x="388" y="33"/>
                    <a:pt x="1" y="88"/>
                  </a:cubicBezTo>
                  <a:cubicBezTo>
                    <a:pt x="81" y="91"/>
                    <a:pt x="162" y="93"/>
                    <a:pt x="243" y="93"/>
                  </a:cubicBezTo>
                  <a:cubicBezTo>
                    <a:pt x="634" y="93"/>
                    <a:pt x="1033" y="60"/>
                    <a:pt x="1421" y="5"/>
                  </a:cubicBezTo>
                  <a:cubicBezTo>
                    <a:pt x="1338" y="2"/>
                    <a:pt x="1255" y="1"/>
                    <a:pt x="1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09;p60">
              <a:extLst>
                <a:ext uri="{FF2B5EF4-FFF2-40B4-BE49-F238E27FC236}">
                  <a16:creationId xmlns:a16="http://schemas.microsoft.com/office/drawing/2014/main" id="{10085B9F-E559-8A4C-824F-435E94F3AE69}"/>
                </a:ext>
              </a:extLst>
            </p:cNvPr>
            <p:cNvSpPr/>
            <p:nvPr/>
          </p:nvSpPr>
          <p:spPr>
            <a:xfrm>
              <a:off x="1988700" y="3709946"/>
              <a:ext cx="128553" cy="134963"/>
            </a:xfrm>
            <a:custGeom>
              <a:avLst/>
              <a:gdLst/>
              <a:ahLst/>
              <a:cxnLst/>
              <a:rect l="l" t="t" r="r" b="b"/>
              <a:pathLst>
                <a:path w="4011" h="4211" extrusionOk="0">
                  <a:moveTo>
                    <a:pt x="285" y="0"/>
                  </a:moveTo>
                  <a:cubicBezTo>
                    <a:pt x="285" y="0"/>
                    <a:pt x="1" y="2724"/>
                    <a:pt x="368" y="4211"/>
                  </a:cubicBezTo>
                  <a:lnTo>
                    <a:pt x="4011" y="4061"/>
                  </a:lnTo>
                  <a:cubicBezTo>
                    <a:pt x="4011" y="4061"/>
                    <a:pt x="3225" y="1370"/>
                    <a:pt x="3710" y="184"/>
                  </a:cubicBezTo>
                  <a:lnTo>
                    <a:pt x="28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210;p60">
              <a:extLst>
                <a:ext uri="{FF2B5EF4-FFF2-40B4-BE49-F238E27FC236}">
                  <a16:creationId xmlns:a16="http://schemas.microsoft.com/office/drawing/2014/main" id="{BC53349B-5BA5-D84C-8295-E37F26427629}"/>
                </a:ext>
              </a:extLst>
            </p:cNvPr>
            <p:cNvSpPr/>
            <p:nvPr/>
          </p:nvSpPr>
          <p:spPr>
            <a:xfrm>
              <a:off x="1998347" y="3707254"/>
              <a:ext cx="123745" cy="122687"/>
            </a:xfrm>
            <a:custGeom>
              <a:avLst/>
              <a:gdLst/>
              <a:ahLst/>
              <a:cxnLst/>
              <a:rect l="l" t="t" r="r" b="b"/>
              <a:pathLst>
                <a:path w="3861" h="3828" extrusionOk="0">
                  <a:moveTo>
                    <a:pt x="0" y="1"/>
                  </a:moveTo>
                  <a:cubicBezTo>
                    <a:pt x="0" y="1"/>
                    <a:pt x="34" y="2941"/>
                    <a:pt x="184" y="3827"/>
                  </a:cubicBezTo>
                  <a:lnTo>
                    <a:pt x="3860" y="3660"/>
                  </a:lnTo>
                  <a:cubicBezTo>
                    <a:pt x="3860" y="3660"/>
                    <a:pt x="3543" y="769"/>
                    <a:pt x="3660"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211;p60">
              <a:extLst>
                <a:ext uri="{FF2B5EF4-FFF2-40B4-BE49-F238E27FC236}">
                  <a16:creationId xmlns:a16="http://schemas.microsoft.com/office/drawing/2014/main" id="{80B023F4-9DED-9347-B273-CE7B8E76A303}"/>
                </a:ext>
              </a:extLst>
            </p:cNvPr>
            <p:cNvSpPr/>
            <p:nvPr/>
          </p:nvSpPr>
          <p:spPr>
            <a:xfrm>
              <a:off x="2018698" y="3746675"/>
              <a:ext cx="79292" cy="5224"/>
            </a:xfrm>
            <a:custGeom>
              <a:avLst/>
              <a:gdLst/>
              <a:ahLst/>
              <a:cxnLst/>
              <a:rect l="l" t="t" r="r" b="b"/>
              <a:pathLst>
                <a:path w="2474" h="163" extrusionOk="0">
                  <a:moveTo>
                    <a:pt x="2362" y="1"/>
                  </a:moveTo>
                  <a:cubicBezTo>
                    <a:pt x="2168" y="1"/>
                    <a:pt x="1738" y="16"/>
                    <a:pt x="1237" y="41"/>
                  </a:cubicBezTo>
                  <a:cubicBezTo>
                    <a:pt x="552" y="91"/>
                    <a:pt x="0" y="124"/>
                    <a:pt x="0" y="158"/>
                  </a:cubicBezTo>
                  <a:cubicBezTo>
                    <a:pt x="0" y="161"/>
                    <a:pt x="19" y="162"/>
                    <a:pt x="53" y="162"/>
                  </a:cubicBezTo>
                  <a:cubicBezTo>
                    <a:pt x="207" y="162"/>
                    <a:pt x="677" y="135"/>
                    <a:pt x="1237" y="107"/>
                  </a:cubicBezTo>
                  <a:cubicBezTo>
                    <a:pt x="1922" y="74"/>
                    <a:pt x="2473" y="24"/>
                    <a:pt x="2473" y="7"/>
                  </a:cubicBezTo>
                  <a:cubicBezTo>
                    <a:pt x="2473" y="3"/>
                    <a:pt x="2434" y="1"/>
                    <a:pt x="2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12;p60">
              <a:extLst>
                <a:ext uri="{FF2B5EF4-FFF2-40B4-BE49-F238E27FC236}">
                  <a16:creationId xmlns:a16="http://schemas.microsoft.com/office/drawing/2014/main" id="{9400F630-1765-5D4D-BF8E-CAA6ABE79327}"/>
                </a:ext>
              </a:extLst>
            </p:cNvPr>
            <p:cNvSpPr/>
            <p:nvPr/>
          </p:nvSpPr>
          <p:spPr>
            <a:xfrm>
              <a:off x="2018698" y="3766514"/>
              <a:ext cx="79292" cy="5256"/>
            </a:xfrm>
            <a:custGeom>
              <a:avLst/>
              <a:gdLst/>
              <a:ahLst/>
              <a:cxnLst/>
              <a:rect l="l" t="t" r="r" b="b"/>
              <a:pathLst>
                <a:path w="2474" h="164" extrusionOk="0">
                  <a:moveTo>
                    <a:pt x="2376" y="0"/>
                  </a:moveTo>
                  <a:cubicBezTo>
                    <a:pt x="2189" y="0"/>
                    <a:pt x="1751" y="19"/>
                    <a:pt x="1237" y="57"/>
                  </a:cubicBezTo>
                  <a:cubicBezTo>
                    <a:pt x="819" y="57"/>
                    <a:pt x="418" y="90"/>
                    <a:pt x="0" y="157"/>
                  </a:cubicBezTo>
                  <a:cubicBezTo>
                    <a:pt x="0" y="161"/>
                    <a:pt x="35" y="163"/>
                    <a:pt x="97" y="163"/>
                  </a:cubicBezTo>
                  <a:cubicBezTo>
                    <a:pt x="284" y="163"/>
                    <a:pt x="723" y="144"/>
                    <a:pt x="1237" y="107"/>
                  </a:cubicBezTo>
                  <a:cubicBezTo>
                    <a:pt x="1922" y="73"/>
                    <a:pt x="2473" y="23"/>
                    <a:pt x="2473" y="6"/>
                  </a:cubicBezTo>
                  <a:cubicBezTo>
                    <a:pt x="2473" y="2"/>
                    <a:pt x="2439" y="0"/>
                    <a:pt x="2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13;p60">
              <a:extLst>
                <a:ext uri="{FF2B5EF4-FFF2-40B4-BE49-F238E27FC236}">
                  <a16:creationId xmlns:a16="http://schemas.microsoft.com/office/drawing/2014/main" id="{3C4BBA34-6AD3-5E4F-878C-EA0AEFE13C7B}"/>
                </a:ext>
              </a:extLst>
            </p:cNvPr>
            <p:cNvSpPr/>
            <p:nvPr/>
          </p:nvSpPr>
          <p:spPr>
            <a:xfrm>
              <a:off x="2032608" y="3786321"/>
              <a:ext cx="45543" cy="2917"/>
            </a:xfrm>
            <a:custGeom>
              <a:avLst/>
              <a:gdLst/>
              <a:ahLst/>
              <a:cxnLst/>
              <a:rect l="l" t="t" r="r" b="b"/>
              <a:pathLst>
                <a:path w="1421" h="91" extrusionOk="0">
                  <a:moveTo>
                    <a:pt x="1097" y="1"/>
                  </a:moveTo>
                  <a:cubicBezTo>
                    <a:pt x="726" y="1"/>
                    <a:pt x="363" y="25"/>
                    <a:pt x="1" y="90"/>
                  </a:cubicBezTo>
                  <a:cubicBezTo>
                    <a:pt x="469" y="90"/>
                    <a:pt x="953" y="73"/>
                    <a:pt x="1421" y="7"/>
                  </a:cubicBezTo>
                  <a:cubicBezTo>
                    <a:pt x="1312" y="3"/>
                    <a:pt x="1204" y="1"/>
                    <a:pt x="1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14;p60">
              <a:extLst>
                <a:ext uri="{FF2B5EF4-FFF2-40B4-BE49-F238E27FC236}">
                  <a16:creationId xmlns:a16="http://schemas.microsoft.com/office/drawing/2014/main" id="{6EE0EEBC-A526-F545-94D3-3A9120A54A1C}"/>
                </a:ext>
              </a:extLst>
            </p:cNvPr>
            <p:cNvSpPr/>
            <p:nvPr/>
          </p:nvSpPr>
          <p:spPr>
            <a:xfrm>
              <a:off x="1409268" y="3473257"/>
              <a:ext cx="147302" cy="151020"/>
            </a:xfrm>
            <a:custGeom>
              <a:avLst/>
              <a:gdLst/>
              <a:ahLst/>
              <a:cxnLst/>
              <a:rect l="l" t="t" r="r" b="b"/>
              <a:pathLst>
                <a:path w="4596" h="4712" extrusionOk="0">
                  <a:moveTo>
                    <a:pt x="1221" y="0"/>
                  </a:moveTo>
                  <a:lnTo>
                    <a:pt x="1221" y="0"/>
                  </a:lnTo>
                  <a:cubicBezTo>
                    <a:pt x="1404" y="1270"/>
                    <a:pt x="1" y="3676"/>
                    <a:pt x="1" y="3676"/>
                  </a:cubicBezTo>
                  <a:lnTo>
                    <a:pt x="3493" y="4712"/>
                  </a:lnTo>
                  <a:cubicBezTo>
                    <a:pt x="4228" y="3359"/>
                    <a:pt x="4596" y="652"/>
                    <a:pt x="4596" y="652"/>
                  </a:cubicBezTo>
                  <a:lnTo>
                    <a:pt x="122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15;p60">
              <a:extLst>
                <a:ext uri="{FF2B5EF4-FFF2-40B4-BE49-F238E27FC236}">
                  <a16:creationId xmlns:a16="http://schemas.microsoft.com/office/drawing/2014/main" id="{844FEDCD-9FEB-CC45-BFF7-714B0C18C3E1}"/>
                </a:ext>
              </a:extLst>
            </p:cNvPr>
            <p:cNvSpPr/>
            <p:nvPr/>
          </p:nvSpPr>
          <p:spPr>
            <a:xfrm>
              <a:off x="1408210" y="3462552"/>
              <a:ext cx="148359" cy="146757"/>
            </a:xfrm>
            <a:custGeom>
              <a:avLst/>
              <a:gdLst/>
              <a:ahLst/>
              <a:cxnLst/>
              <a:rect l="l" t="t" r="r" b="b"/>
              <a:pathLst>
                <a:path w="4629" h="4579" extrusionOk="0">
                  <a:moveTo>
                    <a:pt x="1087" y="0"/>
                  </a:moveTo>
                  <a:cubicBezTo>
                    <a:pt x="1020" y="785"/>
                    <a:pt x="1" y="3509"/>
                    <a:pt x="1" y="3509"/>
                  </a:cubicBezTo>
                  <a:lnTo>
                    <a:pt x="3526" y="4578"/>
                  </a:lnTo>
                  <a:cubicBezTo>
                    <a:pt x="3894" y="3743"/>
                    <a:pt x="4629" y="886"/>
                    <a:pt x="4629" y="886"/>
                  </a:cubicBezTo>
                  <a:lnTo>
                    <a:pt x="108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16;p60">
              <a:extLst>
                <a:ext uri="{FF2B5EF4-FFF2-40B4-BE49-F238E27FC236}">
                  <a16:creationId xmlns:a16="http://schemas.microsoft.com/office/drawing/2014/main" id="{0BAFA886-09FB-4F4B-97FE-8FAA63434198}"/>
                </a:ext>
              </a:extLst>
            </p:cNvPr>
            <p:cNvSpPr/>
            <p:nvPr/>
          </p:nvSpPr>
          <p:spPr>
            <a:xfrm>
              <a:off x="1450516" y="3505371"/>
              <a:ext cx="75542" cy="24166"/>
            </a:xfrm>
            <a:custGeom>
              <a:avLst/>
              <a:gdLst/>
              <a:ahLst/>
              <a:cxnLst/>
              <a:rect l="l" t="t" r="r" b="b"/>
              <a:pathLst>
                <a:path w="2357" h="754" extrusionOk="0">
                  <a:moveTo>
                    <a:pt x="1" y="1"/>
                  </a:moveTo>
                  <a:cubicBezTo>
                    <a:pt x="1" y="17"/>
                    <a:pt x="518" y="201"/>
                    <a:pt x="1170" y="402"/>
                  </a:cubicBezTo>
                  <a:cubicBezTo>
                    <a:pt x="1792" y="593"/>
                    <a:pt x="2307" y="754"/>
                    <a:pt x="2353" y="754"/>
                  </a:cubicBezTo>
                  <a:cubicBezTo>
                    <a:pt x="2355" y="754"/>
                    <a:pt x="2356" y="753"/>
                    <a:pt x="2356" y="753"/>
                  </a:cubicBezTo>
                  <a:cubicBezTo>
                    <a:pt x="1972" y="585"/>
                    <a:pt x="1588" y="452"/>
                    <a:pt x="1187" y="352"/>
                  </a:cubicBezTo>
                  <a:cubicBezTo>
                    <a:pt x="803" y="218"/>
                    <a:pt x="402" y="10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17;p60">
              <a:extLst>
                <a:ext uri="{FF2B5EF4-FFF2-40B4-BE49-F238E27FC236}">
                  <a16:creationId xmlns:a16="http://schemas.microsoft.com/office/drawing/2014/main" id="{B795B04D-40D0-B342-8DBA-F359D8598F45}"/>
                </a:ext>
              </a:extLst>
            </p:cNvPr>
            <p:cNvSpPr/>
            <p:nvPr/>
          </p:nvSpPr>
          <p:spPr>
            <a:xfrm>
              <a:off x="1445709" y="3524601"/>
              <a:ext cx="75542" cy="24230"/>
            </a:xfrm>
            <a:custGeom>
              <a:avLst/>
              <a:gdLst/>
              <a:ahLst/>
              <a:cxnLst/>
              <a:rect l="l" t="t" r="r" b="b"/>
              <a:pathLst>
                <a:path w="2357" h="756" extrusionOk="0">
                  <a:moveTo>
                    <a:pt x="4" y="1"/>
                  </a:moveTo>
                  <a:cubicBezTo>
                    <a:pt x="2" y="1"/>
                    <a:pt x="0" y="1"/>
                    <a:pt x="0" y="2"/>
                  </a:cubicBezTo>
                  <a:cubicBezTo>
                    <a:pt x="0" y="19"/>
                    <a:pt x="518" y="203"/>
                    <a:pt x="1170" y="403"/>
                  </a:cubicBezTo>
                  <a:cubicBezTo>
                    <a:pt x="1788" y="609"/>
                    <a:pt x="2301" y="755"/>
                    <a:pt x="2352" y="755"/>
                  </a:cubicBezTo>
                  <a:cubicBezTo>
                    <a:pt x="2355" y="755"/>
                    <a:pt x="2356" y="755"/>
                    <a:pt x="2356" y="754"/>
                  </a:cubicBezTo>
                  <a:cubicBezTo>
                    <a:pt x="1972" y="604"/>
                    <a:pt x="1587" y="470"/>
                    <a:pt x="1186" y="353"/>
                  </a:cubicBezTo>
                  <a:cubicBezTo>
                    <a:pt x="568" y="147"/>
                    <a:pt x="5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18;p60">
              <a:extLst>
                <a:ext uri="{FF2B5EF4-FFF2-40B4-BE49-F238E27FC236}">
                  <a16:creationId xmlns:a16="http://schemas.microsoft.com/office/drawing/2014/main" id="{188FEC77-9BE1-9440-8A9A-267F13665B11}"/>
                </a:ext>
              </a:extLst>
            </p:cNvPr>
            <p:cNvSpPr/>
            <p:nvPr/>
          </p:nvSpPr>
          <p:spPr>
            <a:xfrm>
              <a:off x="1460163" y="3548767"/>
              <a:ext cx="43396" cy="13397"/>
            </a:xfrm>
            <a:custGeom>
              <a:avLst/>
              <a:gdLst/>
              <a:ahLst/>
              <a:cxnLst/>
              <a:rect l="l" t="t" r="r" b="b"/>
              <a:pathLst>
                <a:path w="1354" h="418" extrusionOk="0">
                  <a:moveTo>
                    <a:pt x="0" y="0"/>
                  </a:moveTo>
                  <a:lnTo>
                    <a:pt x="0" y="0"/>
                  </a:lnTo>
                  <a:cubicBezTo>
                    <a:pt x="435" y="184"/>
                    <a:pt x="886" y="318"/>
                    <a:pt x="1354" y="418"/>
                  </a:cubicBezTo>
                  <a:cubicBezTo>
                    <a:pt x="919" y="234"/>
                    <a:pt x="468" y="10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219;p60">
              <a:extLst>
                <a:ext uri="{FF2B5EF4-FFF2-40B4-BE49-F238E27FC236}">
                  <a16:creationId xmlns:a16="http://schemas.microsoft.com/office/drawing/2014/main" id="{561D9413-446E-EA41-A741-DFE08AEC7F07}"/>
                </a:ext>
              </a:extLst>
            </p:cNvPr>
            <p:cNvSpPr/>
            <p:nvPr/>
          </p:nvSpPr>
          <p:spPr>
            <a:xfrm>
              <a:off x="1559230" y="3585688"/>
              <a:ext cx="129097" cy="134995"/>
            </a:xfrm>
            <a:custGeom>
              <a:avLst/>
              <a:gdLst/>
              <a:ahLst/>
              <a:cxnLst/>
              <a:rect l="l" t="t" r="r" b="b"/>
              <a:pathLst>
                <a:path w="4028" h="4212" extrusionOk="0">
                  <a:moveTo>
                    <a:pt x="3726" y="1"/>
                  </a:moveTo>
                  <a:lnTo>
                    <a:pt x="301" y="185"/>
                  </a:lnTo>
                  <a:cubicBezTo>
                    <a:pt x="786" y="1371"/>
                    <a:pt x="0" y="4044"/>
                    <a:pt x="0" y="4044"/>
                  </a:cubicBezTo>
                  <a:lnTo>
                    <a:pt x="3643" y="4212"/>
                  </a:lnTo>
                  <a:cubicBezTo>
                    <a:pt x="4027" y="2724"/>
                    <a:pt x="3726" y="1"/>
                    <a:pt x="372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220;p60">
              <a:extLst>
                <a:ext uri="{FF2B5EF4-FFF2-40B4-BE49-F238E27FC236}">
                  <a16:creationId xmlns:a16="http://schemas.microsoft.com/office/drawing/2014/main" id="{13B41AB7-D8C9-1C4F-80F2-47884D9AB9BC}"/>
                </a:ext>
              </a:extLst>
            </p:cNvPr>
            <p:cNvSpPr/>
            <p:nvPr/>
          </p:nvSpPr>
          <p:spPr>
            <a:xfrm>
              <a:off x="1545288" y="3565368"/>
              <a:ext cx="132302" cy="135507"/>
            </a:xfrm>
            <a:custGeom>
              <a:avLst/>
              <a:gdLst/>
              <a:ahLst/>
              <a:cxnLst/>
              <a:rect l="l" t="t" r="r" b="b"/>
              <a:pathLst>
                <a:path w="4128" h="4228" extrusionOk="0">
                  <a:moveTo>
                    <a:pt x="435" y="0"/>
                  </a:moveTo>
                  <a:cubicBezTo>
                    <a:pt x="435" y="0"/>
                    <a:pt x="185" y="3258"/>
                    <a:pt x="1" y="3876"/>
                  </a:cubicBezTo>
                  <a:lnTo>
                    <a:pt x="3309" y="4227"/>
                  </a:lnTo>
                  <a:lnTo>
                    <a:pt x="3810" y="3759"/>
                  </a:lnTo>
                  <a:cubicBezTo>
                    <a:pt x="3810" y="3759"/>
                    <a:pt x="4128" y="1370"/>
                    <a:pt x="4078" y="585"/>
                  </a:cubicBezTo>
                  <a:lnTo>
                    <a:pt x="43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221;p60">
              <a:extLst>
                <a:ext uri="{FF2B5EF4-FFF2-40B4-BE49-F238E27FC236}">
                  <a16:creationId xmlns:a16="http://schemas.microsoft.com/office/drawing/2014/main" id="{9DE3C73E-4270-644D-8612-CEDA96E723F1}"/>
                </a:ext>
              </a:extLst>
            </p:cNvPr>
            <p:cNvSpPr/>
            <p:nvPr/>
          </p:nvSpPr>
          <p:spPr>
            <a:xfrm>
              <a:off x="1651341" y="3684787"/>
              <a:ext cx="16089" cy="16089"/>
            </a:xfrm>
            <a:custGeom>
              <a:avLst/>
              <a:gdLst/>
              <a:ahLst/>
              <a:cxnLst/>
              <a:rect l="l" t="t" r="r" b="b"/>
              <a:pathLst>
                <a:path w="502" h="502" extrusionOk="0">
                  <a:moveTo>
                    <a:pt x="67" y="0"/>
                  </a:moveTo>
                  <a:lnTo>
                    <a:pt x="0" y="501"/>
                  </a:lnTo>
                  <a:lnTo>
                    <a:pt x="0" y="501"/>
                  </a:lnTo>
                  <a:lnTo>
                    <a:pt x="501" y="33"/>
                  </a:lnTo>
                  <a:lnTo>
                    <a:pt x="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22;p60">
              <a:extLst>
                <a:ext uri="{FF2B5EF4-FFF2-40B4-BE49-F238E27FC236}">
                  <a16:creationId xmlns:a16="http://schemas.microsoft.com/office/drawing/2014/main" id="{D8C198CD-85D2-B541-8E73-39DDA4B4175E}"/>
                </a:ext>
              </a:extLst>
            </p:cNvPr>
            <p:cNvSpPr/>
            <p:nvPr/>
          </p:nvSpPr>
          <p:spPr>
            <a:xfrm>
              <a:off x="1573684" y="3609950"/>
              <a:ext cx="81439" cy="11121"/>
            </a:xfrm>
            <a:custGeom>
              <a:avLst/>
              <a:gdLst/>
              <a:ahLst/>
              <a:cxnLst/>
              <a:rect l="l" t="t" r="r" b="b"/>
              <a:pathLst>
                <a:path w="2541" h="347" extrusionOk="0">
                  <a:moveTo>
                    <a:pt x="193" y="0"/>
                  </a:moveTo>
                  <a:cubicBezTo>
                    <a:pt x="130" y="0"/>
                    <a:pt x="67" y="4"/>
                    <a:pt x="0" y="13"/>
                  </a:cubicBezTo>
                  <a:cubicBezTo>
                    <a:pt x="134" y="29"/>
                    <a:pt x="251" y="46"/>
                    <a:pt x="368" y="63"/>
                  </a:cubicBezTo>
                  <a:lnTo>
                    <a:pt x="1270" y="163"/>
                  </a:lnTo>
                  <a:lnTo>
                    <a:pt x="2156" y="297"/>
                  </a:lnTo>
                  <a:cubicBezTo>
                    <a:pt x="2290" y="313"/>
                    <a:pt x="2407" y="330"/>
                    <a:pt x="2540" y="347"/>
                  </a:cubicBezTo>
                  <a:cubicBezTo>
                    <a:pt x="2407" y="297"/>
                    <a:pt x="2290" y="263"/>
                    <a:pt x="2173" y="246"/>
                  </a:cubicBezTo>
                  <a:cubicBezTo>
                    <a:pt x="1939" y="213"/>
                    <a:pt x="1621" y="163"/>
                    <a:pt x="1270" y="113"/>
                  </a:cubicBezTo>
                  <a:cubicBezTo>
                    <a:pt x="936" y="63"/>
                    <a:pt x="602" y="29"/>
                    <a:pt x="385" y="13"/>
                  </a:cubicBezTo>
                  <a:cubicBezTo>
                    <a:pt x="318" y="4"/>
                    <a:pt x="255"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23;p60">
              <a:extLst>
                <a:ext uri="{FF2B5EF4-FFF2-40B4-BE49-F238E27FC236}">
                  <a16:creationId xmlns:a16="http://schemas.microsoft.com/office/drawing/2014/main" id="{77695885-D689-3D47-B6B3-5B519A7B8A4F}"/>
                </a:ext>
              </a:extLst>
            </p:cNvPr>
            <p:cNvSpPr/>
            <p:nvPr/>
          </p:nvSpPr>
          <p:spPr>
            <a:xfrm>
              <a:off x="1572627" y="3632834"/>
              <a:ext cx="77657" cy="9903"/>
            </a:xfrm>
            <a:custGeom>
              <a:avLst/>
              <a:gdLst/>
              <a:ahLst/>
              <a:cxnLst/>
              <a:rect l="l" t="t" r="r" b="b"/>
              <a:pathLst>
                <a:path w="2423" h="309" extrusionOk="0">
                  <a:moveTo>
                    <a:pt x="0" y="0"/>
                  </a:moveTo>
                  <a:cubicBezTo>
                    <a:pt x="117" y="34"/>
                    <a:pt x="234" y="67"/>
                    <a:pt x="351" y="84"/>
                  </a:cubicBezTo>
                  <a:cubicBezTo>
                    <a:pt x="568" y="117"/>
                    <a:pt x="869" y="167"/>
                    <a:pt x="1203" y="201"/>
                  </a:cubicBezTo>
                  <a:cubicBezTo>
                    <a:pt x="1537" y="251"/>
                    <a:pt x="1838" y="284"/>
                    <a:pt x="2055" y="301"/>
                  </a:cubicBezTo>
                  <a:cubicBezTo>
                    <a:pt x="2144" y="301"/>
                    <a:pt x="2226" y="308"/>
                    <a:pt x="2305" y="308"/>
                  </a:cubicBezTo>
                  <a:cubicBezTo>
                    <a:pt x="2345" y="308"/>
                    <a:pt x="2384" y="307"/>
                    <a:pt x="2423" y="301"/>
                  </a:cubicBezTo>
                  <a:cubicBezTo>
                    <a:pt x="2306" y="284"/>
                    <a:pt x="2189" y="268"/>
                    <a:pt x="2072" y="251"/>
                  </a:cubicBezTo>
                  <a:lnTo>
                    <a:pt x="1203" y="151"/>
                  </a:lnTo>
                  <a:lnTo>
                    <a:pt x="351" y="34"/>
                  </a:lnTo>
                  <a:cubicBezTo>
                    <a:pt x="234" y="17"/>
                    <a:pt x="117"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24;p60">
              <a:extLst>
                <a:ext uri="{FF2B5EF4-FFF2-40B4-BE49-F238E27FC236}">
                  <a16:creationId xmlns:a16="http://schemas.microsoft.com/office/drawing/2014/main" id="{D404070F-74D0-3D4B-B114-B48BD82AFCD7}"/>
                </a:ext>
              </a:extLst>
            </p:cNvPr>
            <p:cNvSpPr/>
            <p:nvPr/>
          </p:nvSpPr>
          <p:spPr>
            <a:xfrm>
              <a:off x="1572627" y="3653185"/>
              <a:ext cx="71247" cy="9647"/>
            </a:xfrm>
            <a:custGeom>
              <a:avLst/>
              <a:gdLst/>
              <a:ahLst/>
              <a:cxnLst/>
              <a:rect l="l" t="t" r="r" b="b"/>
              <a:pathLst>
                <a:path w="2223" h="301" extrusionOk="0">
                  <a:moveTo>
                    <a:pt x="0" y="0"/>
                  </a:moveTo>
                  <a:cubicBezTo>
                    <a:pt x="368" y="84"/>
                    <a:pt x="735" y="134"/>
                    <a:pt x="1103" y="184"/>
                  </a:cubicBezTo>
                  <a:cubicBezTo>
                    <a:pt x="1470" y="234"/>
                    <a:pt x="1838" y="284"/>
                    <a:pt x="2222" y="301"/>
                  </a:cubicBezTo>
                  <a:cubicBezTo>
                    <a:pt x="1855" y="217"/>
                    <a:pt x="1487" y="151"/>
                    <a:pt x="1103" y="117"/>
                  </a:cubicBezTo>
                  <a:cubicBezTo>
                    <a:pt x="735" y="50"/>
                    <a:pt x="368" y="1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25;p60">
              <a:extLst>
                <a:ext uri="{FF2B5EF4-FFF2-40B4-BE49-F238E27FC236}">
                  <a16:creationId xmlns:a16="http://schemas.microsoft.com/office/drawing/2014/main" id="{792C200D-E6DF-5E40-AA5A-4B51BF1CEDEB}"/>
                </a:ext>
              </a:extLst>
            </p:cNvPr>
            <p:cNvSpPr/>
            <p:nvPr/>
          </p:nvSpPr>
          <p:spPr>
            <a:xfrm>
              <a:off x="2420317" y="3696549"/>
              <a:ext cx="128553" cy="134995"/>
            </a:xfrm>
            <a:custGeom>
              <a:avLst/>
              <a:gdLst/>
              <a:ahLst/>
              <a:cxnLst/>
              <a:rect l="l" t="t" r="r" b="b"/>
              <a:pathLst>
                <a:path w="4011" h="4212" extrusionOk="0">
                  <a:moveTo>
                    <a:pt x="3710" y="1"/>
                  </a:moveTo>
                  <a:lnTo>
                    <a:pt x="302" y="168"/>
                  </a:lnTo>
                  <a:cubicBezTo>
                    <a:pt x="769" y="1371"/>
                    <a:pt x="1" y="4044"/>
                    <a:pt x="1" y="4044"/>
                  </a:cubicBezTo>
                  <a:lnTo>
                    <a:pt x="3627" y="4211"/>
                  </a:lnTo>
                  <a:cubicBezTo>
                    <a:pt x="4011" y="2724"/>
                    <a:pt x="3710" y="1"/>
                    <a:pt x="37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26;p60">
              <a:extLst>
                <a:ext uri="{FF2B5EF4-FFF2-40B4-BE49-F238E27FC236}">
                  <a16:creationId xmlns:a16="http://schemas.microsoft.com/office/drawing/2014/main" id="{0BD05420-7791-D742-9DC9-289CA9454DC2}"/>
                </a:ext>
              </a:extLst>
            </p:cNvPr>
            <p:cNvSpPr/>
            <p:nvPr/>
          </p:nvSpPr>
          <p:spPr>
            <a:xfrm>
              <a:off x="2405862" y="3676197"/>
              <a:ext cx="132302" cy="135507"/>
            </a:xfrm>
            <a:custGeom>
              <a:avLst/>
              <a:gdLst/>
              <a:ahLst/>
              <a:cxnLst/>
              <a:rect l="l" t="t" r="r" b="b"/>
              <a:pathLst>
                <a:path w="4128" h="4228" extrusionOk="0">
                  <a:moveTo>
                    <a:pt x="452" y="1"/>
                  </a:moveTo>
                  <a:cubicBezTo>
                    <a:pt x="452" y="1"/>
                    <a:pt x="201" y="3259"/>
                    <a:pt x="1" y="3877"/>
                  </a:cubicBezTo>
                  <a:lnTo>
                    <a:pt x="3309" y="4228"/>
                  </a:lnTo>
                  <a:lnTo>
                    <a:pt x="3810" y="3760"/>
                  </a:lnTo>
                  <a:cubicBezTo>
                    <a:pt x="3810" y="3760"/>
                    <a:pt x="4128" y="1371"/>
                    <a:pt x="4078" y="585"/>
                  </a:cubicBezTo>
                  <a:lnTo>
                    <a:pt x="45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27;p60">
              <a:extLst>
                <a:ext uri="{FF2B5EF4-FFF2-40B4-BE49-F238E27FC236}">
                  <a16:creationId xmlns:a16="http://schemas.microsoft.com/office/drawing/2014/main" id="{BBFE3809-A943-214C-A2F4-8F686A56D1BC}"/>
                </a:ext>
              </a:extLst>
            </p:cNvPr>
            <p:cNvSpPr/>
            <p:nvPr/>
          </p:nvSpPr>
          <p:spPr>
            <a:xfrm>
              <a:off x="2511884" y="3795616"/>
              <a:ext cx="16121" cy="16089"/>
            </a:xfrm>
            <a:custGeom>
              <a:avLst/>
              <a:gdLst/>
              <a:ahLst/>
              <a:cxnLst/>
              <a:rect l="l" t="t" r="r" b="b"/>
              <a:pathLst>
                <a:path w="503" h="502" extrusionOk="0">
                  <a:moveTo>
                    <a:pt x="84" y="1"/>
                  </a:moveTo>
                  <a:lnTo>
                    <a:pt x="1" y="502"/>
                  </a:lnTo>
                  <a:lnTo>
                    <a:pt x="502"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28;p60">
              <a:extLst>
                <a:ext uri="{FF2B5EF4-FFF2-40B4-BE49-F238E27FC236}">
                  <a16:creationId xmlns:a16="http://schemas.microsoft.com/office/drawing/2014/main" id="{21C935E2-A4EB-F748-BB88-1F659D4CF9F5}"/>
                </a:ext>
              </a:extLst>
            </p:cNvPr>
            <p:cNvSpPr/>
            <p:nvPr/>
          </p:nvSpPr>
          <p:spPr>
            <a:xfrm>
              <a:off x="2434772" y="3720651"/>
              <a:ext cx="80894" cy="10737"/>
            </a:xfrm>
            <a:custGeom>
              <a:avLst/>
              <a:gdLst/>
              <a:ahLst/>
              <a:cxnLst/>
              <a:rect l="l" t="t" r="r" b="b"/>
              <a:pathLst>
                <a:path w="2524" h="335" extrusionOk="0">
                  <a:moveTo>
                    <a:pt x="1" y="1"/>
                  </a:moveTo>
                  <a:cubicBezTo>
                    <a:pt x="118" y="34"/>
                    <a:pt x="235" y="51"/>
                    <a:pt x="368" y="67"/>
                  </a:cubicBezTo>
                  <a:lnTo>
                    <a:pt x="1254" y="168"/>
                  </a:lnTo>
                  <a:lnTo>
                    <a:pt x="2156" y="301"/>
                  </a:lnTo>
                  <a:cubicBezTo>
                    <a:pt x="2273" y="318"/>
                    <a:pt x="2390" y="335"/>
                    <a:pt x="2524" y="335"/>
                  </a:cubicBezTo>
                  <a:cubicBezTo>
                    <a:pt x="2407" y="301"/>
                    <a:pt x="2273" y="268"/>
                    <a:pt x="2156" y="251"/>
                  </a:cubicBezTo>
                  <a:cubicBezTo>
                    <a:pt x="1922" y="218"/>
                    <a:pt x="1622" y="151"/>
                    <a:pt x="1271" y="117"/>
                  </a:cubicBezTo>
                  <a:cubicBezTo>
                    <a:pt x="920" y="67"/>
                    <a:pt x="602" y="34"/>
                    <a:pt x="368" y="17"/>
                  </a:cubicBezTo>
                  <a:cubicBezTo>
                    <a:pt x="252" y="1"/>
                    <a:pt x="118"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29;p60">
              <a:extLst>
                <a:ext uri="{FF2B5EF4-FFF2-40B4-BE49-F238E27FC236}">
                  <a16:creationId xmlns:a16="http://schemas.microsoft.com/office/drawing/2014/main" id="{E8C90160-A11C-F345-A67E-FA82207DFB7E}"/>
                </a:ext>
              </a:extLst>
            </p:cNvPr>
            <p:cNvSpPr/>
            <p:nvPr/>
          </p:nvSpPr>
          <p:spPr>
            <a:xfrm>
              <a:off x="2433169" y="3743663"/>
              <a:ext cx="77689" cy="9903"/>
            </a:xfrm>
            <a:custGeom>
              <a:avLst/>
              <a:gdLst/>
              <a:ahLst/>
              <a:cxnLst/>
              <a:rect l="l" t="t" r="r" b="b"/>
              <a:pathLst>
                <a:path w="2424" h="309" extrusionOk="0">
                  <a:moveTo>
                    <a:pt x="1" y="1"/>
                  </a:moveTo>
                  <a:cubicBezTo>
                    <a:pt x="118" y="34"/>
                    <a:pt x="235" y="68"/>
                    <a:pt x="352" y="68"/>
                  </a:cubicBezTo>
                  <a:cubicBezTo>
                    <a:pt x="569" y="118"/>
                    <a:pt x="870" y="168"/>
                    <a:pt x="1204" y="201"/>
                  </a:cubicBezTo>
                  <a:cubicBezTo>
                    <a:pt x="1538" y="252"/>
                    <a:pt x="1855" y="268"/>
                    <a:pt x="2073" y="285"/>
                  </a:cubicBezTo>
                  <a:cubicBezTo>
                    <a:pt x="2155" y="297"/>
                    <a:pt x="2238" y="309"/>
                    <a:pt x="2321" y="309"/>
                  </a:cubicBezTo>
                  <a:cubicBezTo>
                    <a:pt x="2355" y="309"/>
                    <a:pt x="2389" y="307"/>
                    <a:pt x="2423" y="302"/>
                  </a:cubicBezTo>
                  <a:cubicBezTo>
                    <a:pt x="2307" y="268"/>
                    <a:pt x="2190" y="252"/>
                    <a:pt x="2073" y="252"/>
                  </a:cubicBezTo>
                  <a:lnTo>
                    <a:pt x="1220" y="135"/>
                  </a:lnTo>
                  <a:lnTo>
                    <a:pt x="368" y="34"/>
                  </a:lnTo>
                  <a:cubicBezTo>
                    <a:pt x="235" y="18"/>
                    <a:pt x="118"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30;p60">
              <a:extLst>
                <a:ext uri="{FF2B5EF4-FFF2-40B4-BE49-F238E27FC236}">
                  <a16:creationId xmlns:a16="http://schemas.microsoft.com/office/drawing/2014/main" id="{DFA307E3-3F07-AE44-B851-403D74FEBD00}"/>
                </a:ext>
              </a:extLst>
            </p:cNvPr>
            <p:cNvSpPr/>
            <p:nvPr/>
          </p:nvSpPr>
          <p:spPr>
            <a:xfrm>
              <a:off x="2433169" y="3764014"/>
              <a:ext cx="71247" cy="9134"/>
            </a:xfrm>
            <a:custGeom>
              <a:avLst/>
              <a:gdLst/>
              <a:ahLst/>
              <a:cxnLst/>
              <a:rect l="l" t="t" r="r" b="b"/>
              <a:pathLst>
                <a:path w="2223" h="285" extrusionOk="0">
                  <a:moveTo>
                    <a:pt x="1" y="1"/>
                  </a:moveTo>
                  <a:lnTo>
                    <a:pt x="1" y="1"/>
                  </a:lnTo>
                  <a:cubicBezTo>
                    <a:pt x="736" y="135"/>
                    <a:pt x="1471" y="235"/>
                    <a:pt x="2223" y="285"/>
                  </a:cubicBezTo>
                  <a:cubicBezTo>
                    <a:pt x="1488" y="151"/>
                    <a:pt x="753" y="5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31;p60">
              <a:extLst>
                <a:ext uri="{FF2B5EF4-FFF2-40B4-BE49-F238E27FC236}">
                  <a16:creationId xmlns:a16="http://schemas.microsoft.com/office/drawing/2014/main" id="{2629420D-127A-694A-9AE4-099BAA959553}"/>
                </a:ext>
              </a:extLst>
            </p:cNvPr>
            <p:cNvSpPr/>
            <p:nvPr/>
          </p:nvSpPr>
          <p:spPr>
            <a:xfrm>
              <a:off x="2280547" y="3251535"/>
              <a:ext cx="129097" cy="135539"/>
            </a:xfrm>
            <a:custGeom>
              <a:avLst/>
              <a:gdLst/>
              <a:ahLst/>
              <a:cxnLst/>
              <a:rect l="l" t="t" r="r" b="b"/>
              <a:pathLst>
                <a:path w="4028" h="4229" extrusionOk="0">
                  <a:moveTo>
                    <a:pt x="3727" y="1"/>
                  </a:moveTo>
                  <a:lnTo>
                    <a:pt x="302" y="185"/>
                  </a:lnTo>
                  <a:cubicBezTo>
                    <a:pt x="786" y="1371"/>
                    <a:pt x="1" y="4061"/>
                    <a:pt x="1" y="4061"/>
                  </a:cubicBezTo>
                  <a:lnTo>
                    <a:pt x="3643" y="4228"/>
                  </a:lnTo>
                  <a:cubicBezTo>
                    <a:pt x="4028" y="2724"/>
                    <a:pt x="3727" y="1"/>
                    <a:pt x="372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32;p60">
              <a:extLst>
                <a:ext uri="{FF2B5EF4-FFF2-40B4-BE49-F238E27FC236}">
                  <a16:creationId xmlns:a16="http://schemas.microsoft.com/office/drawing/2014/main" id="{C5037769-30ED-7348-871B-86C5EDBE7666}"/>
                </a:ext>
              </a:extLst>
            </p:cNvPr>
            <p:cNvSpPr/>
            <p:nvPr/>
          </p:nvSpPr>
          <p:spPr>
            <a:xfrm>
              <a:off x="2266092" y="3231183"/>
              <a:ext cx="132847" cy="136052"/>
            </a:xfrm>
            <a:custGeom>
              <a:avLst/>
              <a:gdLst/>
              <a:ahLst/>
              <a:cxnLst/>
              <a:rect l="l" t="t" r="r" b="b"/>
              <a:pathLst>
                <a:path w="4145" h="4245" extrusionOk="0">
                  <a:moveTo>
                    <a:pt x="452" y="1"/>
                  </a:moveTo>
                  <a:cubicBezTo>
                    <a:pt x="452" y="1"/>
                    <a:pt x="201" y="3259"/>
                    <a:pt x="1" y="3894"/>
                  </a:cubicBezTo>
                  <a:lnTo>
                    <a:pt x="3326" y="4245"/>
                  </a:lnTo>
                  <a:lnTo>
                    <a:pt x="3827" y="3760"/>
                  </a:lnTo>
                  <a:cubicBezTo>
                    <a:pt x="3827" y="3760"/>
                    <a:pt x="4144" y="1371"/>
                    <a:pt x="4094" y="602"/>
                  </a:cubicBezTo>
                  <a:lnTo>
                    <a:pt x="45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33;p60">
              <a:extLst>
                <a:ext uri="{FF2B5EF4-FFF2-40B4-BE49-F238E27FC236}">
                  <a16:creationId xmlns:a16="http://schemas.microsoft.com/office/drawing/2014/main" id="{450A46E2-2B14-9440-8346-C9D68810D05A}"/>
                </a:ext>
              </a:extLst>
            </p:cNvPr>
            <p:cNvSpPr/>
            <p:nvPr/>
          </p:nvSpPr>
          <p:spPr>
            <a:xfrm>
              <a:off x="2372659" y="3351146"/>
              <a:ext cx="16089" cy="16089"/>
            </a:xfrm>
            <a:custGeom>
              <a:avLst/>
              <a:gdLst/>
              <a:ahLst/>
              <a:cxnLst/>
              <a:rect l="l" t="t" r="r" b="b"/>
              <a:pathLst>
                <a:path w="502" h="502" extrusionOk="0">
                  <a:moveTo>
                    <a:pt x="68" y="1"/>
                  </a:moveTo>
                  <a:lnTo>
                    <a:pt x="1" y="502"/>
                  </a:lnTo>
                  <a:lnTo>
                    <a:pt x="502" y="17"/>
                  </a:lnTo>
                  <a:lnTo>
                    <a:pt x="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34;p60">
              <a:extLst>
                <a:ext uri="{FF2B5EF4-FFF2-40B4-BE49-F238E27FC236}">
                  <a16:creationId xmlns:a16="http://schemas.microsoft.com/office/drawing/2014/main" id="{1B3AED99-BF60-2440-A481-14B88E8FB4DA}"/>
                </a:ext>
              </a:extLst>
            </p:cNvPr>
            <p:cNvSpPr/>
            <p:nvPr/>
          </p:nvSpPr>
          <p:spPr>
            <a:xfrm>
              <a:off x="2295001" y="3276181"/>
              <a:ext cx="80894" cy="10737"/>
            </a:xfrm>
            <a:custGeom>
              <a:avLst/>
              <a:gdLst/>
              <a:ahLst/>
              <a:cxnLst/>
              <a:rect l="l" t="t" r="r" b="b"/>
              <a:pathLst>
                <a:path w="2524" h="335" extrusionOk="0">
                  <a:moveTo>
                    <a:pt x="1" y="0"/>
                  </a:moveTo>
                  <a:cubicBezTo>
                    <a:pt x="118" y="34"/>
                    <a:pt x="252" y="51"/>
                    <a:pt x="369" y="51"/>
                  </a:cubicBezTo>
                  <a:lnTo>
                    <a:pt x="1271" y="168"/>
                  </a:lnTo>
                  <a:lnTo>
                    <a:pt x="2156" y="284"/>
                  </a:lnTo>
                  <a:cubicBezTo>
                    <a:pt x="2290" y="318"/>
                    <a:pt x="2407" y="335"/>
                    <a:pt x="2524" y="335"/>
                  </a:cubicBezTo>
                  <a:cubicBezTo>
                    <a:pt x="2407" y="301"/>
                    <a:pt x="2290" y="268"/>
                    <a:pt x="2173" y="251"/>
                  </a:cubicBezTo>
                  <a:cubicBezTo>
                    <a:pt x="1939" y="201"/>
                    <a:pt x="1622" y="151"/>
                    <a:pt x="1271" y="101"/>
                  </a:cubicBezTo>
                  <a:cubicBezTo>
                    <a:pt x="920" y="67"/>
                    <a:pt x="602" y="34"/>
                    <a:pt x="385" y="17"/>
                  </a:cubicBezTo>
                  <a:cubicBezTo>
                    <a:pt x="252" y="0"/>
                    <a:pt x="135"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35;p60">
              <a:extLst>
                <a:ext uri="{FF2B5EF4-FFF2-40B4-BE49-F238E27FC236}">
                  <a16:creationId xmlns:a16="http://schemas.microsoft.com/office/drawing/2014/main" id="{6F453A0A-30CC-7C40-B89D-5E0451DBFE4F}"/>
                </a:ext>
              </a:extLst>
            </p:cNvPr>
            <p:cNvSpPr/>
            <p:nvPr/>
          </p:nvSpPr>
          <p:spPr>
            <a:xfrm>
              <a:off x="2293944" y="3298680"/>
              <a:ext cx="77689" cy="10192"/>
            </a:xfrm>
            <a:custGeom>
              <a:avLst/>
              <a:gdLst/>
              <a:ahLst/>
              <a:cxnLst/>
              <a:rect l="l" t="t" r="r" b="b"/>
              <a:pathLst>
                <a:path w="2424" h="318" extrusionOk="0">
                  <a:moveTo>
                    <a:pt x="1" y="0"/>
                  </a:moveTo>
                  <a:lnTo>
                    <a:pt x="1" y="0"/>
                  </a:lnTo>
                  <a:cubicBezTo>
                    <a:pt x="117" y="50"/>
                    <a:pt x="234" y="67"/>
                    <a:pt x="351" y="84"/>
                  </a:cubicBezTo>
                  <a:cubicBezTo>
                    <a:pt x="569" y="134"/>
                    <a:pt x="869" y="167"/>
                    <a:pt x="1204" y="217"/>
                  </a:cubicBezTo>
                  <a:cubicBezTo>
                    <a:pt x="1538" y="251"/>
                    <a:pt x="1838" y="284"/>
                    <a:pt x="2056" y="301"/>
                  </a:cubicBezTo>
                  <a:cubicBezTo>
                    <a:pt x="2173" y="318"/>
                    <a:pt x="2306" y="318"/>
                    <a:pt x="2423" y="318"/>
                  </a:cubicBezTo>
                  <a:cubicBezTo>
                    <a:pt x="2306" y="284"/>
                    <a:pt x="2189" y="268"/>
                    <a:pt x="2072" y="268"/>
                  </a:cubicBezTo>
                  <a:lnTo>
                    <a:pt x="1204" y="151"/>
                  </a:lnTo>
                  <a:lnTo>
                    <a:pt x="351" y="50"/>
                  </a:lnTo>
                  <a:cubicBezTo>
                    <a:pt x="234" y="17"/>
                    <a:pt x="117" y="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36;p60">
              <a:extLst>
                <a:ext uri="{FF2B5EF4-FFF2-40B4-BE49-F238E27FC236}">
                  <a16:creationId xmlns:a16="http://schemas.microsoft.com/office/drawing/2014/main" id="{6BDE84AE-26B4-9440-84F7-01765331F87C}"/>
                </a:ext>
              </a:extLst>
            </p:cNvPr>
            <p:cNvSpPr/>
            <p:nvPr/>
          </p:nvSpPr>
          <p:spPr>
            <a:xfrm>
              <a:off x="2293944" y="3319032"/>
              <a:ext cx="70734" cy="9647"/>
            </a:xfrm>
            <a:custGeom>
              <a:avLst/>
              <a:gdLst/>
              <a:ahLst/>
              <a:cxnLst/>
              <a:rect l="l" t="t" r="r" b="b"/>
              <a:pathLst>
                <a:path w="2207" h="301" extrusionOk="0">
                  <a:moveTo>
                    <a:pt x="1" y="0"/>
                  </a:moveTo>
                  <a:lnTo>
                    <a:pt x="1" y="0"/>
                  </a:lnTo>
                  <a:cubicBezTo>
                    <a:pt x="719" y="150"/>
                    <a:pt x="1471" y="251"/>
                    <a:pt x="2206" y="301"/>
                  </a:cubicBezTo>
                  <a:cubicBezTo>
                    <a:pt x="1471" y="167"/>
                    <a:pt x="736" y="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37;p60">
              <a:extLst>
                <a:ext uri="{FF2B5EF4-FFF2-40B4-BE49-F238E27FC236}">
                  <a16:creationId xmlns:a16="http://schemas.microsoft.com/office/drawing/2014/main" id="{288FE0FA-0B54-4341-951D-B9B9DE14E4B3}"/>
                </a:ext>
              </a:extLst>
            </p:cNvPr>
            <p:cNvSpPr/>
            <p:nvPr/>
          </p:nvSpPr>
          <p:spPr>
            <a:xfrm>
              <a:off x="1831815" y="3289578"/>
              <a:ext cx="129065" cy="135507"/>
            </a:xfrm>
            <a:custGeom>
              <a:avLst/>
              <a:gdLst/>
              <a:ahLst/>
              <a:cxnLst/>
              <a:rect l="l" t="t" r="r" b="b"/>
              <a:pathLst>
                <a:path w="4027" h="4228" extrusionOk="0">
                  <a:moveTo>
                    <a:pt x="3726" y="0"/>
                  </a:moveTo>
                  <a:lnTo>
                    <a:pt x="301" y="184"/>
                  </a:lnTo>
                  <a:cubicBezTo>
                    <a:pt x="785" y="1370"/>
                    <a:pt x="0" y="4060"/>
                    <a:pt x="0" y="4060"/>
                  </a:cubicBezTo>
                  <a:lnTo>
                    <a:pt x="3642" y="4227"/>
                  </a:lnTo>
                  <a:cubicBezTo>
                    <a:pt x="4027" y="2724"/>
                    <a:pt x="3726" y="0"/>
                    <a:pt x="372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38;p60">
              <a:extLst>
                <a:ext uri="{FF2B5EF4-FFF2-40B4-BE49-F238E27FC236}">
                  <a16:creationId xmlns:a16="http://schemas.microsoft.com/office/drawing/2014/main" id="{F05449B9-D920-F343-8CF1-BF15640968C5}"/>
                </a:ext>
              </a:extLst>
            </p:cNvPr>
            <p:cNvSpPr/>
            <p:nvPr/>
          </p:nvSpPr>
          <p:spPr>
            <a:xfrm>
              <a:off x="1817873" y="3269226"/>
              <a:ext cx="132302" cy="136052"/>
            </a:xfrm>
            <a:custGeom>
              <a:avLst/>
              <a:gdLst/>
              <a:ahLst/>
              <a:cxnLst/>
              <a:rect l="l" t="t" r="r" b="b"/>
              <a:pathLst>
                <a:path w="4128" h="4245" extrusionOk="0">
                  <a:moveTo>
                    <a:pt x="435" y="0"/>
                  </a:moveTo>
                  <a:cubicBezTo>
                    <a:pt x="435" y="0"/>
                    <a:pt x="201" y="3258"/>
                    <a:pt x="1" y="3893"/>
                  </a:cubicBezTo>
                  <a:lnTo>
                    <a:pt x="3309" y="4244"/>
                  </a:lnTo>
                  <a:lnTo>
                    <a:pt x="3810" y="3760"/>
                  </a:lnTo>
                  <a:cubicBezTo>
                    <a:pt x="3810" y="3760"/>
                    <a:pt x="4128" y="1370"/>
                    <a:pt x="4077" y="602"/>
                  </a:cubicBezTo>
                  <a:lnTo>
                    <a:pt x="43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39;p60">
              <a:extLst>
                <a:ext uri="{FF2B5EF4-FFF2-40B4-BE49-F238E27FC236}">
                  <a16:creationId xmlns:a16="http://schemas.microsoft.com/office/drawing/2014/main" id="{D601D1AE-D9C3-2D4A-8733-491F52D2FECC}"/>
                </a:ext>
              </a:extLst>
            </p:cNvPr>
            <p:cNvSpPr/>
            <p:nvPr/>
          </p:nvSpPr>
          <p:spPr>
            <a:xfrm>
              <a:off x="1923895" y="3389158"/>
              <a:ext cx="16121" cy="16121"/>
            </a:xfrm>
            <a:custGeom>
              <a:avLst/>
              <a:gdLst/>
              <a:ahLst/>
              <a:cxnLst/>
              <a:rect l="l" t="t" r="r" b="b"/>
              <a:pathLst>
                <a:path w="503" h="503" extrusionOk="0">
                  <a:moveTo>
                    <a:pt x="68" y="1"/>
                  </a:moveTo>
                  <a:lnTo>
                    <a:pt x="1" y="502"/>
                  </a:lnTo>
                  <a:lnTo>
                    <a:pt x="502" y="18"/>
                  </a:lnTo>
                  <a:lnTo>
                    <a:pt x="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40;p60">
              <a:extLst>
                <a:ext uri="{FF2B5EF4-FFF2-40B4-BE49-F238E27FC236}">
                  <a16:creationId xmlns:a16="http://schemas.microsoft.com/office/drawing/2014/main" id="{70E1D24C-C378-9C4E-ABDF-80A166CDB5E5}"/>
                </a:ext>
              </a:extLst>
            </p:cNvPr>
            <p:cNvSpPr/>
            <p:nvPr/>
          </p:nvSpPr>
          <p:spPr>
            <a:xfrm>
              <a:off x="1846269" y="3314193"/>
              <a:ext cx="81407" cy="10737"/>
            </a:xfrm>
            <a:custGeom>
              <a:avLst/>
              <a:gdLst/>
              <a:ahLst/>
              <a:cxnLst/>
              <a:rect l="l" t="t" r="r" b="b"/>
              <a:pathLst>
                <a:path w="2540" h="335" extrusionOk="0">
                  <a:moveTo>
                    <a:pt x="0" y="1"/>
                  </a:moveTo>
                  <a:cubicBezTo>
                    <a:pt x="134" y="34"/>
                    <a:pt x="251" y="51"/>
                    <a:pt x="384" y="51"/>
                  </a:cubicBezTo>
                  <a:lnTo>
                    <a:pt x="1270" y="168"/>
                  </a:lnTo>
                  <a:lnTo>
                    <a:pt x="2156" y="301"/>
                  </a:lnTo>
                  <a:cubicBezTo>
                    <a:pt x="2289" y="318"/>
                    <a:pt x="2406" y="335"/>
                    <a:pt x="2540" y="335"/>
                  </a:cubicBezTo>
                  <a:cubicBezTo>
                    <a:pt x="2423" y="301"/>
                    <a:pt x="2289" y="268"/>
                    <a:pt x="2172" y="251"/>
                  </a:cubicBezTo>
                  <a:cubicBezTo>
                    <a:pt x="1938" y="201"/>
                    <a:pt x="1621" y="151"/>
                    <a:pt x="1287" y="101"/>
                  </a:cubicBezTo>
                  <a:cubicBezTo>
                    <a:pt x="936" y="68"/>
                    <a:pt x="618" y="34"/>
                    <a:pt x="384" y="17"/>
                  </a:cubicBezTo>
                  <a:cubicBezTo>
                    <a:pt x="251" y="1"/>
                    <a:pt x="13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41;p60">
              <a:extLst>
                <a:ext uri="{FF2B5EF4-FFF2-40B4-BE49-F238E27FC236}">
                  <a16:creationId xmlns:a16="http://schemas.microsoft.com/office/drawing/2014/main" id="{77E26CE5-6D80-9C4B-8392-4AD70E8AA8B9}"/>
                </a:ext>
              </a:extLst>
            </p:cNvPr>
            <p:cNvSpPr/>
            <p:nvPr/>
          </p:nvSpPr>
          <p:spPr>
            <a:xfrm>
              <a:off x="1845180" y="3336692"/>
              <a:ext cx="77689" cy="10192"/>
            </a:xfrm>
            <a:custGeom>
              <a:avLst/>
              <a:gdLst/>
              <a:ahLst/>
              <a:cxnLst/>
              <a:rect l="l" t="t" r="r" b="b"/>
              <a:pathLst>
                <a:path w="2424" h="318" extrusionOk="0">
                  <a:moveTo>
                    <a:pt x="1" y="0"/>
                  </a:moveTo>
                  <a:cubicBezTo>
                    <a:pt x="118" y="51"/>
                    <a:pt x="235" y="67"/>
                    <a:pt x="352" y="84"/>
                  </a:cubicBezTo>
                  <a:cubicBezTo>
                    <a:pt x="569" y="134"/>
                    <a:pt x="870" y="168"/>
                    <a:pt x="1204" y="218"/>
                  </a:cubicBezTo>
                  <a:cubicBezTo>
                    <a:pt x="1538" y="251"/>
                    <a:pt x="1839" y="285"/>
                    <a:pt x="2073" y="301"/>
                  </a:cubicBezTo>
                  <a:cubicBezTo>
                    <a:pt x="2190" y="318"/>
                    <a:pt x="2307" y="318"/>
                    <a:pt x="2423" y="318"/>
                  </a:cubicBezTo>
                  <a:cubicBezTo>
                    <a:pt x="2307" y="285"/>
                    <a:pt x="2190" y="268"/>
                    <a:pt x="2073" y="268"/>
                  </a:cubicBezTo>
                  <a:lnTo>
                    <a:pt x="1220" y="151"/>
                  </a:lnTo>
                  <a:lnTo>
                    <a:pt x="352" y="51"/>
                  </a:lnTo>
                  <a:cubicBezTo>
                    <a:pt x="235" y="17"/>
                    <a:pt x="118" y="1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42;p60">
              <a:extLst>
                <a:ext uri="{FF2B5EF4-FFF2-40B4-BE49-F238E27FC236}">
                  <a16:creationId xmlns:a16="http://schemas.microsoft.com/office/drawing/2014/main" id="{6D80A523-141C-9E4A-A790-124341305675}"/>
                </a:ext>
              </a:extLst>
            </p:cNvPr>
            <p:cNvSpPr/>
            <p:nvPr/>
          </p:nvSpPr>
          <p:spPr>
            <a:xfrm>
              <a:off x="1845180" y="3357043"/>
              <a:ext cx="71247" cy="9679"/>
            </a:xfrm>
            <a:custGeom>
              <a:avLst/>
              <a:gdLst/>
              <a:ahLst/>
              <a:cxnLst/>
              <a:rect l="l" t="t" r="r" b="b"/>
              <a:pathLst>
                <a:path w="2223" h="302" extrusionOk="0">
                  <a:moveTo>
                    <a:pt x="1" y="0"/>
                  </a:moveTo>
                  <a:lnTo>
                    <a:pt x="1" y="0"/>
                  </a:lnTo>
                  <a:cubicBezTo>
                    <a:pt x="736" y="151"/>
                    <a:pt x="1471" y="251"/>
                    <a:pt x="2223" y="301"/>
                  </a:cubicBezTo>
                  <a:cubicBezTo>
                    <a:pt x="1488" y="168"/>
                    <a:pt x="736" y="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43;p60">
              <a:extLst>
                <a:ext uri="{FF2B5EF4-FFF2-40B4-BE49-F238E27FC236}">
                  <a16:creationId xmlns:a16="http://schemas.microsoft.com/office/drawing/2014/main" id="{42D572FE-BAC6-9049-88C6-3E8A339D54E1}"/>
                </a:ext>
              </a:extLst>
            </p:cNvPr>
            <p:cNvSpPr/>
            <p:nvPr/>
          </p:nvSpPr>
          <p:spPr>
            <a:xfrm>
              <a:off x="1794861" y="3462007"/>
              <a:ext cx="275822" cy="216370"/>
            </a:xfrm>
            <a:custGeom>
              <a:avLst/>
              <a:gdLst/>
              <a:ahLst/>
              <a:cxnLst/>
              <a:rect l="l" t="t" r="r" b="b"/>
              <a:pathLst>
                <a:path w="8606" h="6751" extrusionOk="0">
                  <a:moveTo>
                    <a:pt x="0" y="0"/>
                  </a:moveTo>
                  <a:lnTo>
                    <a:pt x="284" y="6650"/>
                  </a:lnTo>
                  <a:lnTo>
                    <a:pt x="8605" y="6751"/>
                  </a:lnTo>
                  <a:lnTo>
                    <a:pt x="8221" y="84"/>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44;p60">
              <a:extLst>
                <a:ext uri="{FF2B5EF4-FFF2-40B4-BE49-F238E27FC236}">
                  <a16:creationId xmlns:a16="http://schemas.microsoft.com/office/drawing/2014/main" id="{AAEF816B-E126-9D4D-A982-C49A83887A2F}"/>
                </a:ext>
              </a:extLst>
            </p:cNvPr>
            <p:cNvSpPr/>
            <p:nvPr/>
          </p:nvSpPr>
          <p:spPr>
            <a:xfrm>
              <a:off x="1791624" y="3460405"/>
              <a:ext cx="264573" cy="199768"/>
            </a:xfrm>
            <a:custGeom>
              <a:avLst/>
              <a:gdLst/>
              <a:ahLst/>
              <a:cxnLst/>
              <a:rect l="l" t="t" r="r" b="b"/>
              <a:pathLst>
                <a:path w="8255" h="6233" extrusionOk="0">
                  <a:moveTo>
                    <a:pt x="1" y="0"/>
                  </a:moveTo>
                  <a:lnTo>
                    <a:pt x="1" y="6232"/>
                  </a:lnTo>
                  <a:lnTo>
                    <a:pt x="8255" y="6232"/>
                  </a:lnTo>
                  <a:lnTo>
                    <a:pt x="8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45;p60">
              <a:extLst>
                <a:ext uri="{FF2B5EF4-FFF2-40B4-BE49-F238E27FC236}">
                  <a16:creationId xmlns:a16="http://schemas.microsoft.com/office/drawing/2014/main" id="{BA96409E-981C-1748-B6F2-A778B30CF762}"/>
                </a:ext>
              </a:extLst>
            </p:cNvPr>
            <p:cNvSpPr/>
            <p:nvPr/>
          </p:nvSpPr>
          <p:spPr>
            <a:xfrm>
              <a:off x="1791111" y="3459315"/>
              <a:ext cx="266175" cy="201915"/>
            </a:xfrm>
            <a:custGeom>
              <a:avLst/>
              <a:gdLst/>
              <a:ahLst/>
              <a:cxnLst/>
              <a:rect l="l" t="t" r="r" b="b"/>
              <a:pathLst>
                <a:path w="8305" h="6300" extrusionOk="0">
                  <a:moveTo>
                    <a:pt x="0" y="1"/>
                  </a:moveTo>
                  <a:lnTo>
                    <a:pt x="0" y="34"/>
                  </a:lnTo>
                  <a:cubicBezTo>
                    <a:pt x="0" y="2273"/>
                    <a:pt x="0" y="4395"/>
                    <a:pt x="0" y="6266"/>
                  </a:cubicBezTo>
                  <a:lnTo>
                    <a:pt x="0" y="6300"/>
                  </a:lnTo>
                  <a:lnTo>
                    <a:pt x="17" y="6300"/>
                  </a:lnTo>
                  <a:lnTo>
                    <a:pt x="5999" y="6283"/>
                  </a:lnTo>
                  <a:lnTo>
                    <a:pt x="7686" y="6283"/>
                  </a:lnTo>
                  <a:lnTo>
                    <a:pt x="8121" y="6266"/>
                  </a:lnTo>
                  <a:lnTo>
                    <a:pt x="7669" y="6266"/>
                  </a:lnTo>
                  <a:lnTo>
                    <a:pt x="5982" y="6250"/>
                  </a:lnTo>
                  <a:lnTo>
                    <a:pt x="50" y="6250"/>
                  </a:lnTo>
                  <a:cubicBezTo>
                    <a:pt x="50" y="4392"/>
                    <a:pt x="50" y="2288"/>
                    <a:pt x="50" y="68"/>
                  </a:cubicBezTo>
                  <a:lnTo>
                    <a:pt x="8254" y="68"/>
                  </a:lnTo>
                  <a:cubicBezTo>
                    <a:pt x="8254" y="1941"/>
                    <a:pt x="8254" y="3483"/>
                    <a:pt x="8271" y="4562"/>
                  </a:cubicBezTo>
                  <a:cubicBezTo>
                    <a:pt x="8271" y="5097"/>
                    <a:pt x="8271" y="5531"/>
                    <a:pt x="8271" y="5815"/>
                  </a:cubicBezTo>
                  <a:cubicBezTo>
                    <a:pt x="8271" y="5966"/>
                    <a:pt x="8271" y="6083"/>
                    <a:pt x="8271" y="6149"/>
                  </a:cubicBezTo>
                  <a:cubicBezTo>
                    <a:pt x="8271" y="6233"/>
                    <a:pt x="8271" y="6266"/>
                    <a:pt x="8271" y="6266"/>
                  </a:cubicBezTo>
                  <a:cubicBezTo>
                    <a:pt x="8271" y="6266"/>
                    <a:pt x="8288" y="6233"/>
                    <a:pt x="8288" y="6166"/>
                  </a:cubicBezTo>
                  <a:cubicBezTo>
                    <a:pt x="8288" y="6083"/>
                    <a:pt x="8288" y="5982"/>
                    <a:pt x="8288" y="5832"/>
                  </a:cubicBezTo>
                  <a:cubicBezTo>
                    <a:pt x="8288" y="5548"/>
                    <a:pt x="8288" y="5114"/>
                    <a:pt x="8288" y="4579"/>
                  </a:cubicBezTo>
                  <a:cubicBezTo>
                    <a:pt x="8288" y="3493"/>
                    <a:pt x="8304" y="1922"/>
                    <a:pt x="8304" y="34"/>
                  </a:cubicBezTo>
                  <a:lnTo>
                    <a:pt x="8304" y="17"/>
                  </a:lnTo>
                  <a:lnTo>
                    <a:pt x="8271" y="17"/>
                  </a:lnTo>
                  <a:lnTo>
                    <a:pt x="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246;p60">
              <a:extLst>
                <a:ext uri="{FF2B5EF4-FFF2-40B4-BE49-F238E27FC236}">
                  <a16:creationId xmlns:a16="http://schemas.microsoft.com/office/drawing/2014/main" id="{4528E5A2-326D-D74C-B5E6-1F0B567B12C0}"/>
                </a:ext>
              </a:extLst>
            </p:cNvPr>
            <p:cNvSpPr/>
            <p:nvPr/>
          </p:nvSpPr>
          <p:spPr>
            <a:xfrm>
              <a:off x="1823770" y="3502711"/>
              <a:ext cx="107143" cy="134963"/>
            </a:xfrm>
            <a:custGeom>
              <a:avLst/>
              <a:gdLst/>
              <a:ahLst/>
              <a:cxnLst/>
              <a:rect l="l" t="t" r="r" b="b"/>
              <a:pathLst>
                <a:path w="3343" h="4211" extrusionOk="0">
                  <a:moveTo>
                    <a:pt x="0" y="0"/>
                  </a:moveTo>
                  <a:lnTo>
                    <a:pt x="0" y="4211"/>
                  </a:lnTo>
                  <a:lnTo>
                    <a:pt x="3342" y="4211"/>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247;p60">
              <a:extLst>
                <a:ext uri="{FF2B5EF4-FFF2-40B4-BE49-F238E27FC236}">
                  <a16:creationId xmlns:a16="http://schemas.microsoft.com/office/drawing/2014/main" id="{D47D9033-DE70-3347-A6C2-C1B3B5901C26}"/>
                </a:ext>
              </a:extLst>
            </p:cNvPr>
            <p:cNvSpPr/>
            <p:nvPr/>
          </p:nvSpPr>
          <p:spPr>
            <a:xfrm>
              <a:off x="1822552" y="3502070"/>
              <a:ext cx="109419" cy="136693"/>
            </a:xfrm>
            <a:custGeom>
              <a:avLst/>
              <a:gdLst/>
              <a:ahLst/>
              <a:cxnLst/>
              <a:rect l="l" t="t" r="r" b="b"/>
              <a:pathLst>
                <a:path w="3414" h="4265" extrusionOk="0">
                  <a:moveTo>
                    <a:pt x="75" y="17"/>
                  </a:moveTo>
                  <a:cubicBezTo>
                    <a:pt x="76" y="17"/>
                    <a:pt x="74" y="20"/>
                    <a:pt x="72" y="23"/>
                  </a:cubicBezTo>
                  <a:lnTo>
                    <a:pt x="72" y="23"/>
                  </a:lnTo>
                  <a:lnTo>
                    <a:pt x="72" y="20"/>
                  </a:lnTo>
                  <a:cubicBezTo>
                    <a:pt x="74" y="18"/>
                    <a:pt x="75" y="17"/>
                    <a:pt x="75" y="17"/>
                  </a:cubicBezTo>
                  <a:close/>
                  <a:moveTo>
                    <a:pt x="45" y="54"/>
                  </a:moveTo>
                  <a:cubicBezTo>
                    <a:pt x="43" y="55"/>
                    <a:pt x="41" y="56"/>
                    <a:pt x="40" y="56"/>
                  </a:cubicBezTo>
                  <a:cubicBezTo>
                    <a:pt x="39" y="56"/>
                    <a:pt x="38" y="55"/>
                    <a:pt x="38" y="54"/>
                  </a:cubicBezTo>
                  <a:close/>
                  <a:moveTo>
                    <a:pt x="37" y="1"/>
                  </a:moveTo>
                  <a:cubicBezTo>
                    <a:pt x="31" y="1"/>
                    <a:pt x="13" y="22"/>
                    <a:pt x="5" y="28"/>
                  </a:cubicBezTo>
                  <a:lnTo>
                    <a:pt x="5" y="28"/>
                  </a:lnTo>
                  <a:lnTo>
                    <a:pt x="5" y="20"/>
                  </a:lnTo>
                  <a:cubicBezTo>
                    <a:pt x="2" y="27"/>
                    <a:pt x="1" y="30"/>
                    <a:pt x="2" y="30"/>
                  </a:cubicBezTo>
                  <a:cubicBezTo>
                    <a:pt x="3" y="30"/>
                    <a:pt x="4" y="29"/>
                    <a:pt x="5" y="28"/>
                  </a:cubicBezTo>
                  <a:lnTo>
                    <a:pt x="5" y="28"/>
                  </a:lnTo>
                  <a:lnTo>
                    <a:pt x="5" y="605"/>
                  </a:lnTo>
                  <a:lnTo>
                    <a:pt x="5" y="1173"/>
                  </a:lnTo>
                  <a:cubicBezTo>
                    <a:pt x="5" y="1541"/>
                    <a:pt x="5" y="1908"/>
                    <a:pt x="5" y="2259"/>
                  </a:cubicBezTo>
                  <a:cubicBezTo>
                    <a:pt x="5" y="2978"/>
                    <a:pt x="5" y="3629"/>
                    <a:pt x="5" y="4231"/>
                  </a:cubicBezTo>
                  <a:lnTo>
                    <a:pt x="5" y="4264"/>
                  </a:lnTo>
                  <a:lnTo>
                    <a:pt x="38" y="4264"/>
                  </a:lnTo>
                  <a:lnTo>
                    <a:pt x="2478" y="4247"/>
                  </a:lnTo>
                  <a:lnTo>
                    <a:pt x="3330" y="4247"/>
                  </a:lnTo>
                  <a:cubicBezTo>
                    <a:pt x="3347" y="4247"/>
                    <a:pt x="3363" y="4247"/>
                    <a:pt x="3380" y="4231"/>
                  </a:cubicBezTo>
                  <a:lnTo>
                    <a:pt x="2461" y="4231"/>
                  </a:lnTo>
                  <a:lnTo>
                    <a:pt x="72" y="4214"/>
                  </a:lnTo>
                  <a:lnTo>
                    <a:pt x="72" y="4214"/>
                  </a:lnTo>
                  <a:cubicBezTo>
                    <a:pt x="72" y="3617"/>
                    <a:pt x="72" y="2971"/>
                    <a:pt x="72" y="2259"/>
                  </a:cubicBezTo>
                  <a:lnTo>
                    <a:pt x="72" y="1173"/>
                  </a:lnTo>
                  <a:lnTo>
                    <a:pt x="72" y="605"/>
                  </a:lnTo>
                  <a:lnTo>
                    <a:pt x="72" y="321"/>
                  </a:lnTo>
                  <a:lnTo>
                    <a:pt x="72" y="54"/>
                  </a:lnTo>
                  <a:lnTo>
                    <a:pt x="3363" y="54"/>
                  </a:lnTo>
                  <a:cubicBezTo>
                    <a:pt x="3363" y="1292"/>
                    <a:pt x="3363" y="2332"/>
                    <a:pt x="3363" y="3061"/>
                  </a:cubicBezTo>
                  <a:cubicBezTo>
                    <a:pt x="3380" y="3429"/>
                    <a:pt x="3380" y="3729"/>
                    <a:pt x="3380" y="3930"/>
                  </a:cubicBezTo>
                  <a:cubicBezTo>
                    <a:pt x="3380" y="4030"/>
                    <a:pt x="3380" y="4097"/>
                    <a:pt x="3380" y="4147"/>
                  </a:cubicBezTo>
                  <a:cubicBezTo>
                    <a:pt x="3380" y="4153"/>
                    <a:pt x="3380" y="4159"/>
                    <a:pt x="3380" y="4164"/>
                  </a:cubicBezTo>
                  <a:cubicBezTo>
                    <a:pt x="3397" y="4114"/>
                    <a:pt x="3397" y="4030"/>
                    <a:pt x="3397" y="3930"/>
                  </a:cubicBezTo>
                  <a:cubicBezTo>
                    <a:pt x="3397" y="3729"/>
                    <a:pt x="3397" y="3445"/>
                    <a:pt x="3397" y="3078"/>
                  </a:cubicBezTo>
                  <a:cubicBezTo>
                    <a:pt x="3397" y="2326"/>
                    <a:pt x="3414" y="1273"/>
                    <a:pt x="3414" y="20"/>
                  </a:cubicBezTo>
                  <a:lnTo>
                    <a:pt x="3414" y="3"/>
                  </a:lnTo>
                  <a:lnTo>
                    <a:pt x="38" y="3"/>
                  </a:lnTo>
                  <a:cubicBezTo>
                    <a:pt x="38" y="2"/>
                    <a:pt x="38" y="1"/>
                    <a:pt x="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48;p60">
              <a:extLst>
                <a:ext uri="{FF2B5EF4-FFF2-40B4-BE49-F238E27FC236}">
                  <a16:creationId xmlns:a16="http://schemas.microsoft.com/office/drawing/2014/main" id="{9CCF96A0-FA27-834C-89E8-84C6B5CDD337}"/>
                </a:ext>
              </a:extLst>
            </p:cNvPr>
            <p:cNvSpPr/>
            <p:nvPr/>
          </p:nvSpPr>
          <p:spPr>
            <a:xfrm>
              <a:off x="1828065" y="3472167"/>
              <a:ext cx="205120" cy="19326"/>
            </a:xfrm>
            <a:custGeom>
              <a:avLst/>
              <a:gdLst/>
              <a:ahLst/>
              <a:cxnLst/>
              <a:rect l="l" t="t" r="r" b="b"/>
              <a:pathLst>
                <a:path w="6400" h="603" extrusionOk="0">
                  <a:moveTo>
                    <a:pt x="0" y="1"/>
                  </a:moveTo>
                  <a:lnTo>
                    <a:pt x="0" y="602"/>
                  </a:lnTo>
                  <a:lnTo>
                    <a:pt x="6399" y="602"/>
                  </a:lnTo>
                  <a:lnTo>
                    <a:pt x="63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49;p60">
              <a:extLst>
                <a:ext uri="{FF2B5EF4-FFF2-40B4-BE49-F238E27FC236}">
                  <a16:creationId xmlns:a16="http://schemas.microsoft.com/office/drawing/2014/main" id="{B2439126-538D-1341-BDD8-4A1FD7E6A87F}"/>
                </a:ext>
              </a:extLst>
            </p:cNvPr>
            <p:cNvSpPr/>
            <p:nvPr/>
          </p:nvSpPr>
          <p:spPr>
            <a:xfrm>
              <a:off x="1826975" y="3471109"/>
              <a:ext cx="206755" cy="21441"/>
            </a:xfrm>
            <a:custGeom>
              <a:avLst/>
              <a:gdLst/>
              <a:ahLst/>
              <a:cxnLst/>
              <a:rect l="l" t="t" r="r" b="b"/>
              <a:pathLst>
                <a:path w="6451" h="669" extrusionOk="0">
                  <a:moveTo>
                    <a:pt x="34" y="0"/>
                  </a:moveTo>
                  <a:cubicBezTo>
                    <a:pt x="14" y="20"/>
                    <a:pt x="5" y="30"/>
                    <a:pt x="1" y="34"/>
                  </a:cubicBezTo>
                  <a:lnTo>
                    <a:pt x="1" y="34"/>
                  </a:lnTo>
                  <a:lnTo>
                    <a:pt x="1" y="335"/>
                  </a:lnTo>
                  <a:lnTo>
                    <a:pt x="1" y="635"/>
                  </a:lnTo>
                  <a:lnTo>
                    <a:pt x="1" y="669"/>
                  </a:lnTo>
                  <a:lnTo>
                    <a:pt x="34" y="669"/>
                  </a:lnTo>
                  <a:lnTo>
                    <a:pt x="4596" y="652"/>
                  </a:lnTo>
                  <a:lnTo>
                    <a:pt x="5949" y="635"/>
                  </a:lnTo>
                  <a:lnTo>
                    <a:pt x="6300" y="635"/>
                  </a:lnTo>
                  <a:lnTo>
                    <a:pt x="5932" y="619"/>
                  </a:lnTo>
                  <a:lnTo>
                    <a:pt x="4579" y="619"/>
                  </a:lnTo>
                  <a:lnTo>
                    <a:pt x="51" y="602"/>
                  </a:lnTo>
                  <a:lnTo>
                    <a:pt x="51" y="602"/>
                  </a:lnTo>
                  <a:lnTo>
                    <a:pt x="51" y="335"/>
                  </a:lnTo>
                  <a:lnTo>
                    <a:pt x="51" y="50"/>
                  </a:lnTo>
                  <a:lnTo>
                    <a:pt x="51" y="50"/>
                  </a:lnTo>
                  <a:cubicBezTo>
                    <a:pt x="2901" y="50"/>
                    <a:pt x="5366" y="50"/>
                    <a:pt x="6433" y="34"/>
                  </a:cubicBezTo>
                  <a:cubicBezTo>
                    <a:pt x="6433" y="218"/>
                    <a:pt x="6433" y="368"/>
                    <a:pt x="6433" y="468"/>
                  </a:cubicBezTo>
                  <a:cubicBezTo>
                    <a:pt x="6433" y="518"/>
                    <a:pt x="6433" y="568"/>
                    <a:pt x="6433" y="585"/>
                  </a:cubicBezTo>
                  <a:cubicBezTo>
                    <a:pt x="6433" y="602"/>
                    <a:pt x="6433" y="619"/>
                    <a:pt x="6433" y="635"/>
                  </a:cubicBezTo>
                  <a:cubicBezTo>
                    <a:pt x="6433" y="619"/>
                    <a:pt x="6450" y="602"/>
                    <a:pt x="6450" y="602"/>
                  </a:cubicBezTo>
                  <a:cubicBezTo>
                    <a:pt x="6450" y="568"/>
                    <a:pt x="6450" y="535"/>
                    <a:pt x="6450" y="485"/>
                  </a:cubicBezTo>
                  <a:cubicBezTo>
                    <a:pt x="6450" y="368"/>
                    <a:pt x="6450" y="218"/>
                    <a:pt x="6450" y="34"/>
                  </a:cubicBezTo>
                  <a:lnTo>
                    <a:pt x="6450" y="17"/>
                  </a:lnTo>
                  <a:lnTo>
                    <a:pt x="6433" y="17"/>
                  </a:lnTo>
                  <a:cubicBezTo>
                    <a:pt x="5364" y="0"/>
                    <a:pt x="2891"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50;p60">
              <a:extLst>
                <a:ext uri="{FF2B5EF4-FFF2-40B4-BE49-F238E27FC236}">
                  <a16:creationId xmlns:a16="http://schemas.microsoft.com/office/drawing/2014/main" id="{2813AFFA-5690-DB4F-B324-D07F8343D319}"/>
                </a:ext>
              </a:extLst>
            </p:cNvPr>
            <p:cNvSpPr/>
            <p:nvPr/>
          </p:nvSpPr>
          <p:spPr>
            <a:xfrm>
              <a:off x="1944246" y="3502711"/>
              <a:ext cx="88939" cy="81407"/>
            </a:xfrm>
            <a:custGeom>
              <a:avLst/>
              <a:gdLst/>
              <a:ahLst/>
              <a:cxnLst/>
              <a:rect l="l" t="t" r="r" b="b"/>
              <a:pathLst>
                <a:path w="2775" h="2540" extrusionOk="0">
                  <a:moveTo>
                    <a:pt x="1" y="0"/>
                  </a:moveTo>
                  <a:lnTo>
                    <a:pt x="1" y="2540"/>
                  </a:lnTo>
                  <a:lnTo>
                    <a:pt x="2774" y="2540"/>
                  </a:lnTo>
                  <a:lnTo>
                    <a:pt x="2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51;p60">
              <a:extLst>
                <a:ext uri="{FF2B5EF4-FFF2-40B4-BE49-F238E27FC236}">
                  <a16:creationId xmlns:a16="http://schemas.microsoft.com/office/drawing/2014/main" id="{E8F746E9-1B8A-574A-BA10-F6EAD18892F9}"/>
                </a:ext>
              </a:extLst>
            </p:cNvPr>
            <p:cNvSpPr/>
            <p:nvPr/>
          </p:nvSpPr>
          <p:spPr>
            <a:xfrm>
              <a:off x="1943189" y="3501621"/>
              <a:ext cx="91054" cy="83586"/>
            </a:xfrm>
            <a:custGeom>
              <a:avLst/>
              <a:gdLst/>
              <a:ahLst/>
              <a:cxnLst/>
              <a:rect l="l" t="t" r="r" b="b"/>
              <a:pathLst>
                <a:path w="2841" h="2608" extrusionOk="0">
                  <a:moveTo>
                    <a:pt x="34" y="1"/>
                  </a:moveTo>
                  <a:cubicBezTo>
                    <a:pt x="34" y="1"/>
                    <a:pt x="13" y="22"/>
                    <a:pt x="0" y="34"/>
                  </a:cubicBezTo>
                  <a:lnTo>
                    <a:pt x="0" y="34"/>
                  </a:lnTo>
                  <a:lnTo>
                    <a:pt x="0" y="385"/>
                  </a:lnTo>
                  <a:lnTo>
                    <a:pt x="0" y="719"/>
                  </a:lnTo>
                  <a:lnTo>
                    <a:pt x="0" y="1371"/>
                  </a:lnTo>
                  <a:cubicBezTo>
                    <a:pt x="0" y="1805"/>
                    <a:pt x="0" y="2206"/>
                    <a:pt x="0" y="2574"/>
                  </a:cubicBezTo>
                  <a:lnTo>
                    <a:pt x="0" y="2607"/>
                  </a:lnTo>
                  <a:lnTo>
                    <a:pt x="34" y="2607"/>
                  </a:lnTo>
                  <a:lnTo>
                    <a:pt x="2056" y="2591"/>
                  </a:lnTo>
                  <a:lnTo>
                    <a:pt x="2624" y="2591"/>
                  </a:lnTo>
                  <a:lnTo>
                    <a:pt x="2774" y="2574"/>
                  </a:lnTo>
                  <a:lnTo>
                    <a:pt x="2607" y="2574"/>
                  </a:lnTo>
                  <a:lnTo>
                    <a:pt x="2039" y="2557"/>
                  </a:lnTo>
                  <a:lnTo>
                    <a:pt x="51" y="2557"/>
                  </a:lnTo>
                  <a:cubicBezTo>
                    <a:pt x="51" y="2194"/>
                    <a:pt x="67" y="1799"/>
                    <a:pt x="67" y="1371"/>
                  </a:cubicBezTo>
                  <a:lnTo>
                    <a:pt x="67" y="719"/>
                  </a:lnTo>
                  <a:lnTo>
                    <a:pt x="67" y="385"/>
                  </a:lnTo>
                  <a:lnTo>
                    <a:pt x="67" y="68"/>
                  </a:lnTo>
                  <a:lnTo>
                    <a:pt x="2791" y="68"/>
                  </a:lnTo>
                  <a:cubicBezTo>
                    <a:pt x="2791" y="821"/>
                    <a:pt x="2791" y="1428"/>
                    <a:pt x="2807" y="1872"/>
                  </a:cubicBezTo>
                  <a:cubicBezTo>
                    <a:pt x="2807" y="2089"/>
                    <a:pt x="2807" y="2273"/>
                    <a:pt x="2807" y="2390"/>
                  </a:cubicBezTo>
                  <a:cubicBezTo>
                    <a:pt x="2807" y="2440"/>
                    <a:pt x="2807" y="2490"/>
                    <a:pt x="2807" y="2524"/>
                  </a:cubicBezTo>
                  <a:cubicBezTo>
                    <a:pt x="2807" y="2540"/>
                    <a:pt x="2807" y="2557"/>
                    <a:pt x="2807" y="2574"/>
                  </a:cubicBezTo>
                  <a:lnTo>
                    <a:pt x="2824" y="2574"/>
                  </a:lnTo>
                  <a:cubicBezTo>
                    <a:pt x="2824" y="2557"/>
                    <a:pt x="2824" y="2540"/>
                    <a:pt x="2824" y="2540"/>
                  </a:cubicBezTo>
                  <a:cubicBezTo>
                    <a:pt x="2824" y="2507"/>
                    <a:pt x="2824" y="2457"/>
                    <a:pt x="2824" y="2407"/>
                  </a:cubicBezTo>
                  <a:cubicBezTo>
                    <a:pt x="2824" y="2273"/>
                    <a:pt x="2824" y="2106"/>
                    <a:pt x="2824" y="1889"/>
                  </a:cubicBezTo>
                  <a:cubicBezTo>
                    <a:pt x="2824" y="1438"/>
                    <a:pt x="2841" y="803"/>
                    <a:pt x="2841" y="34"/>
                  </a:cubicBezTo>
                  <a:lnTo>
                    <a:pt x="2841" y="17"/>
                  </a:lnTo>
                  <a:lnTo>
                    <a:pt x="2824" y="17"/>
                  </a:lnTo>
                  <a:lnTo>
                    <a:pt x="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252;p60">
              <a:extLst>
                <a:ext uri="{FF2B5EF4-FFF2-40B4-BE49-F238E27FC236}">
                  <a16:creationId xmlns:a16="http://schemas.microsoft.com/office/drawing/2014/main" id="{88C20127-C4E0-9742-B20A-A644D6587FDC}"/>
                </a:ext>
              </a:extLst>
            </p:cNvPr>
            <p:cNvSpPr/>
            <p:nvPr/>
          </p:nvSpPr>
          <p:spPr>
            <a:xfrm>
              <a:off x="1944246" y="3596938"/>
              <a:ext cx="88939" cy="40736"/>
            </a:xfrm>
            <a:custGeom>
              <a:avLst/>
              <a:gdLst/>
              <a:ahLst/>
              <a:cxnLst/>
              <a:rect l="l" t="t" r="r" b="b"/>
              <a:pathLst>
                <a:path w="2775" h="1271" extrusionOk="0">
                  <a:moveTo>
                    <a:pt x="1" y="1"/>
                  </a:moveTo>
                  <a:lnTo>
                    <a:pt x="1" y="1271"/>
                  </a:lnTo>
                  <a:lnTo>
                    <a:pt x="2774" y="1271"/>
                  </a:lnTo>
                  <a:lnTo>
                    <a:pt x="27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253;p60">
              <a:extLst>
                <a:ext uri="{FF2B5EF4-FFF2-40B4-BE49-F238E27FC236}">
                  <a16:creationId xmlns:a16="http://schemas.microsoft.com/office/drawing/2014/main" id="{EA679D66-BB84-904F-B6E4-1D82F1317419}"/>
                </a:ext>
              </a:extLst>
            </p:cNvPr>
            <p:cNvSpPr/>
            <p:nvPr/>
          </p:nvSpPr>
          <p:spPr>
            <a:xfrm>
              <a:off x="1942740" y="3595784"/>
              <a:ext cx="91503" cy="42979"/>
            </a:xfrm>
            <a:custGeom>
              <a:avLst/>
              <a:gdLst/>
              <a:ahLst/>
              <a:cxnLst/>
              <a:rect l="l" t="t" r="r" b="b"/>
              <a:pathLst>
                <a:path w="2855" h="1341" extrusionOk="0">
                  <a:moveTo>
                    <a:pt x="50" y="0"/>
                  </a:moveTo>
                  <a:cubicBezTo>
                    <a:pt x="47" y="0"/>
                    <a:pt x="0" y="37"/>
                    <a:pt x="14" y="37"/>
                  </a:cubicBezTo>
                  <a:lnTo>
                    <a:pt x="14" y="204"/>
                  </a:lnTo>
                  <a:lnTo>
                    <a:pt x="14" y="371"/>
                  </a:lnTo>
                  <a:lnTo>
                    <a:pt x="14" y="688"/>
                  </a:lnTo>
                  <a:cubicBezTo>
                    <a:pt x="14" y="906"/>
                    <a:pt x="14" y="1106"/>
                    <a:pt x="14" y="1307"/>
                  </a:cubicBezTo>
                  <a:lnTo>
                    <a:pt x="14" y="1340"/>
                  </a:lnTo>
                  <a:lnTo>
                    <a:pt x="48" y="1340"/>
                  </a:lnTo>
                  <a:lnTo>
                    <a:pt x="2053" y="1323"/>
                  </a:lnTo>
                  <a:lnTo>
                    <a:pt x="2771" y="1323"/>
                  </a:lnTo>
                  <a:cubicBezTo>
                    <a:pt x="2788" y="1323"/>
                    <a:pt x="2805" y="1323"/>
                    <a:pt x="2821" y="1307"/>
                  </a:cubicBezTo>
                  <a:lnTo>
                    <a:pt x="2621" y="1307"/>
                  </a:lnTo>
                  <a:lnTo>
                    <a:pt x="2036" y="1290"/>
                  </a:lnTo>
                  <a:lnTo>
                    <a:pt x="66" y="1290"/>
                  </a:lnTo>
                  <a:cubicBezTo>
                    <a:pt x="81" y="1095"/>
                    <a:pt x="81" y="900"/>
                    <a:pt x="81" y="688"/>
                  </a:cubicBezTo>
                  <a:lnTo>
                    <a:pt x="81" y="371"/>
                  </a:lnTo>
                  <a:lnTo>
                    <a:pt x="81" y="70"/>
                  </a:lnTo>
                  <a:lnTo>
                    <a:pt x="81" y="70"/>
                  </a:lnTo>
                  <a:lnTo>
                    <a:pt x="2805" y="54"/>
                  </a:lnTo>
                  <a:lnTo>
                    <a:pt x="2805" y="54"/>
                  </a:lnTo>
                  <a:cubicBezTo>
                    <a:pt x="2805" y="430"/>
                    <a:pt x="2821" y="742"/>
                    <a:pt x="2821" y="956"/>
                  </a:cubicBezTo>
                  <a:cubicBezTo>
                    <a:pt x="2821" y="1073"/>
                    <a:pt x="2821" y="1156"/>
                    <a:pt x="2821" y="1223"/>
                  </a:cubicBezTo>
                  <a:cubicBezTo>
                    <a:pt x="2821" y="1257"/>
                    <a:pt x="2821" y="1273"/>
                    <a:pt x="2821" y="1307"/>
                  </a:cubicBezTo>
                  <a:cubicBezTo>
                    <a:pt x="2838" y="1290"/>
                    <a:pt x="2838" y="1257"/>
                    <a:pt x="2838" y="1223"/>
                  </a:cubicBezTo>
                  <a:cubicBezTo>
                    <a:pt x="2838" y="1156"/>
                    <a:pt x="2838" y="1073"/>
                    <a:pt x="2838" y="973"/>
                  </a:cubicBezTo>
                  <a:cubicBezTo>
                    <a:pt x="2838" y="739"/>
                    <a:pt x="2838" y="421"/>
                    <a:pt x="2855" y="37"/>
                  </a:cubicBezTo>
                  <a:lnTo>
                    <a:pt x="2855" y="20"/>
                  </a:lnTo>
                  <a:lnTo>
                    <a:pt x="2821" y="20"/>
                  </a:lnTo>
                  <a:lnTo>
                    <a:pt x="48" y="3"/>
                  </a:lnTo>
                  <a:cubicBezTo>
                    <a:pt x="50" y="1"/>
                    <a:pt x="51"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254;p60">
              <a:extLst>
                <a:ext uri="{FF2B5EF4-FFF2-40B4-BE49-F238E27FC236}">
                  <a16:creationId xmlns:a16="http://schemas.microsoft.com/office/drawing/2014/main" id="{BE3E1366-7D2F-3B49-B56B-B0289B8EC52C}"/>
                </a:ext>
              </a:extLst>
            </p:cNvPr>
            <p:cNvSpPr/>
            <p:nvPr/>
          </p:nvSpPr>
          <p:spPr>
            <a:xfrm>
              <a:off x="1823770" y="3503223"/>
              <a:ext cx="104451" cy="134450"/>
            </a:xfrm>
            <a:custGeom>
              <a:avLst/>
              <a:gdLst/>
              <a:ahLst/>
              <a:cxnLst/>
              <a:rect l="l" t="t" r="r" b="b"/>
              <a:pathLst>
                <a:path w="3259" h="4195" extrusionOk="0">
                  <a:moveTo>
                    <a:pt x="3259" y="1"/>
                  </a:moveTo>
                  <a:lnTo>
                    <a:pt x="1629" y="2098"/>
                  </a:lnTo>
                  <a:cubicBezTo>
                    <a:pt x="2185" y="1404"/>
                    <a:pt x="2741" y="711"/>
                    <a:pt x="3259" y="1"/>
                  </a:cubicBezTo>
                  <a:close/>
                  <a:moveTo>
                    <a:pt x="1629" y="2098"/>
                  </a:moveTo>
                  <a:cubicBezTo>
                    <a:pt x="1074" y="2791"/>
                    <a:pt x="518" y="3485"/>
                    <a:pt x="0" y="4195"/>
                  </a:cubicBezTo>
                  <a:lnTo>
                    <a:pt x="1629" y="209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255;p60">
              <a:extLst>
                <a:ext uri="{FF2B5EF4-FFF2-40B4-BE49-F238E27FC236}">
                  <a16:creationId xmlns:a16="http://schemas.microsoft.com/office/drawing/2014/main" id="{652B97A3-FD86-D943-84E8-7B8DF5E098FF}"/>
                </a:ext>
              </a:extLst>
            </p:cNvPr>
            <p:cNvSpPr/>
            <p:nvPr/>
          </p:nvSpPr>
          <p:spPr>
            <a:xfrm>
              <a:off x="1823770" y="3503223"/>
              <a:ext cx="104451" cy="134450"/>
            </a:xfrm>
            <a:custGeom>
              <a:avLst/>
              <a:gdLst/>
              <a:ahLst/>
              <a:cxnLst/>
              <a:rect l="l" t="t" r="r" b="b"/>
              <a:pathLst>
                <a:path w="3259" h="4195" extrusionOk="0">
                  <a:moveTo>
                    <a:pt x="3259" y="1"/>
                  </a:moveTo>
                  <a:lnTo>
                    <a:pt x="3259" y="1"/>
                  </a:lnTo>
                  <a:cubicBezTo>
                    <a:pt x="3208" y="51"/>
                    <a:pt x="3175" y="101"/>
                    <a:pt x="3125" y="151"/>
                  </a:cubicBezTo>
                  <a:lnTo>
                    <a:pt x="2774" y="602"/>
                  </a:lnTo>
                  <a:cubicBezTo>
                    <a:pt x="2490" y="987"/>
                    <a:pt x="2072" y="1505"/>
                    <a:pt x="1604" y="2073"/>
                  </a:cubicBezTo>
                  <a:cubicBezTo>
                    <a:pt x="1153" y="2658"/>
                    <a:pt x="736" y="3175"/>
                    <a:pt x="452" y="3560"/>
                  </a:cubicBezTo>
                  <a:cubicBezTo>
                    <a:pt x="301" y="3760"/>
                    <a:pt x="184" y="3911"/>
                    <a:pt x="117" y="4028"/>
                  </a:cubicBezTo>
                  <a:cubicBezTo>
                    <a:pt x="67" y="4078"/>
                    <a:pt x="34" y="4145"/>
                    <a:pt x="0" y="4195"/>
                  </a:cubicBezTo>
                  <a:cubicBezTo>
                    <a:pt x="51" y="4145"/>
                    <a:pt x="84" y="4094"/>
                    <a:pt x="134" y="4044"/>
                  </a:cubicBezTo>
                  <a:lnTo>
                    <a:pt x="485" y="3593"/>
                  </a:lnTo>
                  <a:cubicBezTo>
                    <a:pt x="786" y="3209"/>
                    <a:pt x="1187" y="2691"/>
                    <a:pt x="1655" y="2123"/>
                  </a:cubicBezTo>
                  <a:cubicBezTo>
                    <a:pt x="2122" y="1538"/>
                    <a:pt x="2523" y="1020"/>
                    <a:pt x="2807" y="636"/>
                  </a:cubicBezTo>
                  <a:cubicBezTo>
                    <a:pt x="2958" y="435"/>
                    <a:pt x="3075" y="285"/>
                    <a:pt x="3142" y="168"/>
                  </a:cubicBezTo>
                  <a:cubicBezTo>
                    <a:pt x="3192" y="118"/>
                    <a:pt x="3225" y="51"/>
                    <a:pt x="32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56;p60">
              <a:extLst>
                <a:ext uri="{FF2B5EF4-FFF2-40B4-BE49-F238E27FC236}">
                  <a16:creationId xmlns:a16="http://schemas.microsoft.com/office/drawing/2014/main" id="{F63F06DB-C985-C74A-85A4-5CCA7D718F57}"/>
                </a:ext>
              </a:extLst>
            </p:cNvPr>
            <p:cNvSpPr/>
            <p:nvPr/>
          </p:nvSpPr>
          <p:spPr>
            <a:xfrm>
              <a:off x="1823770" y="3502711"/>
              <a:ext cx="107143" cy="134963"/>
            </a:xfrm>
            <a:custGeom>
              <a:avLst/>
              <a:gdLst/>
              <a:ahLst/>
              <a:cxnLst/>
              <a:rect l="l" t="t" r="r" b="b"/>
              <a:pathLst>
                <a:path w="3343" h="4211" extrusionOk="0">
                  <a:moveTo>
                    <a:pt x="0" y="0"/>
                  </a:moveTo>
                  <a:lnTo>
                    <a:pt x="3342" y="42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57;p60">
              <a:extLst>
                <a:ext uri="{FF2B5EF4-FFF2-40B4-BE49-F238E27FC236}">
                  <a16:creationId xmlns:a16="http://schemas.microsoft.com/office/drawing/2014/main" id="{CEAEEF9E-B535-F140-ADEA-333E66F1F345}"/>
                </a:ext>
              </a:extLst>
            </p:cNvPr>
            <p:cNvSpPr/>
            <p:nvPr/>
          </p:nvSpPr>
          <p:spPr>
            <a:xfrm>
              <a:off x="1823225" y="3502711"/>
              <a:ext cx="108201" cy="134963"/>
            </a:xfrm>
            <a:custGeom>
              <a:avLst/>
              <a:gdLst/>
              <a:ahLst/>
              <a:cxnLst/>
              <a:rect l="l" t="t" r="r" b="b"/>
              <a:pathLst>
                <a:path w="3376" h="4211" extrusionOk="0">
                  <a:moveTo>
                    <a:pt x="17" y="0"/>
                  </a:moveTo>
                  <a:lnTo>
                    <a:pt x="17" y="0"/>
                  </a:lnTo>
                  <a:cubicBezTo>
                    <a:pt x="1" y="17"/>
                    <a:pt x="736" y="969"/>
                    <a:pt x="1672" y="2122"/>
                  </a:cubicBezTo>
                  <a:cubicBezTo>
                    <a:pt x="2582" y="3281"/>
                    <a:pt x="3329" y="4211"/>
                    <a:pt x="3359" y="4211"/>
                  </a:cubicBezTo>
                  <a:cubicBezTo>
                    <a:pt x="3359" y="4211"/>
                    <a:pt x="3359" y="4211"/>
                    <a:pt x="3359" y="4211"/>
                  </a:cubicBezTo>
                  <a:cubicBezTo>
                    <a:pt x="3376" y="4211"/>
                    <a:pt x="2641" y="3258"/>
                    <a:pt x="1722" y="2089"/>
                  </a:cubicBezTo>
                  <a:cubicBezTo>
                    <a:pt x="786" y="936"/>
                    <a:pt x="34"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58;p60">
              <a:extLst>
                <a:ext uri="{FF2B5EF4-FFF2-40B4-BE49-F238E27FC236}">
                  <a16:creationId xmlns:a16="http://schemas.microsoft.com/office/drawing/2014/main" id="{B59B094A-73EF-A246-B056-A09ABD0C70DD}"/>
                </a:ext>
              </a:extLst>
            </p:cNvPr>
            <p:cNvSpPr/>
            <p:nvPr/>
          </p:nvSpPr>
          <p:spPr>
            <a:xfrm>
              <a:off x="1764862" y="3486622"/>
              <a:ext cx="39133" cy="33460"/>
            </a:xfrm>
            <a:custGeom>
              <a:avLst/>
              <a:gdLst/>
              <a:ahLst/>
              <a:cxnLst/>
              <a:rect l="l" t="t" r="r" b="b"/>
              <a:pathLst>
                <a:path w="1221" h="1044" extrusionOk="0">
                  <a:moveTo>
                    <a:pt x="702" y="1"/>
                  </a:moveTo>
                  <a:cubicBezTo>
                    <a:pt x="234" y="1"/>
                    <a:pt x="0" y="552"/>
                    <a:pt x="335" y="886"/>
                  </a:cubicBezTo>
                  <a:cubicBezTo>
                    <a:pt x="443" y="995"/>
                    <a:pt x="575" y="1044"/>
                    <a:pt x="703" y="1044"/>
                  </a:cubicBezTo>
                  <a:cubicBezTo>
                    <a:pt x="969" y="1044"/>
                    <a:pt x="1220" y="835"/>
                    <a:pt x="1220" y="519"/>
                  </a:cubicBezTo>
                  <a:cubicBezTo>
                    <a:pt x="1220" y="235"/>
                    <a:pt x="986" y="1"/>
                    <a:pt x="702"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59;p60">
              <a:extLst>
                <a:ext uri="{FF2B5EF4-FFF2-40B4-BE49-F238E27FC236}">
                  <a16:creationId xmlns:a16="http://schemas.microsoft.com/office/drawing/2014/main" id="{497C1B46-9812-5549-B944-33451F69D405}"/>
                </a:ext>
              </a:extLst>
            </p:cNvPr>
            <p:cNvSpPr/>
            <p:nvPr/>
          </p:nvSpPr>
          <p:spPr>
            <a:xfrm>
              <a:off x="1770503" y="3486397"/>
              <a:ext cx="33492" cy="33460"/>
            </a:xfrm>
            <a:custGeom>
              <a:avLst/>
              <a:gdLst/>
              <a:ahLst/>
              <a:cxnLst/>
              <a:rect l="l" t="t" r="r" b="b"/>
              <a:pathLst>
                <a:path w="1045" h="1044" extrusionOk="0">
                  <a:moveTo>
                    <a:pt x="228" y="97"/>
                  </a:moveTo>
                  <a:cubicBezTo>
                    <a:pt x="157" y="145"/>
                    <a:pt x="99" y="211"/>
                    <a:pt x="60" y="285"/>
                  </a:cubicBezTo>
                  <a:lnTo>
                    <a:pt x="60" y="285"/>
                  </a:lnTo>
                  <a:cubicBezTo>
                    <a:pt x="85" y="240"/>
                    <a:pt x="118" y="197"/>
                    <a:pt x="159" y="158"/>
                  </a:cubicBezTo>
                  <a:cubicBezTo>
                    <a:pt x="181" y="135"/>
                    <a:pt x="204" y="114"/>
                    <a:pt x="228" y="97"/>
                  </a:cubicBezTo>
                  <a:close/>
                  <a:moveTo>
                    <a:pt x="60" y="285"/>
                  </a:moveTo>
                  <a:lnTo>
                    <a:pt x="60" y="285"/>
                  </a:lnTo>
                  <a:cubicBezTo>
                    <a:pt x="20" y="360"/>
                    <a:pt x="1" y="442"/>
                    <a:pt x="1" y="522"/>
                  </a:cubicBezTo>
                  <a:lnTo>
                    <a:pt x="1" y="522"/>
                  </a:lnTo>
                  <a:cubicBezTo>
                    <a:pt x="2" y="439"/>
                    <a:pt x="23" y="358"/>
                    <a:pt x="60" y="285"/>
                  </a:cubicBezTo>
                  <a:close/>
                  <a:moveTo>
                    <a:pt x="520" y="1"/>
                  </a:moveTo>
                  <a:cubicBezTo>
                    <a:pt x="419" y="1"/>
                    <a:pt x="317" y="31"/>
                    <a:pt x="228" y="97"/>
                  </a:cubicBezTo>
                  <a:lnTo>
                    <a:pt x="228" y="97"/>
                  </a:lnTo>
                  <a:cubicBezTo>
                    <a:pt x="310" y="41"/>
                    <a:pt x="411" y="8"/>
                    <a:pt x="526" y="8"/>
                  </a:cubicBezTo>
                  <a:cubicBezTo>
                    <a:pt x="810" y="8"/>
                    <a:pt x="1044" y="242"/>
                    <a:pt x="1044" y="526"/>
                  </a:cubicBezTo>
                  <a:cubicBezTo>
                    <a:pt x="1044" y="210"/>
                    <a:pt x="786" y="1"/>
                    <a:pt x="520" y="1"/>
                  </a:cubicBezTo>
                  <a:close/>
                  <a:moveTo>
                    <a:pt x="1" y="522"/>
                  </a:moveTo>
                  <a:cubicBezTo>
                    <a:pt x="1" y="615"/>
                    <a:pt x="26" y="709"/>
                    <a:pt x="80" y="796"/>
                  </a:cubicBezTo>
                  <a:lnTo>
                    <a:pt x="80" y="796"/>
                  </a:lnTo>
                  <a:cubicBezTo>
                    <a:pt x="30" y="714"/>
                    <a:pt x="2" y="618"/>
                    <a:pt x="1" y="522"/>
                  </a:cubicBezTo>
                  <a:close/>
                  <a:moveTo>
                    <a:pt x="1044" y="526"/>
                  </a:moveTo>
                  <a:cubicBezTo>
                    <a:pt x="1044" y="771"/>
                    <a:pt x="870" y="978"/>
                    <a:pt x="640" y="1031"/>
                  </a:cubicBezTo>
                  <a:lnTo>
                    <a:pt x="640" y="1031"/>
                  </a:lnTo>
                  <a:cubicBezTo>
                    <a:pt x="860" y="983"/>
                    <a:pt x="1044" y="796"/>
                    <a:pt x="1044" y="526"/>
                  </a:cubicBezTo>
                  <a:close/>
                  <a:moveTo>
                    <a:pt x="80" y="796"/>
                  </a:moveTo>
                  <a:cubicBezTo>
                    <a:pt x="169" y="940"/>
                    <a:pt x="326" y="1044"/>
                    <a:pt x="526" y="1044"/>
                  </a:cubicBezTo>
                  <a:cubicBezTo>
                    <a:pt x="565" y="1044"/>
                    <a:pt x="604" y="1039"/>
                    <a:pt x="640" y="1031"/>
                  </a:cubicBezTo>
                  <a:lnTo>
                    <a:pt x="640" y="1031"/>
                  </a:lnTo>
                  <a:cubicBezTo>
                    <a:pt x="603" y="1039"/>
                    <a:pt x="565" y="1043"/>
                    <a:pt x="527" y="1043"/>
                  </a:cubicBezTo>
                  <a:cubicBezTo>
                    <a:pt x="399" y="1043"/>
                    <a:pt x="267" y="997"/>
                    <a:pt x="159" y="893"/>
                  </a:cubicBezTo>
                  <a:cubicBezTo>
                    <a:pt x="128" y="863"/>
                    <a:pt x="102" y="830"/>
                    <a:pt x="80" y="79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260;p60">
              <a:extLst>
                <a:ext uri="{FF2B5EF4-FFF2-40B4-BE49-F238E27FC236}">
                  <a16:creationId xmlns:a16="http://schemas.microsoft.com/office/drawing/2014/main" id="{FF2A855E-BFFA-1345-A8E2-6057D6881B3D}"/>
                </a:ext>
              </a:extLst>
            </p:cNvPr>
            <p:cNvSpPr/>
            <p:nvPr/>
          </p:nvSpPr>
          <p:spPr>
            <a:xfrm>
              <a:off x="2039050" y="3445405"/>
              <a:ext cx="39646" cy="33973"/>
            </a:xfrm>
            <a:custGeom>
              <a:avLst/>
              <a:gdLst/>
              <a:ahLst/>
              <a:cxnLst/>
              <a:rect l="l" t="t" r="r" b="b"/>
              <a:pathLst>
                <a:path w="1237" h="1060" extrusionOk="0">
                  <a:moveTo>
                    <a:pt x="702" y="0"/>
                  </a:moveTo>
                  <a:cubicBezTo>
                    <a:pt x="234" y="0"/>
                    <a:pt x="0" y="568"/>
                    <a:pt x="334" y="903"/>
                  </a:cubicBezTo>
                  <a:cubicBezTo>
                    <a:pt x="443" y="1011"/>
                    <a:pt x="577" y="1060"/>
                    <a:pt x="707" y="1060"/>
                  </a:cubicBezTo>
                  <a:cubicBezTo>
                    <a:pt x="978" y="1060"/>
                    <a:pt x="1237" y="851"/>
                    <a:pt x="1237" y="535"/>
                  </a:cubicBezTo>
                  <a:cubicBezTo>
                    <a:pt x="1237" y="251"/>
                    <a:pt x="1003" y="0"/>
                    <a:pt x="702" y="0"/>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261;p60">
              <a:extLst>
                <a:ext uri="{FF2B5EF4-FFF2-40B4-BE49-F238E27FC236}">
                  <a16:creationId xmlns:a16="http://schemas.microsoft.com/office/drawing/2014/main" id="{7A5FEA43-3B35-0247-98DB-89F83184CD3D}"/>
                </a:ext>
              </a:extLst>
            </p:cNvPr>
            <p:cNvSpPr/>
            <p:nvPr/>
          </p:nvSpPr>
          <p:spPr>
            <a:xfrm>
              <a:off x="2039050" y="3445726"/>
              <a:ext cx="39646" cy="33428"/>
            </a:xfrm>
            <a:custGeom>
              <a:avLst/>
              <a:gdLst/>
              <a:ahLst/>
              <a:cxnLst/>
              <a:rect l="l" t="t" r="r" b="b"/>
              <a:pathLst>
                <a:path w="1237" h="1043" extrusionOk="0">
                  <a:moveTo>
                    <a:pt x="702" y="7"/>
                  </a:moveTo>
                  <a:cubicBezTo>
                    <a:pt x="986" y="7"/>
                    <a:pt x="1220" y="241"/>
                    <a:pt x="1220" y="525"/>
                  </a:cubicBezTo>
                  <a:cubicBezTo>
                    <a:pt x="1220" y="841"/>
                    <a:pt x="969" y="1042"/>
                    <a:pt x="703" y="1042"/>
                  </a:cubicBezTo>
                  <a:cubicBezTo>
                    <a:pt x="575" y="1042"/>
                    <a:pt x="443" y="996"/>
                    <a:pt x="334" y="893"/>
                  </a:cubicBezTo>
                  <a:cubicBezTo>
                    <a:pt x="17" y="558"/>
                    <a:pt x="251" y="7"/>
                    <a:pt x="702" y="7"/>
                  </a:cubicBezTo>
                  <a:close/>
                  <a:moveTo>
                    <a:pt x="707" y="0"/>
                  </a:moveTo>
                  <a:cubicBezTo>
                    <a:pt x="577" y="0"/>
                    <a:pt x="443" y="49"/>
                    <a:pt x="334" y="157"/>
                  </a:cubicBezTo>
                  <a:cubicBezTo>
                    <a:pt x="0" y="475"/>
                    <a:pt x="234" y="1043"/>
                    <a:pt x="702" y="1043"/>
                  </a:cubicBezTo>
                  <a:cubicBezTo>
                    <a:pt x="1003" y="1043"/>
                    <a:pt x="1237" y="809"/>
                    <a:pt x="1237" y="525"/>
                  </a:cubicBezTo>
                  <a:cubicBezTo>
                    <a:pt x="1237" y="209"/>
                    <a:pt x="978" y="0"/>
                    <a:pt x="7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262;p60">
              <a:extLst>
                <a:ext uri="{FF2B5EF4-FFF2-40B4-BE49-F238E27FC236}">
                  <a16:creationId xmlns:a16="http://schemas.microsoft.com/office/drawing/2014/main" id="{65A87533-86AB-BB4F-9B68-6F031ABF8680}"/>
                </a:ext>
              </a:extLst>
            </p:cNvPr>
            <p:cNvSpPr/>
            <p:nvPr/>
          </p:nvSpPr>
          <p:spPr>
            <a:xfrm>
              <a:off x="2037960" y="3353838"/>
              <a:ext cx="117303" cy="71247"/>
            </a:xfrm>
            <a:custGeom>
              <a:avLst/>
              <a:gdLst/>
              <a:ahLst/>
              <a:cxnLst/>
              <a:rect l="l" t="t" r="r" b="b"/>
              <a:pathLst>
                <a:path w="3660" h="2223" extrusionOk="0">
                  <a:moveTo>
                    <a:pt x="3242" y="0"/>
                  </a:moveTo>
                  <a:lnTo>
                    <a:pt x="636" y="919"/>
                  </a:lnTo>
                  <a:lnTo>
                    <a:pt x="1" y="2039"/>
                  </a:lnTo>
                  <a:lnTo>
                    <a:pt x="1187" y="2222"/>
                  </a:lnTo>
                  <a:lnTo>
                    <a:pt x="3660" y="953"/>
                  </a:lnTo>
                  <a:lnTo>
                    <a:pt x="32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263;p60">
              <a:extLst>
                <a:ext uri="{FF2B5EF4-FFF2-40B4-BE49-F238E27FC236}">
                  <a16:creationId xmlns:a16="http://schemas.microsoft.com/office/drawing/2014/main" id="{2CA0B3F4-975F-5840-A5EB-1B3D0CBF4F0E}"/>
                </a:ext>
              </a:extLst>
            </p:cNvPr>
            <p:cNvSpPr/>
            <p:nvPr/>
          </p:nvSpPr>
          <p:spPr>
            <a:xfrm>
              <a:off x="2034755" y="3349544"/>
              <a:ext cx="122143" cy="66985"/>
            </a:xfrm>
            <a:custGeom>
              <a:avLst/>
              <a:gdLst/>
              <a:ahLst/>
              <a:cxnLst/>
              <a:rect l="l" t="t" r="r" b="b"/>
              <a:pathLst>
                <a:path w="3811" h="2090" extrusionOk="0">
                  <a:moveTo>
                    <a:pt x="3275" y="1"/>
                  </a:moveTo>
                  <a:lnTo>
                    <a:pt x="602" y="970"/>
                  </a:lnTo>
                  <a:lnTo>
                    <a:pt x="1" y="1939"/>
                  </a:lnTo>
                  <a:lnTo>
                    <a:pt x="1220" y="2089"/>
                  </a:lnTo>
                  <a:lnTo>
                    <a:pt x="3810" y="1053"/>
                  </a:lnTo>
                  <a:lnTo>
                    <a:pt x="327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264;p60">
              <a:extLst>
                <a:ext uri="{FF2B5EF4-FFF2-40B4-BE49-F238E27FC236}">
                  <a16:creationId xmlns:a16="http://schemas.microsoft.com/office/drawing/2014/main" id="{BC0A9ADE-9A38-954B-9A0B-D9E65EBBD82D}"/>
                </a:ext>
              </a:extLst>
            </p:cNvPr>
            <p:cNvSpPr/>
            <p:nvPr/>
          </p:nvSpPr>
          <p:spPr>
            <a:xfrm>
              <a:off x="2072254" y="3369895"/>
              <a:ext cx="57850" cy="22531"/>
            </a:xfrm>
            <a:custGeom>
              <a:avLst/>
              <a:gdLst/>
              <a:ahLst/>
              <a:cxnLst/>
              <a:rect l="l" t="t" r="r" b="b"/>
              <a:pathLst>
                <a:path w="1805" h="703" extrusionOk="0">
                  <a:moveTo>
                    <a:pt x="1805" y="0"/>
                  </a:moveTo>
                  <a:lnTo>
                    <a:pt x="1805" y="0"/>
                  </a:lnTo>
                  <a:cubicBezTo>
                    <a:pt x="1487" y="84"/>
                    <a:pt x="1186" y="184"/>
                    <a:pt x="886" y="301"/>
                  </a:cubicBezTo>
                  <a:cubicBezTo>
                    <a:pt x="568" y="401"/>
                    <a:pt x="284" y="535"/>
                    <a:pt x="0" y="702"/>
                  </a:cubicBezTo>
                  <a:cubicBezTo>
                    <a:pt x="0" y="702"/>
                    <a:pt x="100" y="669"/>
                    <a:pt x="268" y="602"/>
                  </a:cubicBezTo>
                  <a:lnTo>
                    <a:pt x="902" y="368"/>
                  </a:lnTo>
                  <a:cubicBezTo>
                    <a:pt x="1153" y="268"/>
                    <a:pt x="1370" y="184"/>
                    <a:pt x="1537" y="117"/>
                  </a:cubicBezTo>
                  <a:cubicBezTo>
                    <a:pt x="1638" y="84"/>
                    <a:pt x="1721" y="51"/>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265;p60">
              <a:extLst>
                <a:ext uri="{FF2B5EF4-FFF2-40B4-BE49-F238E27FC236}">
                  <a16:creationId xmlns:a16="http://schemas.microsoft.com/office/drawing/2014/main" id="{59047128-F200-964E-B330-F10E65D0BD4B}"/>
                </a:ext>
              </a:extLst>
            </p:cNvPr>
            <p:cNvSpPr/>
            <p:nvPr/>
          </p:nvSpPr>
          <p:spPr>
            <a:xfrm>
              <a:off x="2078664" y="3385408"/>
              <a:ext cx="38043" cy="13974"/>
            </a:xfrm>
            <a:custGeom>
              <a:avLst/>
              <a:gdLst/>
              <a:ahLst/>
              <a:cxnLst/>
              <a:rect l="l" t="t" r="r" b="b"/>
              <a:pathLst>
                <a:path w="1187" h="436" extrusionOk="0">
                  <a:moveTo>
                    <a:pt x="1187" y="1"/>
                  </a:moveTo>
                  <a:lnTo>
                    <a:pt x="1187" y="1"/>
                  </a:lnTo>
                  <a:cubicBezTo>
                    <a:pt x="786" y="135"/>
                    <a:pt x="385" y="285"/>
                    <a:pt x="1" y="435"/>
                  </a:cubicBezTo>
                  <a:cubicBezTo>
                    <a:pt x="418" y="352"/>
                    <a:pt x="819" y="201"/>
                    <a:pt x="1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266;p60">
              <a:extLst>
                <a:ext uri="{FF2B5EF4-FFF2-40B4-BE49-F238E27FC236}">
                  <a16:creationId xmlns:a16="http://schemas.microsoft.com/office/drawing/2014/main" id="{7097EEB9-22B8-7A41-A962-7F1BD951249C}"/>
                </a:ext>
              </a:extLst>
            </p:cNvPr>
            <p:cNvSpPr/>
            <p:nvPr/>
          </p:nvSpPr>
          <p:spPr>
            <a:xfrm>
              <a:off x="2270932" y="3364543"/>
              <a:ext cx="317583" cy="203518"/>
            </a:xfrm>
            <a:custGeom>
              <a:avLst/>
              <a:gdLst/>
              <a:ahLst/>
              <a:cxnLst/>
              <a:rect l="l" t="t" r="r" b="b"/>
              <a:pathLst>
                <a:path w="9909" h="6350" extrusionOk="0">
                  <a:moveTo>
                    <a:pt x="8338" y="0"/>
                  </a:moveTo>
                  <a:lnTo>
                    <a:pt x="0" y="1588"/>
                  </a:lnTo>
                  <a:lnTo>
                    <a:pt x="902" y="6350"/>
                  </a:lnTo>
                  <a:lnTo>
                    <a:pt x="9908" y="4645"/>
                  </a:lnTo>
                  <a:lnTo>
                    <a:pt x="833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267;p60">
              <a:extLst>
                <a:ext uri="{FF2B5EF4-FFF2-40B4-BE49-F238E27FC236}">
                  <a16:creationId xmlns:a16="http://schemas.microsoft.com/office/drawing/2014/main" id="{BD5A4AB4-27AA-A649-A296-C807F9E874B1}"/>
                </a:ext>
              </a:extLst>
            </p:cNvPr>
            <p:cNvSpPr/>
            <p:nvPr/>
          </p:nvSpPr>
          <p:spPr>
            <a:xfrm>
              <a:off x="2265035" y="3364543"/>
              <a:ext cx="298834" cy="186916"/>
            </a:xfrm>
            <a:custGeom>
              <a:avLst/>
              <a:gdLst/>
              <a:ahLst/>
              <a:cxnLst/>
              <a:rect l="l" t="t" r="r" b="b"/>
              <a:pathLst>
                <a:path w="9324" h="5832" extrusionOk="0">
                  <a:moveTo>
                    <a:pt x="8522" y="0"/>
                  </a:moveTo>
                  <a:lnTo>
                    <a:pt x="0" y="1621"/>
                  </a:lnTo>
                  <a:lnTo>
                    <a:pt x="802" y="5832"/>
                  </a:lnTo>
                  <a:lnTo>
                    <a:pt x="9324" y="4228"/>
                  </a:lnTo>
                  <a:lnTo>
                    <a:pt x="8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268;p60">
              <a:extLst>
                <a:ext uri="{FF2B5EF4-FFF2-40B4-BE49-F238E27FC236}">
                  <a16:creationId xmlns:a16="http://schemas.microsoft.com/office/drawing/2014/main" id="{21A5FE61-F464-EE4A-A9EA-A744073A2F54}"/>
                </a:ext>
              </a:extLst>
            </p:cNvPr>
            <p:cNvSpPr/>
            <p:nvPr/>
          </p:nvSpPr>
          <p:spPr>
            <a:xfrm>
              <a:off x="2263945" y="3363998"/>
              <a:ext cx="299379" cy="188550"/>
            </a:xfrm>
            <a:custGeom>
              <a:avLst/>
              <a:gdLst/>
              <a:ahLst/>
              <a:cxnLst/>
              <a:rect l="l" t="t" r="r" b="b"/>
              <a:pathLst>
                <a:path w="9341" h="5883" extrusionOk="0">
                  <a:moveTo>
                    <a:pt x="8556" y="1"/>
                  </a:moveTo>
                  <a:lnTo>
                    <a:pt x="34" y="1605"/>
                  </a:lnTo>
                  <a:lnTo>
                    <a:pt x="1" y="1605"/>
                  </a:lnTo>
                  <a:lnTo>
                    <a:pt x="1" y="1638"/>
                  </a:lnTo>
                  <a:cubicBezTo>
                    <a:pt x="285" y="3125"/>
                    <a:pt x="552" y="4562"/>
                    <a:pt x="803" y="5865"/>
                  </a:cubicBezTo>
                  <a:lnTo>
                    <a:pt x="803" y="5882"/>
                  </a:lnTo>
                  <a:lnTo>
                    <a:pt x="836" y="5882"/>
                  </a:lnTo>
                  <a:lnTo>
                    <a:pt x="6968" y="4712"/>
                  </a:lnTo>
                  <a:lnTo>
                    <a:pt x="8739" y="4362"/>
                  </a:lnTo>
                  <a:lnTo>
                    <a:pt x="9207" y="4278"/>
                  </a:lnTo>
                  <a:lnTo>
                    <a:pt x="9324" y="4245"/>
                  </a:lnTo>
                  <a:lnTo>
                    <a:pt x="9191" y="4261"/>
                  </a:lnTo>
                  <a:lnTo>
                    <a:pt x="8723" y="4345"/>
                  </a:lnTo>
                  <a:lnTo>
                    <a:pt x="6952" y="4679"/>
                  </a:lnTo>
                  <a:lnTo>
                    <a:pt x="865" y="5826"/>
                  </a:lnTo>
                  <a:lnTo>
                    <a:pt x="865" y="5826"/>
                  </a:lnTo>
                  <a:cubicBezTo>
                    <a:pt x="618" y="4541"/>
                    <a:pt x="355" y="3127"/>
                    <a:pt x="76" y="1664"/>
                  </a:cubicBezTo>
                  <a:lnTo>
                    <a:pt x="76" y="1664"/>
                  </a:lnTo>
                  <a:lnTo>
                    <a:pt x="8546" y="56"/>
                  </a:lnTo>
                  <a:lnTo>
                    <a:pt x="8546" y="56"/>
                  </a:lnTo>
                  <a:cubicBezTo>
                    <a:pt x="8793" y="1341"/>
                    <a:pt x="8992" y="2380"/>
                    <a:pt x="9140" y="3108"/>
                  </a:cubicBezTo>
                  <a:cubicBezTo>
                    <a:pt x="9207" y="3459"/>
                    <a:pt x="9257" y="3743"/>
                    <a:pt x="9291" y="3944"/>
                  </a:cubicBezTo>
                  <a:cubicBezTo>
                    <a:pt x="9324" y="4044"/>
                    <a:pt x="9324" y="4111"/>
                    <a:pt x="9341" y="4161"/>
                  </a:cubicBezTo>
                  <a:cubicBezTo>
                    <a:pt x="9341" y="4111"/>
                    <a:pt x="9324" y="4044"/>
                    <a:pt x="9308" y="3944"/>
                  </a:cubicBezTo>
                  <a:cubicBezTo>
                    <a:pt x="9274" y="3760"/>
                    <a:pt x="9224" y="3476"/>
                    <a:pt x="9157" y="3108"/>
                  </a:cubicBezTo>
                  <a:lnTo>
                    <a:pt x="8589" y="17"/>
                  </a:lnTo>
                  <a:lnTo>
                    <a:pt x="8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269;p60">
              <a:extLst>
                <a:ext uri="{FF2B5EF4-FFF2-40B4-BE49-F238E27FC236}">
                  <a16:creationId xmlns:a16="http://schemas.microsoft.com/office/drawing/2014/main" id="{7199CA9C-BC67-FE4F-8571-7DC2052EF1DD}"/>
                </a:ext>
              </a:extLst>
            </p:cNvPr>
            <p:cNvSpPr/>
            <p:nvPr/>
          </p:nvSpPr>
          <p:spPr>
            <a:xfrm>
              <a:off x="2297694" y="3426656"/>
              <a:ext cx="89996" cy="89996"/>
            </a:xfrm>
            <a:custGeom>
              <a:avLst/>
              <a:gdLst/>
              <a:ahLst/>
              <a:cxnLst/>
              <a:rect l="l" t="t" r="r" b="b"/>
              <a:pathLst>
                <a:path w="2808" h="2808" extrusionOk="0">
                  <a:moveTo>
                    <a:pt x="2356" y="1"/>
                  </a:moveTo>
                  <a:lnTo>
                    <a:pt x="0" y="452"/>
                  </a:lnTo>
                  <a:lnTo>
                    <a:pt x="452" y="2808"/>
                  </a:lnTo>
                  <a:lnTo>
                    <a:pt x="2808" y="2356"/>
                  </a:lnTo>
                  <a:lnTo>
                    <a:pt x="2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270;p60">
              <a:extLst>
                <a:ext uri="{FF2B5EF4-FFF2-40B4-BE49-F238E27FC236}">
                  <a16:creationId xmlns:a16="http://schemas.microsoft.com/office/drawing/2014/main" id="{E313457F-149E-6945-B5BA-CD68C0D5E0F1}"/>
                </a:ext>
              </a:extLst>
            </p:cNvPr>
            <p:cNvSpPr/>
            <p:nvPr/>
          </p:nvSpPr>
          <p:spPr>
            <a:xfrm>
              <a:off x="2296668" y="3425598"/>
              <a:ext cx="91022" cy="92112"/>
            </a:xfrm>
            <a:custGeom>
              <a:avLst/>
              <a:gdLst/>
              <a:ahLst/>
              <a:cxnLst/>
              <a:rect l="l" t="t" r="r" b="b"/>
              <a:pathLst>
                <a:path w="2840" h="2874" extrusionOk="0">
                  <a:moveTo>
                    <a:pt x="75" y="475"/>
                  </a:moveTo>
                  <a:cubicBezTo>
                    <a:pt x="76" y="475"/>
                    <a:pt x="71" y="480"/>
                    <a:pt x="66" y="486"/>
                  </a:cubicBezTo>
                  <a:lnTo>
                    <a:pt x="66" y="486"/>
                  </a:lnTo>
                  <a:lnTo>
                    <a:pt x="66" y="485"/>
                  </a:lnTo>
                  <a:cubicBezTo>
                    <a:pt x="73" y="478"/>
                    <a:pt x="75" y="475"/>
                    <a:pt x="75" y="475"/>
                  </a:cubicBezTo>
                  <a:close/>
                  <a:moveTo>
                    <a:pt x="2422" y="0"/>
                  </a:moveTo>
                  <a:lnTo>
                    <a:pt x="2388" y="17"/>
                  </a:lnTo>
                  <a:lnTo>
                    <a:pt x="32" y="451"/>
                  </a:lnTo>
                  <a:cubicBezTo>
                    <a:pt x="32" y="451"/>
                    <a:pt x="0" y="494"/>
                    <a:pt x="5" y="494"/>
                  </a:cubicBezTo>
                  <a:cubicBezTo>
                    <a:pt x="6" y="494"/>
                    <a:pt x="9" y="491"/>
                    <a:pt x="16" y="485"/>
                  </a:cubicBezTo>
                  <a:lnTo>
                    <a:pt x="16" y="501"/>
                  </a:lnTo>
                  <a:lnTo>
                    <a:pt x="16" y="535"/>
                  </a:lnTo>
                  <a:lnTo>
                    <a:pt x="16" y="568"/>
                  </a:lnTo>
                  <a:lnTo>
                    <a:pt x="32" y="652"/>
                  </a:lnTo>
                  <a:cubicBezTo>
                    <a:pt x="49" y="702"/>
                    <a:pt x="49" y="752"/>
                    <a:pt x="66" y="819"/>
                  </a:cubicBezTo>
                  <a:cubicBezTo>
                    <a:pt x="83" y="919"/>
                    <a:pt x="99" y="1019"/>
                    <a:pt x="133" y="1120"/>
                  </a:cubicBezTo>
                  <a:lnTo>
                    <a:pt x="250" y="1738"/>
                  </a:lnTo>
                  <a:cubicBezTo>
                    <a:pt x="317" y="2122"/>
                    <a:pt x="383" y="2506"/>
                    <a:pt x="450" y="2841"/>
                  </a:cubicBezTo>
                  <a:lnTo>
                    <a:pt x="467" y="2874"/>
                  </a:lnTo>
                  <a:lnTo>
                    <a:pt x="484" y="2874"/>
                  </a:lnTo>
                  <a:lnTo>
                    <a:pt x="2205" y="2523"/>
                  </a:lnTo>
                  <a:lnTo>
                    <a:pt x="2672" y="2440"/>
                  </a:lnTo>
                  <a:lnTo>
                    <a:pt x="2806" y="2406"/>
                  </a:lnTo>
                  <a:cubicBezTo>
                    <a:pt x="2806" y="2406"/>
                    <a:pt x="2823" y="2406"/>
                    <a:pt x="2840" y="2389"/>
                  </a:cubicBezTo>
                  <a:cubicBezTo>
                    <a:pt x="2823" y="2389"/>
                    <a:pt x="2806" y="2406"/>
                    <a:pt x="2789" y="2406"/>
                  </a:cubicBezTo>
                  <a:lnTo>
                    <a:pt x="2672" y="2423"/>
                  </a:lnTo>
                  <a:lnTo>
                    <a:pt x="2188" y="2506"/>
                  </a:lnTo>
                  <a:lnTo>
                    <a:pt x="510" y="2803"/>
                  </a:lnTo>
                  <a:lnTo>
                    <a:pt x="510" y="2803"/>
                  </a:lnTo>
                  <a:cubicBezTo>
                    <a:pt x="445" y="2463"/>
                    <a:pt x="380" y="2108"/>
                    <a:pt x="300" y="1721"/>
                  </a:cubicBezTo>
                  <a:cubicBezTo>
                    <a:pt x="266" y="1521"/>
                    <a:pt x="233" y="1320"/>
                    <a:pt x="183" y="1120"/>
                  </a:cubicBezTo>
                  <a:lnTo>
                    <a:pt x="133" y="802"/>
                  </a:lnTo>
                  <a:lnTo>
                    <a:pt x="99" y="635"/>
                  </a:lnTo>
                  <a:lnTo>
                    <a:pt x="83" y="551"/>
                  </a:lnTo>
                  <a:lnTo>
                    <a:pt x="83" y="518"/>
                  </a:lnTo>
                  <a:lnTo>
                    <a:pt x="77" y="513"/>
                  </a:lnTo>
                  <a:lnTo>
                    <a:pt x="77" y="513"/>
                  </a:lnTo>
                  <a:lnTo>
                    <a:pt x="2379" y="72"/>
                  </a:lnTo>
                  <a:lnTo>
                    <a:pt x="2379" y="72"/>
                  </a:lnTo>
                  <a:cubicBezTo>
                    <a:pt x="2510" y="757"/>
                    <a:pt x="2624" y="1328"/>
                    <a:pt x="2706" y="1738"/>
                  </a:cubicBezTo>
                  <a:cubicBezTo>
                    <a:pt x="2739" y="1938"/>
                    <a:pt x="2773" y="2105"/>
                    <a:pt x="2806" y="2222"/>
                  </a:cubicBezTo>
                  <a:cubicBezTo>
                    <a:pt x="2823" y="2272"/>
                    <a:pt x="2823" y="2306"/>
                    <a:pt x="2823" y="2356"/>
                  </a:cubicBezTo>
                  <a:cubicBezTo>
                    <a:pt x="2840" y="2356"/>
                    <a:pt x="2840" y="2373"/>
                    <a:pt x="2840" y="2389"/>
                  </a:cubicBezTo>
                  <a:cubicBezTo>
                    <a:pt x="2840" y="2389"/>
                    <a:pt x="2840" y="2373"/>
                    <a:pt x="2840" y="2356"/>
                  </a:cubicBezTo>
                  <a:cubicBezTo>
                    <a:pt x="2840" y="2323"/>
                    <a:pt x="2823" y="2272"/>
                    <a:pt x="2823" y="2222"/>
                  </a:cubicBezTo>
                  <a:cubicBezTo>
                    <a:pt x="2789" y="2105"/>
                    <a:pt x="2773" y="1955"/>
                    <a:pt x="2739" y="1755"/>
                  </a:cubicBezTo>
                  <a:cubicBezTo>
                    <a:pt x="2656" y="1337"/>
                    <a:pt x="2555" y="735"/>
                    <a:pt x="2422" y="34"/>
                  </a:cubicBezTo>
                  <a:lnTo>
                    <a:pt x="24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271;p60">
              <a:extLst>
                <a:ext uri="{FF2B5EF4-FFF2-40B4-BE49-F238E27FC236}">
                  <a16:creationId xmlns:a16="http://schemas.microsoft.com/office/drawing/2014/main" id="{35B1B7ED-CA81-6D4E-A846-AB220311F067}"/>
                </a:ext>
              </a:extLst>
            </p:cNvPr>
            <p:cNvSpPr/>
            <p:nvPr/>
          </p:nvSpPr>
          <p:spPr>
            <a:xfrm>
              <a:off x="2311091" y="3445790"/>
              <a:ext cx="76599" cy="70318"/>
            </a:xfrm>
            <a:custGeom>
              <a:avLst/>
              <a:gdLst/>
              <a:ahLst/>
              <a:cxnLst/>
              <a:rect l="l" t="t" r="r" b="b"/>
              <a:pathLst>
                <a:path w="2390" h="2194" extrusionOk="0">
                  <a:moveTo>
                    <a:pt x="930" y="1"/>
                  </a:moveTo>
                  <a:cubicBezTo>
                    <a:pt x="910" y="1"/>
                    <a:pt x="889" y="2"/>
                    <a:pt x="869" y="5"/>
                  </a:cubicBezTo>
                  <a:cubicBezTo>
                    <a:pt x="735" y="5"/>
                    <a:pt x="602" y="55"/>
                    <a:pt x="485" y="139"/>
                  </a:cubicBezTo>
                  <a:cubicBezTo>
                    <a:pt x="384" y="222"/>
                    <a:pt x="318" y="339"/>
                    <a:pt x="284" y="473"/>
                  </a:cubicBezTo>
                  <a:cubicBezTo>
                    <a:pt x="236" y="697"/>
                    <a:pt x="311" y="937"/>
                    <a:pt x="480" y="1089"/>
                  </a:cubicBezTo>
                  <a:lnTo>
                    <a:pt x="480" y="1089"/>
                  </a:lnTo>
                  <a:cubicBezTo>
                    <a:pt x="340" y="1188"/>
                    <a:pt x="230" y="1316"/>
                    <a:pt x="151" y="1459"/>
                  </a:cubicBezTo>
                  <a:cubicBezTo>
                    <a:pt x="67" y="1576"/>
                    <a:pt x="34" y="1709"/>
                    <a:pt x="17" y="1843"/>
                  </a:cubicBezTo>
                  <a:cubicBezTo>
                    <a:pt x="0" y="1927"/>
                    <a:pt x="0" y="2027"/>
                    <a:pt x="17" y="2110"/>
                  </a:cubicBezTo>
                  <a:cubicBezTo>
                    <a:pt x="17" y="2144"/>
                    <a:pt x="17" y="2160"/>
                    <a:pt x="34" y="2194"/>
                  </a:cubicBezTo>
                  <a:cubicBezTo>
                    <a:pt x="17" y="2077"/>
                    <a:pt x="34" y="1960"/>
                    <a:pt x="50" y="1843"/>
                  </a:cubicBezTo>
                  <a:cubicBezTo>
                    <a:pt x="67" y="1726"/>
                    <a:pt x="117" y="1592"/>
                    <a:pt x="184" y="1475"/>
                  </a:cubicBezTo>
                  <a:cubicBezTo>
                    <a:pt x="268" y="1325"/>
                    <a:pt x="384" y="1208"/>
                    <a:pt x="535" y="1125"/>
                  </a:cubicBezTo>
                  <a:lnTo>
                    <a:pt x="568" y="1091"/>
                  </a:lnTo>
                  <a:lnTo>
                    <a:pt x="535" y="1074"/>
                  </a:lnTo>
                  <a:cubicBezTo>
                    <a:pt x="368" y="924"/>
                    <a:pt x="301" y="707"/>
                    <a:pt x="351" y="490"/>
                  </a:cubicBezTo>
                  <a:cubicBezTo>
                    <a:pt x="368" y="373"/>
                    <a:pt x="435" y="272"/>
                    <a:pt x="535" y="189"/>
                  </a:cubicBezTo>
                  <a:cubicBezTo>
                    <a:pt x="618" y="105"/>
                    <a:pt x="752" y="72"/>
                    <a:pt x="869" y="55"/>
                  </a:cubicBezTo>
                  <a:cubicBezTo>
                    <a:pt x="986" y="55"/>
                    <a:pt x="1086" y="89"/>
                    <a:pt x="1187" y="139"/>
                  </a:cubicBezTo>
                  <a:cubicBezTo>
                    <a:pt x="1287" y="189"/>
                    <a:pt x="1354" y="272"/>
                    <a:pt x="1404" y="373"/>
                  </a:cubicBezTo>
                  <a:cubicBezTo>
                    <a:pt x="1487" y="556"/>
                    <a:pt x="1487" y="757"/>
                    <a:pt x="1370" y="941"/>
                  </a:cubicBezTo>
                  <a:lnTo>
                    <a:pt x="1354" y="974"/>
                  </a:lnTo>
                  <a:lnTo>
                    <a:pt x="1404" y="974"/>
                  </a:lnTo>
                  <a:cubicBezTo>
                    <a:pt x="1437" y="970"/>
                    <a:pt x="1471" y="968"/>
                    <a:pt x="1504" y="968"/>
                  </a:cubicBezTo>
                  <a:cubicBezTo>
                    <a:pt x="1604" y="968"/>
                    <a:pt x="1704" y="987"/>
                    <a:pt x="1805" y="1024"/>
                  </a:cubicBezTo>
                  <a:cubicBezTo>
                    <a:pt x="1905" y="1058"/>
                    <a:pt x="2005" y="1125"/>
                    <a:pt x="2089" y="1191"/>
                  </a:cubicBezTo>
                  <a:cubicBezTo>
                    <a:pt x="2222" y="1308"/>
                    <a:pt x="2306" y="1442"/>
                    <a:pt x="2339" y="1592"/>
                  </a:cubicBezTo>
                  <a:cubicBezTo>
                    <a:pt x="2373" y="1709"/>
                    <a:pt x="2390" y="1759"/>
                    <a:pt x="2390" y="1759"/>
                  </a:cubicBezTo>
                  <a:cubicBezTo>
                    <a:pt x="2390" y="1743"/>
                    <a:pt x="2390" y="1726"/>
                    <a:pt x="2390" y="1709"/>
                  </a:cubicBezTo>
                  <a:cubicBezTo>
                    <a:pt x="2390" y="1676"/>
                    <a:pt x="2373" y="1626"/>
                    <a:pt x="2356" y="1592"/>
                  </a:cubicBezTo>
                  <a:cubicBezTo>
                    <a:pt x="2323" y="1425"/>
                    <a:pt x="2239" y="1275"/>
                    <a:pt x="2122" y="1158"/>
                  </a:cubicBezTo>
                  <a:lnTo>
                    <a:pt x="2122" y="1175"/>
                  </a:lnTo>
                  <a:cubicBezTo>
                    <a:pt x="2039" y="1091"/>
                    <a:pt x="1922" y="1024"/>
                    <a:pt x="1821" y="974"/>
                  </a:cubicBezTo>
                  <a:cubicBezTo>
                    <a:pt x="1721" y="937"/>
                    <a:pt x="1612" y="918"/>
                    <a:pt x="1507" y="918"/>
                  </a:cubicBezTo>
                  <a:cubicBezTo>
                    <a:pt x="1485" y="918"/>
                    <a:pt x="1464" y="919"/>
                    <a:pt x="1442" y="920"/>
                  </a:cubicBezTo>
                  <a:lnTo>
                    <a:pt x="1442" y="920"/>
                  </a:lnTo>
                  <a:cubicBezTo>
                    <a:pt x="1539" y="743"/>
                    <a:pt x="1547" y="526"/>
                    <a:pt x="1454" y="339"/>
                  </a:cubicBezTo>
                  <a:cubicBezTo>
                    <a:pt x="1404" y="239"/>
                    <a:pt x="1320" y="139"/>
                    <a:pt x="1220" y="89"/>
                  </a:cubicBezTo>
                  <a:cubicBezTo>
                    <a:pt x="1137" y="33"/>
                    <a:pt x="1031" y="1"/>
                    <a:pt x="9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272;p60">
              <a:extLst>
                <a:ext uri="{FF2B5EF4-FFF2-40B4-BE49-F238E27FC236}">
                  <a16:creationId xmlns:a16="http://schemas.microsoft.com/office/drawing/2014/main" id="{4CBA9FCF-3E54-3944-814F-723190C066D1}"/>
                </a:ext>
              </a:extLst>
            </p:cNvPr>
            <p:cNvSpPr/>
            <p:nvPr/>
          </p:nvSpPr>
          <p:spPr>
            <a:xfrm>
              <a:off x="2402113" y="3411657"/>
              <a:ext cx="65895" cy="12339"/>
            </a:xfrm>
            <a:custGeom>
              <a:avLst/>
              <a:gdLst/>
              <a:ahLst/>
              <a:cxnLst/>
              <a:rect l="l" t="t" r="r" b="b"/>
              <a:pathLst>
                <a:path w="2056" h="385" extrusionOk="0">
                  <a:moveTo>
                    <a:pt x="1" y="385"/>
                  </a:moveTo>
                  <a:lnTo>
                    <a:pt x="205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273;p60">
              <a:extLst>
                <a:ext uri="{FF2B5EF4-FFF2-40B4-BE49-F238E27FC236}">
                  <a16:creationId xmlns:a16="http://schemas.microsoft.com/office/drawing/2014/main" id="{8867A4A3-6695-8D45-B5F5-A883C323E753}"/>
                </a:ext>
              </a:extLst>
            </p:cNvPr>
            <p:cNvSpPr/>
            <p:nvPr/>
          </p:nvSpPr>
          <p:spPr>
            <a:xfrm>
              <a:off x="2402113" y="3411657"/>
              <a:ext cx="65895" cy="12339"/>
            </a:xfrm>
            <a:custGeom>
              <a:avLst/>
              <a:gdLst/>
              <a:ahLst/>
              <a:cxnLst/>
              <a:rect l="l" t="t" r="r" b="b"/>
              <a:pathLst>
                <a:path w="2056" h="385" extrusionOk="0">
                  <a:moveTo>
                    <a:pt x="2056" y="1"/>
                  </a:moveTo>
                  <a:lnTo>
                    <a:pt x="2056" y="1"/>
                  </a:lnTo>
                  <a:cubicBezTo>
                    <a:pt x="1354" y="84"/>
                    <a:pt x="686" y="218"/>
                    <a:pt x="1" y="385"/>
                  </a:cubicBezTo>
                  <a:cubicBezTo>
                    <a:pt x="686" y="301"/>
                    <a:pt x="1371" y="168"/>
                    <a:pt x="20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274;p60">
              <a:extLst>
                <a:ext uri="{FF2B5EF4-FFF2-40B4-BE49-F238E27FC236}">
                  <a16:creationId xmlns:a16="http://schemas.microsoft.com/office/drawing/2014/main" id="{603F5E5A-DFC5-9343-A5F6-4689FABCE1E6}"/>
                </a:ext>
              </a:extLst>
            </p:cNvPr>
            <p:cNvSpPr/>
            <p:nvPr/>
          </p:nvSpPr>
          <p:spPr>
            <a:xfrm>
              <a:off x="2405318" y="3436816"/>
              <a:ext cx="12884" cy="2724"/>
            </a:xfrm>
            <a:custGeom>
              <a:avLst/>
              <a:gdLst/>
              <a:ahLst/>
              <a:cxnLst/>
              <a:rect l="l" t="t" r="r" b="b"/>
              <a:pathLst>
                <a:path w="402" h="85" extrusionOk="0">
                  <a:moveTo>
                    <a:pt x="1" y="85"/>
                  </a:moveTo>
                  <a:lnTo>
                    <a:pt x="4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275;p60">
              <a:extLst>
                <a:ext uri="{FF2B5EF4-FFF2-40B4-BE49-F238E27FC236}">
                  <a16:creationId xmlns:a16="http://schemas.microsoft.com/office/drawing/2014/main" id="{BC266CA8-9967-7F42-BFA5-84202DF224BE}"/>
                </a:ext>
              </a:extLst>
            </p:cNvPr>
            <p:cNvSpPr/>
            <p:nvPr/>
          </p:nvSpPr>
          <p:spPr>
            <a:xfrm>
              <a:off x="2404805" y="3436431"/>
              <a:ext cx="13942" cy="3333"/>
            </a:xfrm>
            <a:custGeom>
              <a:avLst/>
              <a:gdLst/>
              <a:ahLst/>
              <a:cxnLst/>
              <a:rect l="l" t="t" r="r" b="b"/>
              <a:pathLst>
                <a:path w="435" h="104" extrusionOk="0">
                  <a:moveTo>
                    <a:pt x="355" y="0"/>
                  </a:moveTo>
                  <a:cubicBezTo>
                    <a:pt x="318" y="0"/>
                    <a:pt x="268" y="5"/>
                    <a:pt x="217" y="13"/>
                  </a:cubicBezTo>
                  <a:cubicBezTo>
                    <a:pt x="100" y="46"/>
                    <a:pt x="0" y="80"/>
                    <a:pt x="17" y="97"/>
                  </a:cubicBezTo>
                  <a:cubicBezTo>
                    <a:pt x="17" y="101"/>
                    <a:pt x="26" y="103"/>
                    <a:pt x="40" y="103"/>
                  </a:cubicBezTo>
                  <a:cubicBezTo>
                    <a:pt x="76" y="103"/>
                    <a:pt x="147" y="92"/>
                    <a:pt x="217" y="80"/>
                  </a:cubicBezTo>
                  <a:cubicBezTo>
                    <a:pt x="334" y="63"/>
                    <a:pt x="435" y="30"/>
                    <a:pt x="418" y="13"/>
                  </a:cubicBezTo>
                  <a:cubicBezTo>
                    <a:pt x="418" y="5"/>
                    <a:pt x="393" y="0"/>
                    <a:pt x="3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276;p60">
              <a:extLst>
                <a:ext uri="{FF2B5EF4-FFF2-40B4-BE49-F238E27FC236}">
                  <a16:creationId xmlns:a16="http://schemas.microsoft.com/office/drawing/2014/main" id="{6DBFF42D-3444-D148-B9EB-9A114BA8D7F0}"/>
                </a:ext>
              </a:extLst>
            </p:cNvPr>
            <p:cNvSpPr/>
            <p:nvPr/>
          </p:nvSpPr>
          <p:spPr>
            <a:xfrm>
              <a:off x="2410157" y="3443739"/>
              <a:ext cx="117303" cy="22082"/>
            </a:xfrm>
            <a:custGeom>
              <a:avLst/>
              <a:gdLst/>
              <a:ahLst/>
              <a:cxnLst/>
              <a:rect l="l" t="t" r="r" b="b"/>
              <a:pathLst>
                <a:path w="3660" h="689" extrusionOk="0">
                  <a:moveTo>
                    <a:pt x="3652" y="1"/>
                  </a:moveTo>
                  <a:cubicBezTo>
                    <a:pt x="3565" y="1"/>
                    <a:pt x="2767" y="130"/>
                    <a:pt x="1822" y="320"/>
                  </a:cubicBezTo>
                  <a:cubicBezTo>
                    <a:pt x="819" y="503"/>
                    <a:pt x="0" y="671"/>
                    <a:pt x="0" y="687"/>
                  </a:cubicBezTo>
                  <a:cubicBezTo>
                    <a:pt x="0" y="688"/>
                    <a:pt x="3" y="689"/>
                    <a:pt x="8" y="689"/>
                  </a:cubicBezTo>
                  <a:cubicBezTo>
                    <a:pt x="93" y="689"/>
                    <a:pt x="877" y="559"/>
                    <a:pt x="1838" y="370"/>
                  </a:cubicBezTo>
                  <a:cubicBezTo>
                    <a:pt x="2841" y="186"/>
                    <a:pt x="3659" y="19"/>
                    <a:pt x="3659" y="2"/>
                  </a:cubicBezTo>
                  <a:cubicBezTo>
                    <a:pt x="3659" y="1"/>
                    <a:pt x="3657" y="1"/>
                    <a:pt x="36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277;p60">
              <a:extLst>
                <a:ext uri="{FF2B5EF4-FFF2-40B4-BE49-F238E27FC236}">
                  <a16:creationId xmlns:a16="http://schemas.microsoft.com/office/drawing/2014/main" id="{C0DB89C0-46D2-794A-907B-765D60680103}"/>
                </a:ext>
              </a:extLst>
            </p:cNvPr>
            <p:cNvSpPr/>
            <p:nvPr/>
          </p:nvSpPr>
          <p:spPr>
            <a:xfrm>
              <a:off x="2412817" y="3456591"/>
              <a:ext cx="117848" cy="22627"/>
            </a:xfrm>
            <a:custGeom>
              <a:avLst/>
              <a:gdLst/>
              <a:ahLst/>
              <a:cxnLst/>
              <a:rect l="l" t="t" r="r" b="b"/>
              <a:pathLst>
                <a:path w="3677" h="706" extrusionOk="0">
                  <a:moveTo>
                    <a:pt x="3668" y="1"/>
                  </a:moveTo>
                  <a:cubicBezTo>
                    <a:pt x="3576" y="1"/>
                    <a:pt x="2789" y="145"/>
                    <a:pt x="1822" y="320"/>
                  </a:cubicBezTo>
                  <a:cubicBezTo>
                    <a:pt x="820" y="520"/>
                    <a:pt x="1" y="687"/>
                    <a:pt x="1" y="704"/>
                  </a:cubicBezTo>
                  <a:cubicBezTo>
                    <a:pt x="1" y="705"/>
                    <a:pt x="3" y="705"/>
                    <a:pt x="7" y="705"/>
                  </a:cubicBezTo>
                  <a:cubicBezTo>
                    <a:pt x="85" y="705"/>
                    <a:pt x="872" y="561"/>
                    <a:pt x="1839" y="387"/>
                  </a:cubicBezTo>
                  <a:cubicBezTo>
                    <a:pt x="2858" y="186"/>
                    <a:pt x="3677" y="19"/>
                    <a:pt x="3677" y="2"/>
                  </a:cubicBezTo>
                  <a:cubicBezTo>
                    <a:pt x="3676" y="1"/>
                    <a:pt x="3673" y="1"/>
                    <a:pt x="3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278;p60">
              <a:extLst>
                <a:ext uri="{FF2B5EF4-FFF2-40B4-BE49-F238E27FC236}">
                  <a16:creationId xmlns:a16="http://schemas.microsoft.com/office/drawing/2014/main" id="{DD42D857-9B8D-1C48-97DB-07E87FF1D3A5}"/>
                </a:ext>
              </a:extLst>
            </p:cNvPr>
            <p:cNvSpPr/>
            <p:nvPr/>
          </p:nvSpPr>
          <p:spPr>
            <a:xfrm>
              <a:off x="2415509" y="3472167"/>
              <a:ext cx="115701" cy="21986"/>
            </a:xfrm>
            <a:custGeom>
              <a:avLst/>
              <a:gdLst/>
              <a:ahLst/>
              <a:cxnLst/>
              <a:rect l="l" t="t" r="r" b="b"/>
              <a:pathLst>
                <a:path w="3610" h="686" extrusionOk="0">
                  <a:moveTo>
                    <a:pt x="3609" y="1"/>
                  </a:moveTo>
                  <a:cubicBezTo>
                    <a:pt x="3559" y="1"/>
                    <a:pt x="3526" y="1"/>
                    <a:pt x="3476" y="17"/>
                  </a:cubicBezTo>
                  <a:lnTo>
                    <a:pt x="3075" y="84"/>
                  </a:lnTo>
                  <a:cubicBezTo>
                    <a:pt x="2757" y="134"/>
                    <a:pt x="2306" y="218"/>
                    <a:pt x="1805" y="318"/>
                  </a:cubicBezTo>
                  <a:cubicBezTo>
                    <a:pt x="1304" y="402"/>
                    <a:pt x="853" y="502"/>
                    <a:pt x="535" y="569"/>
                  </a:cubicBezTo>
                  <a:lnTo>
                    <a:pt x="134" y="652"/>
                  </a:lnTo>
                  <a:cubicBezTo>
                    <a:pt x="101" y="652"/>
                    <a:pt x="50" y="669"/>
                    <a:pt x="0" y="686"/>
                  </a:cubicBezTo>
                  <a:cubicBezTo>
                    <a:pt x="50" y="686"/>
                    <a:pt x="101" y="686"/>
                    <a:pt x="151" y="669"/>
                  </a:cubicBezTo>
                  <a:lnTo>
                    <a:pt x="535" y="602"/>
                  </a:lnTo>
                  <a:cubicBezTo>
                    <a:pt x="869" y="552"/>
                    <a:pt x="1320" y="469"/>
                    <a:pt x="1822" y="385"/>
                  </a:cubicBezTo>
                  <a:cubicBezTo>
                    <a:pt x="2306" y="285"/>
                    <a:pt x="2757" y="201"/>
                    <a:pt x="3091" y="134"/>
                  </a:cubicBezTo>
                  <a:lnTo>
                    <a:pt x="3476" y="51"/>
                  </a:lnTo>
                  <a:cubicBezTo>
                    <a:pt x="3526" y="34"/>
                    <a:pt x="3576" y="17"/>
                    <a:pt x="36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279;p60">
              <a:extLst>
                <a:ext uri="{FF2B5EF4-FFF2-40B4-BE49-F238E27FC236}">
                  <a16:creationId xmlns:a16="http://schemas.microsoft.com/office/drawing/2014/main" id="{256FCE34-9BF3-904C-B479-B4C0D1C89462}"/>
                </a:ext>
              </a:extLst>
            </p:cNvPr>
            <p:cNvSpPr/>
            <p:nvPr/>
          </p:nvSpPr>
          <p:spPr>
            <a:xfrm>
              <a:off x="2382851" y="3400215"/>
              <a:ext cx="114611" cy="62818"/>
            </a:xfrm>
            <a:custGeom>
              <a:avLst/>
              <a:gdLst/>
              <a:ahLst/>
              <a:cxnLst/>
              <a:rect l="l" t="t" r="r" b="b"/>
              <a:pathLst>
                <a:path w="3576" h="1960" extrusionOk="0">
                  <a:moveTo>
                    <a:pt x="1568" y="78"/>
                  </a:moveTo>
                  <a:cubicBezTo>
                    <a:pt x="1444" y="102"/>
                    <a:pt x="1322" y="134"/>
                    <a:pt x="1204" y="174"/>
                  </a:cubicBezTo>
                  <a:lnTo>
                    <a:pt x="1204" y="174"/>
                  </a:lnTo>
                  <a:cubicBezTo>
                    <a:pt x="1230" y="164"/>
                    <a:pt x="1258" y="153"/>
                    <a:pt x="1287" y="140"/>
                  </a:cubicBezTo>
                  <a:cubicBezTo>
                    <a:pt x="1379" y="114"/>
                    <a:pt x="1473" y="93"/>
                    <a:pt x="1568" y="78"/>
                  </a:cubicBezTo>
                  <a:close/>
                  <a:moveTo>
                    <a:pt x="1073" y="222"/>
                  </a:moveTo>
                  <a:cubicBezTo>
                    <a:pt x="1072" y="223"/>
                    <a:pt x="1071" y="224"/>
                    <a:pt x="1069" y="224"/>
                  </a:cubicBezTo>
                  <a:cubicBezTo>
                    <a:pt x="1051" y="230"/>
                    <a:pt x="1033" y="236"/>
                    <a:pt x="1015" y="243"/>
                  </a:cubicBezTo>
                  <a:lnTo>
                    <a:pt x="1015" y="243"/>
                  </a:lnTo>
                  <a:cubicBezTo>
                    <a:pt x="1017" y="242"/>
                    <a:pt x="1018" y="241"/>
                    <a:pt x="1019" y="241"/>
                  </a:cubicBezTo>
                  <a:cubicBezTo>
                    <a:pt x="1034" y="236"/>
                    <a:pt x="1052" y="230"/>
                    <a:pt x="1073" y="222"/>
                  </a:cubicBezTo>
                  <a:close/>
                  <a:moveTo>
                    <a:pt x="2212" y="57"/>
                  </a:moveTo>
                  <a:cubicBezTo>
                    <a:pt x="2260" y="61"/>
                    <a:pt x="2308" y="67"/>
                    <a:pt x="2356" y="74"/>
                  </a:cubicBezTo>
                  <a:cubicBezTo>
                    <a:pt x="2607" y="90"/>
                    <a:pt x="2841" y="174"/>
                    <a:pt x="3075" y="274"/>
                  </a:cubicBezTo>
                  <a:cubicBezTo>
                    <a:pt x="3191" y="341"/>
                    <a:pt x="3292" y="425"/>
                    <a:pt x="3392" y="525"/>
                  </a:cubicBezTo>
                  <a:cubicBezTo>
                    <a:pt x="3476" y="642"/>
                    <a:pt x="3509" y="775"/>
                    <a:pt x="3476" y="926"/>
                  </a:cubicBezTo>
                  <a:cubicBezTo>
                    <a:pt x="3425" y="1059"/>
                    <a:pt x="3342" y="1193"/>
                    <a:pt x="3208" y="1277"/>
                  </a:cubicBezTo>
                  <a:cubicBezTo>
                    <a:pt x="3091" y="1377"/>
                    <a:pt x="2941" y="1444"/>
                    <a:pt x="2807" y="1511"/>
                  </a:cubicBezTo>
                  <a:cubicBezTo>
                    <a:pt x="2490" y="1661"/>
                    <a:pt x="2172" y="1778"/>
                    <a:pt x="1838" y="1845"/>
                  </a:cubicBezTo>
                  <a:cubicBezTo>
                    <a:pt x="1680" y="1876"/>
                    <a:pt x="1523" y="1893"/>
                    <a:pt x="1365" y="1893"/>
                  </a:cubicBezTo>
                  <a:cubicBezTo>
                    <a:pt x="1188" y="1893"/>
                    <a:pt x="1012" y="1872"/>
                    <a:pt x="836" y="1828"/>
                  </a:cubicBezTo>
                  <a:cubicBezTo>
                    <a:pt x="685" y="1795"/>
                    <a:pt x="535" y="1728"/>
                    <a:pt x="401" y="1644"/>
                  </a:cubicBezTo>
                  <a:cubicBezTo>
                    <a:pt x="267" y="1577"/>
                    <a:pt x="167" y="1460"/>
                    <a:pt x="117" y="1327"/>
                  </a:cubicBezTo>
                  <a:cubicBezTo>
                    <a:pt x="67" y="1193"/>
                    <a:pt x="84" y="1043"/>
                    <a:pt x="151" y="926"/>
                  </a:cubicBezTo>
                  <a:cubicBezTo>
                    <a:pt x="234" y="809"/>
                    <a:pt x="318" y="692"/>
                    <a:pt x="435" y="625"/>
                  </a:cubicBezTo>
                  <a:cubicBezTo>
                    <a:pt x="635" y="475"/>
                    <a:pt x="852" y="358"/>
                    <a:pt x="1086" y="257"/>
                  </a:cubicBezTo>
                  <a:cubicBezTo>
                    <a:pt x="1420" y="124"/>
                    <a:pt x="1771" y="57"/>
                    <a:pt x="2139" y="57"/>
                  </a:cubicBezTo>
                  <a:close/>
                  <a:moveTo>
                    <a:pt x="2042" y="1"/>
                  </a:moveTo>
                  <a:cubicBezTo>
                    <a:pt x="1786" y="1"/>
                    <a:pt x="1532" y="42"/>
                    <a:pt x="1287" y="124"/>
                  </a:cubicBezTo>
                  <a:cubicBezTo>
                    <a:pt x="1186" y="157"/>
                    <a:pt x="1103" y="191"/>
                    <a:pt x="1003" y="241"/>
                  </a:cubicBezTo>
                  <a:cubicBezTo>
                    <a:pt x="976" y="241"/>
                    <a:pt x="960" y="251"/>
                    <a:pt x="938" y="272"/>
                  </a:cubicBezTo>
                  <a:lnTo>
                    <a:pt x="938" y="272"/>
                  </a:lnTo>
                  <a:cubicBezTo>
                    <a:pt x="742" y="350"/>
                    <a:pt x="566" y="451"/>
                    <a:pt x="401" y="575"/>
                  </a:cubicBezTo>
                  <a:cubicBezTo>
                    <a:pt x="284" y="658"/>
                    <a:pt x="184" y="775"/>
                    <a:pt x="100" y="892"/>
                  </a:cubicBezTo>
                  <a:cubicBezTo>
                    <a:pt x="34" y="1026"/>
                    <a:pt x="0" y="1193"/>
                    <a:pt x="67" y="1343"/>
                  </a:cubicBezTo>
                  <a:cubicBezTo>
                    <a:pt x="117" y="1494"/>
                    <a:pt x="234" y="1628"/>
                    <a:pt x="368" y="1711"/>
                  </a:cubicBezTo>
                  <a:cubicBezTo>
                    <a:pt x="518" y="1795"/>
                    <a:pt x="668" y="1861"/>
                    <a:pt x="819" y="1895"/>
                  </a:cubicBezTo>
                  <a:cubicBezTo>
                    <a:pt x="1004" y="1939"/>
                    <a:pt x="1189" y="1960"/>
                    <a:pt x="1372" y="1960"/>
                  </a:cubicBezTo>
                  <a:cubicBezTo>
                    <a:pt x="1536" y="1960"/>
                    <a:pt x="1697" y="1943"/>
                    <a:pt x="1855" y="1912"/>
                  </a:cubicBezTo>
                  <a:cubicBezTo>
                    <a:pt x="2189" y="1845"/>
                    <a:pt x="2523" y="1728"/>
                    <a:pt x="2824" y="1577"/>
                  </a:cubicBezTo>
                  <a:cubicBezTo>
                    <a:pt x="2974" y="1511"/>
                    <a:pt x="3125" y="1410"/>
                    <a:pt x="3258" y="1327"/>
                  </a:cubicBezTo>
                  <a:cubicBezTo>
                    <a:pt x="3392" y="1227"/>
                    <a:pt x="3476" y="1093"/>
                    <a:pt x="3526" y="942"/>
                  </a:cubicBezTo>
                  <a:cubicBezTo>
                    <a:pt x="3576" y="775"/>
                    <a:pt x="3526" y="608"/>
                    <a:pt x="3425" y="491"/>
                  </a:cubicBezTo>
                  <a:cubicBezTo>
                    <a:pt x="3342" y="374"/>
                    <a:pt x="3225" y="291"/>
                    <a:pt x="3091" y="224"/>
                  </a:cubicBezTo>
                  <a:cubicBezTo>
                    <a:pt x="2857" y="124"/>
                    <a:pt x="2623" y="57"/>
                    <a:pt x="2373" y="24"/>
                  </a:cubicBezTo>
                  <a:cubicBezTo>
                    <a:pt x="2262" y="8"/>
                    <a:pt x="2152" y="1"/>
                    <a:pt x="204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280;p60">
              <a:extLst>
                <a:ext uri="{FF2B5EF4-FFF2-40B4-BE49-F238E27FC236}">
                  <a16:creationId xmlns:a16="http://schemas.microsoft.com/office/drawing/2014/main" id="{3C79C7DB-CE21-7549-8B87-30792F949A5D}"/>
                </a:ext>
              </a:extLst>
            </p:cNvPr>
            <p:cNvSpPr/>
            <p:nvPr/>
          </p:nvSpPr>
          <p:spPr>
            <a:xfrm>
              <a:off x="2490474" y="3374703"/>
              <a:ext cx="40191" cy="32723"/>
            </a:xfrm>
            <a:custGeom>
              <a:avLst/>
              <a:gdLst/>
              <a:ahLst/>
              <a:cxnLst/>
              <a:rect l="l" t="t" r="r" b="b"/>
              <a:pathLst>
                <a:path w="1254" h="1021" extrusionOk="0">
                  <a:moveTo>
                    <a:pt x="1254" y="1"/>
                  </a:moveTo>
                  <a:lnTo>
                    <a:pt x="1254" y="1"/>
                  </a:lnTo>
                  <a:cubicBezTo>
                    <a:pt x="819" y="302"/>
                    <a:pt x="402" y="652"/>
                    <a:pt x="1" y="1020"/>
                  </a:cubicBezTo>
                  <a:cubicBezTo>
                    <a:pt x="452" y="703"/>
                    <a:pt x="869" y="368"/>
                    <a:pt x="1254"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281;p60">
              <a:extLst>
                <a:ext uri="{FF2B5EF4-FFF2-40B4-BE49-F238E27FC236}">
                  <a16:creationId xmlns:a16="http://schemas.microsoft.com/office/drawing/2014/main" id="{A77BCEB2-FA9E-2C41-9277-34A122064214}"/>
                </a:ext>
              </a:extLst>
            </p:cNvPr>
            <p:cNvSpPr/>
            <p:nvPr/>
          </p:nvSpPr>
          <p:spPr>
            <a:xfrm>
              <a:off x="2488327" y="3390247"/>
              <a:ext cx="26826" cy="20384"/>
            </a:xfrm>
            <a:custGeom>
              <a:avLst/>
              <a:gdLst/>
              <a:ahLst/>
              <a:cxnLst/>
              <a:rect l="l" t="t" r="r" b="b"/>
              <a:pathLst>
                <a:path w="837" h="636" extrusionOk="0">
                  <a:moveTo>
                    <a:pt x="268" y="0"/>
                  </a:moveTo>
                  <a:cubicBezTo>
                    <a:pt x="134" y="167"/>
                    <a:pt x="51" y="368"/>
                    <a:pt x="1" y="585"/>
                  </a:cubicBezTo>
                  <a:lnTo>
                    <a:pt x="1" y="635"/>
                  </a:lnTo>
                  <a:lnTo>
                    <a:pt x="51" y="619"/>
                  </a:lnTo>
                  <a:lnTo>
                    <a:pt x="134" y="602"/>
                  </a:lnTo>
                  <a:cubicBezTo>
                    <a:pt x="368" y="568"/>
                    <a:pt x="602" y="502"/>
                    <a:pt x="836" y="435"/>
                  </a:cubicBezTo>
                  <a:lnTo>
                    <a:pt x="836" y="435"/>
                  </a:lnTo>
                  <a:cubicBezTo>
                    <a:pt x="602" y="451"/>
                    <a:pt x="352" y="485"/>
                    <a:pt x="118" y="552"/>
                  </a:cubicBezTo>
                  <a:lnTo>
                    <a:pt x="78" y="560"/>
                  </a:lnTo>
                  <a:lnTo>
                    <a:pt x="78" y="560"/>
                  </a:lnTo>
                  <a:cubicBezTo>
                    <a:pt x="162" y="231"/>
                    <a:pt x="284" y="0"/>
                    <a:pt x="268" y="0"/>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282;p60">
              <a:extLst>
                <a:ext uri="{FF2B5EF4-FFF2-40B4-BE49-F238E27FC236}">
                  <a16:creationId xmlns:a16="http://schemas.microsoft.com/office/drawing/2014/main" id="{7BB62E3C-C5A8-984C-8D9C-5EC6BDB1E7FF}"/>
                </a:ext>
              </a:extLst>
            </p:cNvPr>
            <p:cNvSpPr/>
            <p:nvPr/>
          </p:nvSpPr>
          <p:spPr>
            <a:xfrm>
              <a:off x="2402113" y="3420246"/>
              <a:ext cx="72337" cy="11250"/>
            </a:xfrm>
            <a:custGeom>
              <a:avLst/>
              <a:gdLst/>
              <a:ahLst/>
              <a:cxnLst/>
              <a:rect l="l" t="t" r="r" b="b"/>
              <a:pathLst>
                <a:path w="2257" h="351" extrusionOk="0">
                  <a:moveTo>
                    <a:pt x="2256" y="0"/>
                  </a:moveTo>
                  <a:lnTo>
                    <a:pt x="2256" y="0"/>
                  </a:lnTo>
                  <a:cubicBezTo>
                    <a:pt x="1504" y="84"/>
                    <a:pt x="753" y="201"/>
                    <a:pt x="1" y="351"/>
                  </a:cubicBezTo>
                  <a:cubicBezTo>
                    <a:pt x="753" y="284"/>
                    <a:pt x="1504" y="167"/>
                    <a:pt x="225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283;p60">
              <a:extLst>
                <a:ext uri="{FF2B5EF4-FFF2-40B4-BE49-F238E27FC236}">
                  <a16:creationId xmlns:a16="http://schemas.microsoft.com/office/drawing/2014/main" id="{32CA1455-BE4C-124B-9C5A-4523DDCF8A6B}"/>
                </a:ext>
              </a:extLst>
            </p:cNvPr>
            <p:cNvSpPr/>
            <p:nvPr/>
          </p:nvSpPr>
          <p:spPr>
            <a:xfrm>
              <a:off x="2353909" y="3377652"/>
              <a:ext cx="40607" cy="33877"/>
            </a:xfrm>
            <a:custGeom>
              <a:avLst/>
              <a:gdLst/>
              <a:ahLst/>
              <a:cxnLst/>
              <a:rect l="l" t="t" r="r" b="b"/>
              <a:pathLst>
                <a:path w="1267" h="1057" extrusionOk="0">
                  <a:moveTo>
                    <a:pt x="680" y="1"/>
                  </a:moveTo>
                  <a:cubicBezTo>
                    <a:pt x="649" y="1"/>
                    <a:pt x="617" y="4"/>
                    <a:pt x="586" y="9"/>
                  </a:cubicBezTo>
                  <a:cubicBezTo>
                    <a:pt x="135" y="93"/>
                    <a:pt x="1" y="694"/>
                    <a:pt x="385" y="961"/>
                  </a:cubicBezTo>
                  <a:cubicBezTo>
                    <a:pt x="484" y="1027"/>
                    <a:pt x="588" y="1056"/>
                    <a:pt x="689" y="1056"/>
                  </a:cubicBezTo>
                  <a:cubicBezTo>
                    <a:pt x="997" y="1056"/>
                    <a:pt x="1267" y="780"/>
                    <a:pt x="1204" y="427"/>
                  </a:cubicBezTo>
                  <a:cubicBezTo>
                    <a:pt x="1159" y="174"/>
                    <a:pt x="930" y="1"/>
                    <a:pt x="680"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284;p60">
              <a:extLst>
                <a:ext uri="{FF2B5EF4-FFF2-40B4-BE49-F238E27FC236}">
                  <a16:creationId xmlns:a16="http://schemas.microsoft.com/office/drawing/2014/main" id="{07DBB72D-BBCB-B043-960C-811B87BC5831}"/>
                </a:ext>
              </a:extLst>
            </p:cNvPr>
            <p:cNvSpPr/>
            <p:nvPr/>
          </p:nvSpPr>
          <p:spPr>
            <a:xfrm>
              <a:off x="2353397" y="3377812"/>
              <a:ext cx="46440" cy="33877"/>
            </a:xfrm>
            <a:custGeom>
              <a:avLst/>
              <a:gdLst/>
              <a:ahLst/>
              <a:cxnLst/>
              <a:rect l="l" t="t" r="r" b="b"/>
              <a:pathLst>
                <a:path w="1449" h="1057" extrusionOk="0">
                  <a:moveTo>
                    <a:pt x="702" y="4"/>
                  </a:moveTo>
                  <a:cubicBezTo>
                    <a:pt x="953" y="4"/>
                    <a:pt x="1170" y="188"/>
                    <a:pt x="1220" y="422"/>
                  </a:cubicBezTo>
                  <a:cubicBezTo>
                    <a:pt x="1281" y="774"/>
                    <a:pt x="1005" y="1048"/>
                    <a:pt x="702" y="1048"/>
                  </a:cubicBezTo>
                  <a:cubicBezTo>
                    <a:pt x="589" y="1048"/>
                    <a:pt x="472" y="1009"/>
                    <a:pt x="368" y="923"/>
                  </a:cubicBezTo>
                  <a:cubicBezTo>
                    <a:pt x="0" y="606"/>
                    <a:pt x="217" y="4"/>
                    <a:pt x="702" y="4"/>
                  </a:cubicBezTo>
                  <a:close/>
                  <a:moveTo>
                    <a:pt x="717" y="1"/>
                  </a:moveTo>
                  <a:cubicBezTo>
                    <a:pt x="696" y="1"/>
                    <a:pt x="674" y="2"/>
                    <a:pt x="652" y="4"/>
                  </a:cubicBezTo>
                  <a:cubicBezTo>
                    <a:pt x="0" y="54"/>
                    <a:pt x="34" y="1057"/>
                    <a:pt x="702" y="1057"/>
                  </a:cubicBezTo>
                  <a:cubicBezTo>
                    <a:pt x="735" y="1057"/>
                    <a:pt x="769" y="1040"/>
                    <a:pt x="802" y="1040"/>
                  </a:cubicBezTo>
                  <a:cubicBezTo>
                    <a:pt x="1448" y="911"/>
                    <a:pt x="1329" y="1"/>
                    <a:pt x="7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285;p60">
              <a:extLst>
                <a:ext uri="{FF2B5EF4-FFF2-40B4-BE49-F238E27FC236}">
                  <a16:creationId xmlns:a16="http://schemas.microsoft.com/office/drawing/2014/main" id="{65F539E3-E145-9F4F-96D5-A64CE44CA16C}"/>
                </a:ext>
              </a:extLst>
            </p:cNvPr>
            <p:cNvSpPr/>
            <p:nvPr/>
          </p:nvSpPr>
          <p:spPr>
            <a:xfrm>
              <a:off x="1276485" y="2988084"/>
              <a:ext cx="1365586" cy="40736"/>
            </a:xfrm>
            <a:custGeom>
              <a:avLst/>
              <a:gdLst/>
              <a:ahLst/>
              <a:cxnLst/>
              <a:rect l="l" t="t" r="r" b="b"/>
              <a:pathLst>
                <a:path w="42608" h="1271" extrusionOk="0">
                  <a:moveTo>
                    <a:pt x="42607" y="0"/>
                  </a:moveTo>
                  <a:lnTo>
                    <a:pt x="0" y="117"/>
                  </a:lnTo>
                  <a:lnTo>
                    <a:pt x="42574" y="1270"/>
                  </a:lnTo>
                  <a:lnTo>
                    <a:pt x="4260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286;p60">
              <a:extLst>
                <a:ext uri="{FF2B5EF4-FFF2-40B4-BE49-F238E27FC236}">
                  <a16:creationId xmlns:a16="http://schemas.microsoft.com/office/drawing/2014/main" id="{4C939669-B175-2647-9001-401CCCF50190}"/>
                </a:ext>
              </a:extLst>
            </p:cNvPr>
            <p:cNvSpPr/>
            <p:nvPr/>
          </p:nvSpPr>
          <p:spPr>
            <a:xfrm>
              <a:off x="1262543" y="2961290"/>
              <a:ext cx="1408437" cy="30576"/>
            </a:xfrm>
            <a:custGeom>
              <a:avLst/>
              <a:gdLst/>
              <a:ahLst/>
              <a:cxnLst/>
              <a:rect l="l" t="t" r="r" b="b"/>
              <a:pathLst>
                <a:path w="43945" h="954" extrusionOk="0">
                  <a:moveTo>
                    <a:pt x="1" y="1"/>
                  </a:moveTo>
                  <a:lnTo>
                    <a:pt x="1" y="953"/>
                  </a:lnTo>
                  <a:lnTo>
                    <a:pt x="43944" y="953"/>
                  </a:lnTo>
                  <a:lnTo>
                    <a:pt x="4394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287;p60">
              <a:extLst>
                <a:ext uri="{FF2B5EF4-FFF2-40B4-BE49-F238E27FC236}">
                  <a16:creationId xmlns:a16="http://schemas.microsoft.com/office/drawing/2014/main" id="{77AD3E2F-6FE3-9B47-B9E8-95DB80C9AA4C}"/>
                </a:ext>
              </a:extLst>
            </p:cNvPr>
            <p:cNvSpPr/>
            <p:nvPr/>
          </p:nvSpPr>
          <p:spPr>
            <a:xfrm>
              <a:off x="2717004" y="3349704"/>
              <a:ext cx="103906" cy="202332"/>
            </a:xfrm>
            <a:custGeom>
              <a:avLst/>
              <a:gdLst/>
              <a:ahLst/>
              <a:cxnLst/>
              <a:rect l="l" t="t" r="r" b="b"/>
              <a:pathLst>
                <a:path w="3242" h="6313" extrusionOk="0">
                  <a:moveTo>
                    <a:pt x="703" y="1"/>
                  </a:moveTo>
                  <a:cubicBezTo>
                    <a:pt x="466" y="1"/>
                    <a:pt x="222" y="72"/>
                    <a:pt x="0" y="229"/>
                  </a:cubicBezTo>
                  <a:lnTo>
                    <a:pt x="585" y="5894"/>
                  </a:lnTo>
                  <a:cubicBezTo>
                    <a:pt x="953" y="6128"/>
                    <a:pt x="1370" y="6278"/>
                    <a:pt x="1805" y="6311"/>
                  </a:cubicBezTo>
                  <a:cubicBezTo>
                    <a:pt x="1824" y="6312"/>
                    <a:pt x="1843" y="6312"/>
                    <a:pt x="1861" y="6312"/>
                  </a:cubicBezTo>
                  <a:cubicBezTo>
                    <a:pt x="2292" y="6312"/>
                    <a:pt x="2702" y="6130"/>
                    <a:pt x="2974" y="5793"/>
                  </a:cubicBezTo>
                  <a:cubicBezTo>
                    <a:pt x="3242" y="5442"/>
                    <a:pt x="3225" y="4925"/>
                    <a:pt x="2924" y="4590"/>
                  </a:cubicBezTo>
                  <a:cubicBezTo>
                    <a:pt x="2807" y="4507"/>
                    <a:pt x="2724" y="4407"/>
                    <a:pt x="2640" y="4306"/>
                  </a:cubicBezTo>
                  <a:cubicBezTo>
                    <a:pt x="2557" y="4139"/>
                    <a:pt x="2557" y="3939"/>
                    <a:pt x="2624" y="3772"/>
                  </a:cubicBezTo>
                  <a:cubicBezTo>
                    <a:pt x="2690" y="3588"/>
                    <a:pt x="2724" y="3404"/>
                    <a:pt x="2707" y="3220"/>
                  </a:cubicBezTo>
                  <a:cubicBezTo>
                    <a:pt x="2624" y="2769"/>
                    <a:pt x="1989" y="2585"/>
                    <a:pt x="1855" y="2134"/>
                  </a:cubicBezTo>
                  <a:cubicBezTo>
                    <a:pt x="1805" y="1900"/>
                    <a:pt x="1905" y="1650"/>
                    <a:pt x="1938" y="1399"/>
                  </a:cubicBezTo>
                  <a:cubicBezTo>
                    <a:pt x="2038" y="603"/>
                    <a:pt x="1396" y="1"/>
                    <a:pt x="7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288;p60">
              <a:extLst>
                <a:ext uri="{FF2B5EF4-FFF2-40B4-BE49-F238E27FC236}">
                  <a16:creationId xmlns:a16="http://schemas.microsoft.com/office/drawing/2014/main" id="{63C01284-0A8E-754F-A715-8427D61BFC6F}"/>
                </a:ext>
              </a:extLst>
            </p:cNvPr>
            <p:cNvSpPr/>
            <p:nvPr/>
          </p:nvSpPr>
          <p:spPr>
            <a:xfrm>
              <a:off x="2595983" y="3334608"/>
              <a:ext cx="143552" cy="205697"/>
            </a:xfrm>
            <a:custGeom>
              <a:avLst/>
              <a:gdLst/>
              <a:ahLst/>
              <a:cxnLst/>
              <a:rect l="l" t="t" r="r" b="b"/>
              <a:pathLst>
                <a:path w="4479" h="6418" extrusionOk="0">
                  <a:moveTo>
                    <a:pt x="2249" y="0"/>
                  </a:moveTo>
                  <a:cubicBezTo>
                    <a:pt x="2084" y="0"/>
                    <a:pt x="1926" y="27"/>
                    <a:pt x="1788" y="99"/>
                  </a:cubicBezTo>
                  <a:cubicBezTo>
                    <a:pt x="1537" y="216"/>
                    <a:pt x="1320" y="416"/>
                    <a:pt x="1203" y="667"/>
                  </a:cubicBezTo>
                  <a:cubicBezTo>
                    <a:pt x="1103" y="968"/>
                    <a:pt x="1270" y="1536"/>
                    <a:pt x="1354" y="1853"/>
                  </a:cubicBezTo>
                  <a:cubicBezTo>
                    <a:pt x="1454" y="2171"/>
                    <a:pt x="1504" y="2522"/>
                    <a:pt x="1337" y="2806"/>
                  </a:cubicBezTo>
                  <a:cubicBezTo>
                    <a:pt x="1170" y="3073"/>
                    <a:pt x="836" y="3173"/>
                    <a:pt x="618" y="3407"/>
                  </a:cubicBezTo>
                  <a:cubicBezTo>
                    <a:pt x="318" y="3758"/>
                    <a:pt x="368" y="4276"/>
                    <a:pt x="702" y="4594"/>
                  </a:cubicBezTo>
                  <a:cubicBezTo>
                    <a:pt x="301" y="4610"/>
                    <a:pt x="0" y="4928"/>
                    <a:pt x="17" y="5329"/>
                  </a:cubicBezTo>
                  <a:cubicBezTo>
                    <a:pt x="50" y="5713"/>
                    <a:pt x="301" y="6047"/>
                    <a:pt x="652" y="6214"/>
                  </a:cubicBezTo>
                  <a:cubicBezTo>
                    <a:pt x="968" y="6350"/>
                    <a:pt x="1297" y="6417"/>
                    <a:pt x="1640" y="6417"/>
                  </a:cubicBezTo>
                  <a:cubicBezTo>
                    <a:pt x="1678" y="6417"/>
                    <a:pt x="1716" y="6416"/>
                    <a:pt x="1755" y="6415"/>
                  </a:cubicBezTo>
                  <a:cubicBezTo>
                    <a:pt x="2222" y="6415"/>
                    <a:pt x="2690" y="6381"/>
                    <a:pt x="3158" y="6281"/>
                  </a:cubicBezTo>
                  <a:cubicBezTo>
                    <a:pt x="3542" y="6231"/>
                    <a:pt x="3893" y="6047"/>
                    <a:pt x="4177" y="5763"/>
                  </a:cubicBezTo>
                  <a:cubicBezTo>
                    <a:pt x="4378" y="5479"/>
                    <a:pt x="4478" y="5128"/>
                    <a:pt x="4461" y="4761"/>
                  </a:cubicBezTo>
                  <a:cubicBezTo>
                    <a:pt x="4461" y="3507"/>
                    <a:pt x="3810" y="2254"/>
                    <a:pt x="4094" y="1035"/>
                  </a:cubicBezTo>
                  <a:lnTo>
                    <a:pt x="4077" y="984"/>
                  </a:lnTo>
                  <a:cubicBezTo>
                    <a:pt x="3927" y="567"/>
                    <a:pt x="3576" y="249"/>
                    <a:pt x="3141" y="149"/>
                  </a:cubicBezTo>
                  <a:cubicBezTo>
                    <a:pt x="2863" y="85"/>
                    <a:pt x="2544" y="0"/>
                    <a:pt x="22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289;p60">
              <a:extLst>
                <a:ext uri="{FF2B5EF4-FFF2-40B4-BE49-F238E27FC236}">
                  <a16:creationId xmlns:a16="http://schemas.microsoft.com/office/drawing/2014/main" id="{A8489947-BAAD-D542-A1F7-261C81E07396}"/>
                </a:ext>
              </a:extLst>
            </p:cNvPr>
            <p:cNvSpPr/>
            <p:nvPr/>
          </p:nvSpPr>
          <p:spPr>
            <a:xfrm>
              <a:off x="2586881" y="3796705"/>
              <a:ext cx="78747" cy="627090"/>
            </a:xfrm>
            <a:custGeom>
              <a:avLst/>
              <a:gdLst/>
              <a:ahLst/>
              <a:cxnLst/>
              <a:rect l="l" t="t" r="r" b="b"/>
              <a:pathLst>
                <a:path w="2457" h="19566" extrusionOk="0">
                  <a:moveTo>
                    <a:pt x="2456" y="0"/>
                  </a:moveTo>
                  <a:cubicBezTo>
                    <a:pt x="2456" y="1"/>
                    <a:pt x="0" y="7987"/>
                    <a:pt x="150" y="10577"/>
                  </a:cubicBezTo>
                  <a:cubicBezTo>
                    <a:pt x="301" y="13150"/>
                    <a:pt x="2189" y="19566"/>
                    <a:pt x="2189" y="19566"/>
                  </a:cubicBezTo>
                  <a:lnTo>
                    <a:pt x="2456" y="0"/>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290;p60">
              <a:extLst>
                <a:ext uri="{FF2B5EF4-FFF2-40B4-BE49-F238E27FC236}">
                  <a16:creationId xmlns:a16="http://schemas.microsoft.com/office/drawing/2014/main" id="{43B8AC83-77F5-F346-9517-74A88267EB90}"/>
                </a:ext>
              </a:extLst>
            </p:cNvPr>
            <p:cNvSpPr/>
            <p:nvPr/>
          </p:nvSpPr>
          <p:spPr>
            <a:xfrm>
              <a:off x="2639347" y="3750649"/>
              <a:ext cx="175153" cy="674236"/>
            </a:xfrm>
            <a:custGeom>
              <a:avLst/>
              <a:gdLst/>
              <a:ahLst/>
              <a:cxnLst/>
              <a:rect l="l" t="t" r="r" b="b"/>
              <a:pathLst>
                <a:path w="5465" h="21037" extrusionOk="0">
                  <a:moveTo>
                    <a:pt x="903" y="0"/>
                  </a:moveTo>
                  <a:lnTo>
                    <a:pt x="1" y="10510"/>
                  </a:lnTo>
                  <a:lnTo>
                    <a:pt x="552" y="21036"/>
                  </a:lnTo>
                  <a:lnTo>
                    <a:pt x="2373" y="20986"/>
                  </a:lnTo>
                  <a:cubicBezTo>
                    <a:pt x="2373" y="20986"/>
                    <a:pt x="3192" y="12381"/>
                    <a:pt x="3242" y="10460"/>
                  </a:cubicBezTo>
                  <a:cubicBezTo>
                    <a:pt x="3259" y="9842"/>
                    <a:pt x="4194" y="7101"/>
                    <a:pt x="5113" y="4812"/>
                  </a:cubicBezTo>
                  <a:cubicBezTo>
                    <a:pt x="5297" y="4361"/>
                    <a:pt x="5397" y="3893"/>
                    <a:pt x="5448" y="3409"/>
                  </a:cubicBezTo>
                  <a:cubicBezTo>
                    <a:pt x="5464" y="3275"/>
                    <a:pt x="5464" y="3141"/>
                    <a:pt x="5464" y="3008"/>
                  </a:cubicBezTo>
                  <a:cubicBezTo>
                    <a:pt x="5431" y="1661"/>
                    <a:pt x="4356" y="84"/>
                    <a:pt x="4296" y="84"/>
                  </a:cubicBezTo>
                  <a:cubicBezTo>
                    <a:pt x="4295" y="84"/>
                    <a:pt x="4295" y="84"/>
                    <a:pt x="4295" y="84"/>
                  </a:cubicBezTo>
                  <a:lnTo>
                    <a:pt x="90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291;p60">
              <a:extLst>
                <a:ext uri="{FF2B5EF4-FFF2-40B4-BE49-F238E27FC236}">
                  <a16:creationId xmlns:a16="http://schemas.microsoft.com/office/drawing/2014/main" id="{6C8FAA8A-DDE2-9646-9738-49A93A38C8B4}"/>
                </a:ext>
              </a:extLst>
            </p:cNvPr>
            <p:cNvSpPr/>
            <p:nvPr/>
          </p:nvSpPr>
          <p:spPr>
            <a:xfrm>
              <a:off x="2323398" y="3545081"/>
              <a:ext cx="324538" cy="152686"/>
            </a:xfrm>
            <a:custGeom>
              <a:avLst/>
              <a:gdLst/>
              <a:ahLst/>
              <a:cxnLst/>
              <a:rect l="l" t="t" r="r" b="b"/>
              <a:pathLst>
                <a:path w="10126" h="4764" extrusionOk="0">
                  <a:moveTo>
                    <a:pt x="2610" y="1"/>
                  </a:moveTo>
                  <a:cubicBezTo>
                    <a:pt x="2586" y="1"/>
                    <a:pt x="2561" y="10"/>
                    <a:pt x="2540" y="32"/>
                  </a:cubicBezTo>
                  <a:cubicBezTo>
                    <a:pt x="2440" y="98"/>
                    <a:pt x="2356" y="449"/>
                    <a:pt x="2440" y="867"/>
                  </a:cubicBezTo>
                  <a:cubicBezTo>
                    <a:pt x="2466" y="990"/>
                    <a:pt x="2434" y="1036"/>
                    <a:pt x="2373" y="1036"/>
                  </a:cubicBezTo>
                  <a:cubicBezTo>
                    <a:pt x="2236" y="1036"/>
                    <a:pt x="1949" y="804"/>
                    <a:pt x="1822" y="700"/>
                  </a:cubicBezTo>
                  <a:cubicBezTo>
                    <a:pt x="1645" y="555"/>
                    <a:pt x="1080" y="147"/>
                    <a:pt x="949" y="147"/>
                  </a:cubicBezTo>
                  <a:cubicBezTo>
                    <a:pt x="944" y="147"/>
                    <a:pt x="940" y="147"/>
                    <a:pt x="936" y="148"/>
                  </a:cubicBezTo>
                  <a:cubicBezTo>
                    <a:pt x="803" y="165"/>
                    <a:pt x="819" y="316"/>
                    <a:pt x="1003" y="466"/>
                  </a:cubicBezTo>
                  <a:cubicBezTo>
                    <a:pt x="1204" y="616"/>
                    <a:pt x="1738" y="1084"/>
                    <a:pt x="1655" y="1184"/>
                  </a:cubicBezTo>
                  <a:cubicBezTo>
                    <a:pt x="1650" y="1189"/>
                    <a:pt x="1644" y="1191"/>
                    <a:pt x="1635" y="1191"/>
                  </a:cubicBezTo>
                  <a:cubicBezTo>
                    <a:pt x="1477" y="1191"/>
                    <a:pt x="635" y="499"/>
                    <a:pt x="635" y="499"/>
                  </a:cubicBezTo>
                  <a:cubicBezTo>
                    <a:pt x="635" y="499"/>
                    <a:pt x="525" y="379"/>
                    <a:pt x="429" y="379"/>
                  </a:cubicBezTo>
                  <a:cubicBezTo>
                    <a:pt x="401" y="379"/>
                    <a:pt x="374" y="389"/>
                    <a:pt x="351" y="416"/>
                  </a:cubicBezTo>
                  <a:cubicBezTo>
                    <a:pt x="168" y="600"/>
                    <a:pt x="1237" y="1352"/>
                    <a:pt x="1337" y="1418"/>
                  </a:cubicBezTo>
                  <a:cubicBezTo>
                    <a:pt x="1405" y="1459"/>
                    <a:pt x="1352" y="1532"/>
                    <a:pt x="1294" y="1532"/>
                  </a:cubicBezTo>
                  <a:cubicBezTo>
                    <a:pt x="1280" y="1532"/>
                    <a:pt x="1266" y="1528"/>
                    <a:pt x="1254" y="1519"/>
                  </a:cubicBezTo>
                  <a:cubicBezTo>
                    <a:pt x="1179" y="1474"/>
                    <a:pt x="510" y="888"/>
                    <a:pt x="234" y="888"/>
                  </a:cubicBezTo>
                  <a:cubicBezTo>
                    <a:pt x="200" y="888"/>
                    <a:pt x="171" y="897"/>
                    <a:pt x="151" y="917"/>
                  </a:cubicBezTo>
                  <a:cubicBezTo>
                    <a:pt x="0" y="1067"/>
                    <a:pt x="1020" y="1535"/>
                    <a:pt x="1103" y="1786"/>
                  </a:cubicBezTo>
                  <a:cubicBezTo>
                    <a:pt x="1116" y="1825"/>
                    <a:pt x="1107" y="1842"/>
                    <a:pt x="1082" y="1842"/>
                  </a:cubicBezTo>
                  <a:cubicBezTo>
                    <a:pt x="962" y="1842"/>
                    <a:pt x="484" y="1480"/>
                    <a:pt x="294" y="1480"/>
                  </a:cubicBezTo>
                  <a:cubicBezTo>
                    <a:pt x="268" y="1480"/>
                    <a:pt x="248" y="1487"/>
                    <a:pt x="234" y="1502"/>
                  </a:cubicBezTo>
                  <a:cubicBezTo>
                    <a:pt x="201" y="1552"/>
                    <a:pt x="168" y="1602"/>
                    <a:pt x="702" y="1936"/>
                  </a:cubicBezTo>
                  <a:cubicBezTo>
                    <a:pt x="1087" y="2154"/>
                    <a:pt x="1488" y="2354"/>
                    <a:pt x="1905" y="2521"/>
                  </a:cubicBezTo>
                  <a:lnTo>
                    <a:pt x="1905" y="2538"/>
                  </a:lnTo>
                  <a:cubicBezTo>
                    <a:pt x="1905" y="2538"/>
                    <a:pt x="4980" y="4764"/>
                    <a:pt x="7194" y="4764"/>
                  </a:cubicBezTo>
                  <a:cubicBezTo>
                    <a:pt x="7844" y="4764"/>
                    <a:pt x="8421" y="4572"/>
                    <a:pt x="8823" y="4075"/>
                  </a:cubicBezTo>
                  <a:cubicBezTo>
                    <a:pt x="10126" y="2471"/>
                    <a:pt x="10109" y="2354"/>
                    <a:pt x="10109" y="2354"/>
                  </a:cubicBezTo>
                  <a:lnTo>
                    <a:pt x="8305" y="884"/>
                  </a:lnTo>
                  <a:cubicBezTo>
                    <a:pt x="8305" y="884"/>
                    <a:pt x="7183" y="2656"/>
                    <a:pt x="6864" y="2656"/>
                  </a:cubicBezTo>
                  <a:cubicBezTo>
                    <a:pt x="6859" y="2656"/>
                    <a:pt x="6855" y="2655"/>
                    <a:pt x="6851" y="2655"/>
                  </a:cubicBezTo>
                  <a:cubicBezTo>
                    <a:pt x="5180" y="2471"/>
                    <a:pt x="3559" y="1569"/>
                    <a:pt x="2991" y="1218"/>
                  </a:cubicBezTo>
                  <a:cubicBezTo>
                    <a:pt x="2941" y="1134"/>
                    <a:pt x="2891" y="1034"/>
                    <a:pt x="2824" y="917"/>
                  </a:cubicBezTo>
                  <a:cubicBezTo>
                    <a:pt x="2774" y="817"/>
                    <a:pt x="2741" y="717"/>
                    <a:pt x="2741" y="600"/>
                  </a:cubicBezTo>
                  <a:cubicBezTo>
                    <a:pt x="2707" y="466"/>
                    <a:pt x="2707" y="316"/>
                    <a:pt x="2741" y="182"/>
                  </a:cubicBezTo>
                  <a:cubicBezTo>
                    <a:pt x="2753" y="82"/>
                    <a:pt x="2682" y="1"/>
                    <a:pt x="261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292;p60">
              <a:extLst>
                <a:ext uri="{FF2B5EF4-FFF2-40B4-BE49-F238E27FC236}">
                  <a16:creationId xmlns:a16="http://schemas.microsoft.com/office/drawing/2014/main" id="{26FEBE8B-7202-4749-990F-88CD6DAF1FBE}"/>
                </a:ext>
              </a:extLst>
            </p:cNvPr>
            <p:cNvSpPr/>
            <p:nvPr/>
          </p:nvSpPr>
          <p:spPr>
            <a:xfrm>
              <a:off x="2271990" y="3532677"/>
              <a:ext cx="129097" cy="134995"/>
            </a:xfrm>
            <a:custGeom>
              <a:avLst/>
              <a:gdLst/>
              <a:ahLst/>
              <a:cxnLst/>
              <a:rect l="l" t="t" r="r" b="b"/>
              <a:pathLst>
                <a:path w="4028" h="4212" extrusionOk="0">
                  <a:moveTo>
                    <a:pt x="301" y="1"/>
                  </a:moveTo>
                  <a:cubicBezTo>
                    <a:pt x="301" y="1"/>
                    <a:pt x="0" y="2724"/>
                    <a:pt x="385" y="4211"/>
                  </a:cubicBezTo>
                  <a:lnTo>
                    <a:pt x="4027" y="4061"/>
                  </a:lnTo>
                  <a:cubicBezTo>
                    <a:pt x="4027" y="4061"/>
                    <a:pt x="3242" y="1371"/>
                    <a:pt x="3726" y="185"/>
                  </a:cubicBezTo>
                  <a:lnTo>
                    <a:pt x="3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293;p60">
              <a:extLst>
                <a:ext uri="{FF2B5EF4-FFF2-40B4-BE49-F238E27FC236}">
                  <a16:creationId xmlns:a16="http://schemas.microsoft.com/office/drawing/2014/main" id="{EFA4DBC0-A2B4-2049-B188-DAA1E17D9567}"/>
                </a:ext>
              </a:extLst>
            </p:cNvPr>
            <p:cNvSpPr/>
            <p:nvPr/>
          </p:nvSpPr>
          <p:spPr>
            <a:xfrm>
              <a:off x="2282149" y="3530017"/>
              <a:ext cx="123745" cy="122655"/>
            </a:xfrm>
            <a:custGeom>
              <a:avLst/>
              <a:gdLst/>
              <a:ahLst/>
              <a:cxnLst/>
              <a:rect l="l" t="t" r="r" b="b"/>
              <a:pathLst>
                <a:path w="3861" h="3827" extrusionOk="0">
                  <a:moveTo>
                    <a:pt x="1" y="0"/>
                  </a:moveTo>
                  <a:cubicBezTo>
                    <a:pt x="1" y="0"/>
                    <a:pt x="34" y="2941"/>
                    <a:pt x="185" y="3827"/>
                  </a:cubicBezTo>
                  <a:lnTo>
                    <a:pt x="3861" y="3659"/>
                  </a:lnTo>
                  <a:cubicBezTo>
                    <a:pt x="3861" y="3659"/>
                    <a:pt x="3543" y="769"/>
                    <a:pt x="3660" y="0"/>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294;p60">
              <a:extLst>
                <a:ext uri="{FF2B5EF4-FFF2-40B4-BE49-F238E27FC236}">
                  <a16:creationId xmlns:a16="http://schemas.microsoft.com/office/drawing/2014/main" id="{CB61E002-40BD-094A-8B29-7AFD2F64CA84}"/>
                </a:ext>
              </a:extLst>
            </p:cNvPr>
            <p:cNvSpPr/>
            <p:nvPr/>
          </p:nvSpPr>
          <p:spPr>
            <a:xfrm>
              <a:off x="2302501" y="3569631"/>
              <a:ext cx="79292" cy="4872"/>
            </a:xfrm>
            <a:custGeom>
              <a:avLst/>
              <a:gdLst/>
              <a:ahLst/>
              <a:cxnLst/>
              <a:rect l="l" t="t" r="r" b="b"/>
              <a:pathLst>
                <a:path w="2474" h="152" extrusionOk="0">
                  <a:moveTo>
                    <a:pt x="2474" y="1"/>
                  </a:moveTo>
                  <a:cubicBezTo>
                    <a:pt x="1655" y="1"/>
                    <a:pt x="820" y="51"/>
                    <a:pt x="1" y="151"/>
                  </a:cubicBezTo>
                  <a:cubicBezTo>
                    <a:pt x="820" y="134"/>
                    <a:pt x="1655" y="84"/>
                    <a:pt x="2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295;p60">
              <a:extLst>
                <a:ext uri="{FF2B5EF4-FFF2-40B4-BE49-F238E27FC236}">
                  <a16:creationId xmlns:a16="http://schemas.microsoft.com/office/drawing/2014/main" id="{D856018F-524F-E743-BF6D-612F6BA06B01}"/>
                </a:ext>
              </a:extLst>
            </p:cNvPr>
            <p:cNvSpPr/>
            <p:nvPr/>
          </p:nvSpPr>
          <p:spPr>
            <a:xfrm>
              <a:off x="2302501" y="3589246"/>
              <a:ext cx="79292" cy="5256"/>
            </a:xfrm>
            <a:custGeom>
              <a:avLst/>
              <a:gdLst/>
              <a:ahLst/>
              <a:cxnLst/>
              <a:rect l="l" t="t" r="r" b="b"/>
              <a:pathLst>
                <a:path w="2474" h="164" extrusionOk="0">
                  <a:moveTo>
                    <a:pt x="2377" y="1"/>
                  </a:moveTo>
                  <a:cubicBezTo>
                    <a:pt x="2190" y="1"/>
                    <a:pt x="1751" y="19"/>
                    <a:pt x="1237" y="57"/>
                  </a:cubicBezTo>
                  <a:cubicBezTo>
                    <a:pt x="820" y="57"/>
                    <a:pt x="419" y="90"/>
                    <a:pt x="1" y="157"/>
                  </a:cubicBezTo>
                  <a:cubicBezTo>
                    <a:pt x="1" y="161"/>
                    <a:pt x="35" y="164"/>
                    <a:pt x="98" y="164"/>
                  </a:cubicBezTo>
                  <a:cubicBezTo>
                    <a:pt x="285" y="164"/>
                    <a:pt x="724" y="145"/>
                    <a:pt x="1237" y="107"/>
                  </a:cubicBezTo>
                  <a:cubicBezTo>
                    <a:pt x="1922" y="74"/>
                    <a:pt x="2474" y="24"/>
                    <a:pt x="2474" y="7"/>
                  </a:cubicBezTo>
                  <a:cubicBezTo>
                    <a:pt x="2474" y="3"/>
                    <a:pt x="243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296;p60">
              <a:extLst>
                <a:ext uri="{FF2B5EF4-FFF2-40B4-BE49-F238E27FC236}">
                  <a16:creationId xmlns:a16="http://schemas.microsoft.com/office/drawing/2014/main" id="{A88C026A-63BC-A045-85BC-EC38CFB7B89C}"/>
                </a:ext>
              </a:extLst>
            </p:cNvPr>
            <p:cNvSpPr/>
            <p:nvPr/>
          </p:nvSpPr>
          <p:spPr>
            <a:xfrm>
              <a:off x="2316443" y="3609085"/>
              <a:ext cx="45543" cy="2885"/>
            </a:xfrm>
            <a:custGeom>
              <a:avLst/>
              <a:gdLst/>
              <a:ahLst/>
              <a:cxnLst/>
              <a:rect l="l" t="t" r="r" b="b"/>
              <a:pathLst>
                <a:path w="1421" h="90" extrusionOk="0">
                  <a:moveTo>
                    <a:pt x="1096" y="0"/>
                  </a:moveTo>
                  <a:cubicBezTo>
                    <a:pt x="726" y="0"/>
                    <a:pt x="363" y="25"/>
                    <a:pt x="0" y="90"/>
                  </a:cubicBezTo>
                  <a:cubicBezTo>
                    <a:pt x="468" y="90"/>
                    <a:pt x="953" y="73"/>
                    <a:pt x="1421" y="6"/>
                  </a:cubicBezTo>
                  <a:cubicBezTo>
                    <a:pt x="1312" y="2"/>
                    <a:pt x="1204" y="0"/>
                    <a:pt x="10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297;p60">
              <a:extLst>
                <a:ext uri="{FF2B5EF4-FFF2-40B4-BE49-F238E27FC236}">
                  <a16:creationId xmlns:a16="http://schemas.microsoft.com/office/drawing/2014/main" id="{4A5A6C8A-10C6-1B4F-9D23-DA08108832E3}"/>
                </a:ext>
              </a:extLst>
            </p:cNvPr>
            <p:cNvSpPr/>
            <p:nvPr/>
          </p:nvSpPr>
          <p:spPr>
            <a:xfrm>
              <a:off x="2563837" y="3767700"/>
              <a:ext cx="283867" cy="272681"/>
            </a:xfrm>
            <a:custGeom>
              <a:avLst/>
              <a:gdLst/>
              <a:ahLst/>
              <a:cxnLst/>
              <a:rect l="l" t="t" r="r" b="b"/>
              <a:pathLst>
                <a:path w="8857" h="8508" extrusionOk="0">
                  <a:moveTo>
                    <a:pt x="6412" y="0"/>
                  </a:moveTo>
                  <a:cubicBezTo>
                    <a:pt x="4520" y="0"/>
                    <a:pt x="1571" y="621"/>
                    <a:pt x="1571" y="621"/>
                  </a:cubicBezTo>
                  <a:cubicBezTo>
                    <a:pt x="1571" y="621"/>
                    <a:pt x="1" y="7822"/>
                    <a:pt x="67" y="7889"/>
                  </a:cubicBezTo>
                  <a:cubicBezTo>
                    <a:pt x="585" y="8340"/>
                    <a:pt x="8489" y="8507"/>
                    <a:pt x="8489" y="8507"/>
                  </a:cubicBezTo>
                  <a:cubicBezTo>
                    <a:pt x="8489" y="8507"/>
                    <a:pt x="8856" y="872"/>
                    <a:pt x="7753" y="220"/>
                  </a:cubicBezTo>
                  <a:cubicBezTo>
                    <a:pt x="7491" y="61"/>
                    <a:pt x="7003" y="0"/>
                    <a:pt x="641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298;p60">
              <a:extLst>
                <a:ext uri="{FF2B5EF4-FFF2-40B4-BE49-F238E27FC236}">
                  <a16:creationId xmlns:a16="http://schemas.microsoft.com/office/drawing/2014/main" id="{F50F432C-024F-B245-93C0-17810B42C205}"/>
                </a:ext>
              </a:extLst>
            </p:cNvPr>
            <p:cNvSpPr/>
            <p:nvPr/>
          </p:nvSpPr>
          <p:spPr>
            <a:xfrm>
              <a:off x="2778572" y="4016120"/>
              <a:ext cx="58427" cy="2981"/>
            </a:xfrm>
            <a:custGeom>
              <a:avLst/>
              <a:gdLst/>
              <a:ahLst/>
              <a:cxnLst/>
              <a:rect l="l" t="t" r="r" b="b"/>
              <a:pathLst>
                <a:path w="1823" h="93" extrusionOk="0">
                  <a:moveTo>
                    <a:pt x="312" y="0"/>
                  </a:moveTo>
                  <a:cubicBezTo>
                    <a:pt x="208" y="0"/>
                    <a:pt x="104" y="2"/>
                    <a:pt x="1" y="5"/>
                  </a:cubicBezTo>
                  <a:cubicBezTo>
                    <a:pt x="499" y="60"/>
                    <a:pt x="1009" y="92"/>
                    <a:pt x="1511" y="92"/>
                  </a:cubicBezTo>
                  <a:cubicBezTo>
                    <a:pt x="1615" y="92"/>
                    <a:pt x="1719" y="91"/>
                    <a:pt x="1822" y="88"/>
                  </a:cubicBezTo>
                  <a:cubicBezTo>
                    <a:pt x="1324" y="33"/>
                    <a:pt x="814" y="0"/>
                    <a:pt x="3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299;p60">
              <a:extLst>
                <a:ext uri="{FF2B5EF4-FFF2-40B4-BE49-F238E27FC236}">
                  <a16:creationId xmlns:a16="http://schemas.microsoft.com/office/drawing/2014/main" id="{4878B806-D725-EC44-A061-1C5EF7EEFE4A}"/>
                </a:ext>
              </a:extLst>
            </p:cNvPr>
            <p:cNvSpPr/>
            <p:nvPr/>
          </p:nvSpPr>
          <p:spPr>
            <a:xfrm>
              <a:off x="2818218" y="4020543"/>
              <a:ext cx="2692" cy="19839"/>
            </a:xfrm>
            <a:custGeom>
              <a:avLst/>
              <a:gdLst/>
              <a:ahLst/>
              <a:cxnLst/>
              <a:rect l="l" t="t" r="r" b="b"/>
              <a:pathLst>
                <a:path w="84" h="619" extrusionOk="0">
                  <a:moveTo>
                    <a:pt x="67" y="0"/>
                  </a:moveTo>
                  <a:lnTo>
                    <a:pt x="67" y="0"/>
                  </a:lnTo>
                  <a:cubicBezTo>
                    <a:pt x="0" y="201"/>
                    <a:pt x="0" y="418"/>
                    <a:pt x="34" y="618"/>
                  </a:cubicBezTo>
                  <a:cubicBezTo>
                    <a:pt x="84" y="418"/>
                    <a:pt x="84" y="201"/>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00;p60">
              <a:extLst>
                <a:ext uri="{FF2B5EF4-FFF2-40B4-BE49-F238E27FC236}">
                  <a16:creationId xmlns:a16="http://schemas.microsoft.com/office/drawing/2014/main" id="{624830BA-33D2-824F-B5B5-EC4990B84E04}"/>
                </a:ext>
              </a:extLst>
            </p:cNvPr>
            <p:cNvSpPr/>
            <p:nvPr/>
          </p:nvSpPr>
          <p:spPr>
            <a:xfrm>
              <a:off x="2786616" y="4017850"/>
              <a:ext cx="3237" cy="22531"/>
            </a:xfrm>
            <a:custGeom>
              <a:avLst/>
              <a:gdLst/>
              <a:ahLst/>
              <a:cxnLst/>
              <a:rect l="l" t="t" r="r" b="b"/>
              <a:pathLst>
                <a:path w="101" h="703" extrusionOk="0">
                  <a:moveTo>
                    <a:pt x="17" y="1"/>
                  </a:moveTo>
                  <a:lnTo>
                    <a:pt x="17" y="1"/>
                  </a:lnTo>
                  <a:cubicBezTo>
                    <a:pt x="0" y="235"/>
                    <a:pt x="17" y="469"/>
                    <a:pt x="84" y="702"/>
                  </a:cubicBezTo>
                  <a:cubicBezTo>
                    <a:pt x="101" y="469"/>
                    <a:pt x="84" y="235"/>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01;p60">
              <a:extLst>
                <a:ext uri="{FF2B5EF4-FFF2-40B4-BE49-F238E27FC236}">
                  <a16:creationId xmlns:a16="http://schemas.microsoft.com/office/drawing/2014/main" id="{684E73CF-8F5F-664C-8EC5-600911288ADD}"/>
                </a:ext>
              </a:extLst>
            </p:cNvPr>
            <p:cNvSpPr/>
            <p:nvPr/>
          </p:nvSpPr>
          <p:spPr>
            <a:xfrm>
              <a:off x="2604540" y="4421616"/>
              <a:ext cx="111406" cy="25704"/>
            </a:xfrm>
            <a:custGeom>
              <a:avLst/>
              <a:gdLst/>
              <a:ahLst/>
              <a:cxnLst/>
              <a:rect l="l" t="t" r="r" b="b"/>
              <a:pathLst>
                <a:path w="3476" h="802" extrusionOk="0">
                  <a:moveTo>
                    <a:pt x="3476" y="1"/>
                  </a:moveTo>
                  <a:lnTo>
                    <a:pt x="1588" y="34"/>
                  </a:lnTo>
                  <a:lnTo>
                    <a:pt x="1588" y="285"/>
                  </a:lnTo>
                  <a:cubicBezTo>
                    <a:pt x="1588" y="285"/>
                    <a:pt x="0" y="636"/>
                    <a:pt x="385" y="753"/>
                  </a:cubicBezTo>
                  <a:cubicBezTo>
                    <a:pt x="512" y="789"/>
                    <a:pt x="869" y="801"/>
                    <a:pt x="1298" y="801"/>
                  </a:cubicBezTo>
                  <a:cubicBezTo>
                    <a:pt x="2052" y="801"/>
                    <a:pt x="3029" y="764"/>
                    <a:pt x="3359" y="753"/>
                  </a:cubicBezTo>
                  <a:lnTo>
                    <a:pt x="3476" y="736"/>
                  </a:lnTo>
                  <a:lnTo>
                    <a:pt x="3476"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02;p60">
              <a:extLst>
                <a:ext uri="{FF2B5EF4-FFF2-40B4-BE49-F238E27FC236}">
                  <a16:creationId xmlns:a16="http://schemas.microsoft.com/office/drawing/2014/main" id="{C7991314-0E31-8745-956D-AB6C3248802E}"/>
                </a:ext>
              </a:extLst>
            </p:cNvPr>
            <p:cNvSpPr/>
            <p:nvPr/>
          </p:nvSpPr>
          <p:spPr>
            <a:xfrm>
              <a:off x="2694505" y="4428507"/>
              <a:ext cx="21441" cy="17243"/>
            </a:xfrm>
            <a:custGeom>
              <a:avLst/>
              <a:gdLst/>
              <a:ahLst/>
              <a:cxnLst/>
              <a:rect l="l" t="t" r="r" b="b"/>
              <a:pathLst>
                <a:path w="669" h="538" extrusionOk="0">
                  <a:moveTo>
                    <a:pt x="611" y="0"/>
                  </a:moveTo>
                  <a:cubicBezTo>
                    <a:pt x="477" y="0"/>
                    <a:pt x="337" y="49"/>
                    <a:pt x="234" y="137"/>
                  </a:cubicBezTo>
                  <a:cubicBezTo>
                    <a:pt x="101" y="237"/>
                    <a:pt x="17" y="371"/>
                    <a:pt x="1" y="538"/>
                  </a:cubicBezTo>
                  <a:lnTo>
                    <a:pt x="669" y="521"/>
                  </a:lnTo>
                  <a:lnTo>
                    <a:pt x="669" y="3"/>
                  </a:lnTo>
                  <a:cubicBezTo>
                    <a:pt x="650" y="1"/>
                    <a:pt x="630" y="0"/>
                    <a:pt x="611"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03;p60">
              <a:extLst>
                <a:ext uri="{FF2B5EF4-FFF2-40B4-BE49-F238E27FC236}">
                  <a16:creationId xmlns:a16="http://schemas.microsoft.com/office/drawing/2014/main" id="{E3167B40-8482-8E4C-9A5B-4DCDC817A5B4}"/>
                </a:ext>
              </a:extLst>
            </p:cNvPr>
            <p:cNvSpPr/>
            <p:nvPr/>
          </p:nvSpPr>
          <p:spPr>
            <a:xfrm>
              <a:off x="2613098" y="4437160"/>
              <a:ext cx="102848" cy="10064"/>
            </a:xfrm>
            <a:custGeom>
              <a:avLst/>
              <a:gdLst/>
              <a:ahLst/>
              <a:cxnLst/>
              <a:rect l="l" t="t" r="r" b="b"/>
              <a:pathLst>
                <a:path w="3209" h="314" extrusionOk="0">
                  <a:moveTo>
                    <a:pt x="552" y="1"/>
                  </a:moveTo>
                  <a:cubicBezTo>
                    <a:pt x="552" y="1"/>
                    <a:pt x="1" y="151"/>
                    <a:pt x="68" y="251"/>
                  </a:cubicBezTo>
                  <a:cubicBezTo>
                    <a:pt x="101" y="293"/>
                    <a:pt x="652" y="314"/>
                    <a:pt x="1312" y="314"/>
                  </a:cubicBezTo>
                  <a:cubicBezTo>
                    <a:pt x="1972" y="314"/>
                    <a:pt x="2741" y="293"/>
                    <a:pt x="3209" y="251"/>
                  </a:cubicBezTo>
                  <a:lnTo>
                    <a:pt x="3209" y="218"/>
                  </a:lnTo>
                  <a:lnTo>
                    <a:pt x="719" y="234"/>
                  </a:lnTo>
                  <a:cubicBezTo>
                    <a:pt x="719" y="234"/>
                    <a:pt x="652" y="1"/>
                    <a:pt x="552"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04;p60">
              <a:extLst>
                <a:ext uri="{FF2B5EF4-FFF2-40B4-BE49-F238E27FC236}">
                  <a16:creationId xmlns:a16="http://schemas.microsoft.com/office/drawing/2014/main" id="{2F609AC5-781B-EF43-9761-035115119BAF}"/>
                </a:ext>
              </a:extLst>
            </p:cNvPr>
            <p:cNvSpPr/>
            <p:nvPr/>
          </p:nvSpPr>
          <p:spPr>
            <a:xfrm>
              <a:off x="2615790" y="4443603"/>
              <a:ext cx="96406" cy="1090"/>
            </a:xfrm>
            <a:custGeom>
              <a:avLst/>
              <a:gdLst/>
              <a:ahLst/>
              <a:cxnLst/>
              <a:rect l="l" t="t" r="r" b="b"/>
              <a:pathLst>
                <a:path w="3008" h="34" extrusionOk="0">
                  <a:moveTo>
                    <a:pt x="0" y="0"/>
                  </a:moveTo>
                  <a:lnTo>
                    <a:pt x="84" y="17"/>
                  </a:lnTo>
                  <a:lnTo>
                    <a:pt x="435" y="17"/>
                  </a:lnTo>
                  <a:cubicBezTo>
                    <a:pt x="719" y="33"/>
                    <a:pt x="1120" y="33"/>
                    <a:pt x="1554" y="33"/>
                  </a:cubicBezTo>
                  <a:cubicBezTo>
                    <a:pt x="1989" y="33"/>
                    <a:pt x="2390" y="33"/>
                    <a:pt x="2674" y="17"/>
                  </a:cubicBezTo>
                  <a:lnTo>
                    <a:pt x="3008" y="0"/>
                  </a:lnTo>
                  <a:lnTo>
                    <a:pt x="2674" y="0"/>
                  </a:lnTo>
                  <a:cubicBezTo>
                    <a:pt x="2390" y="17"/>
                    <a:pt x="1989" y="17"/>
                    <a:pt x="1554" y="17"/>
                  </a:cubicBezTo>
                  <a:cubicBezTo>
                    <a:pt x="1120" y="17"/>
                    <a:pt x="719" y="17"/>
                    <a:pt x="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05;p60">
              <a:extLst>
                <a:ext uri="{FF2B5EF4-FFF2-40B4-BE49-F238E27FC236}">
                  <a16:creationId xmlns:a16="http://schemas.microsoft.com/office/drawing/2014/main" id="{3C0916D4-8A2B-144C-882D-D74EDCD19A12}"/>
                </a:ext>
              </a:extLst>
            </p:cNvPr>
            <p:cNvSpPr/>
            <p:nvPr/>
          </p:nvSpPr>
          <p:spPr>
            <a:xfrm>
              <a:off x="2630244" y="4436616"/>
              <a:ext cx="5929" cy="9134"/>
            </a:xfrm>
            <a:custGeom>
              <a:avLst/>
              <a:gdLst/>
              <a:ahLst/>
              <a:cxnLst/>
              <a:rect l="l" t="t" r="r" b="b"/>
              <a:pathLst>
                <a:path w="185" h="285" extrusionOk="0">
                  <a:moveTo>
                    <a:pt x="1" y="1"/>
                  </a:moveTo>
                  <a:cubicBezTo>
                    <a:pt x="51" y="34"/>
                    <a:pt x="84" y="84"/>
                    <a:pt x="117" y="134"/>
                  </a:cubicBezTo>
                  <a:cubicBezTo>
                    <a:pt x="151" y="185"/>
                    <a:pt x="168" y="235"/>
                    <a:pt x="184" y="285"/>
                  </a:cubicBezTo>
                  <a:cubicBezTo>
                    <a:pt x="184" y="168"/>
                    <a:pt x="117" y="5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06;p60">
              <a:extLst>
                <a:ext uri="{FF2B5EF4-FFF2-40B4-BE49-F238E27FC236}">
                  <a16:creationId xmlns:a16="http://schemas.microsoft.com/office/drawing/2014/main" id="{F4196E4C-7F54-E04E-84D1-D5C60B29EA87}"/>
                </a:ext>
              </a:extLst>
            </p:cNvPr>
            <p:cNvSpPr/>
            <p:nvPr/>
          </p:nvSpPr>
          <p:spPr>
            <a:xfrm>
              <a:off x="2651654" y="4430206"/>
              <a:ext cx="3269" cy="5384"/>
            </a:xfrm>
            <a:custGeom>
              <a:avLst/>
              <a:gdLst/>
              <a:ahLst/>
              <a:cxnLst/>
              <a:rect l="l" t="t" r="r" b="b"/>
              <a:pathLst>
                <a:path w="102" h="168" extrusionOk="0">
                  <a:moveTo>
                    <a:pt x="1" y="0"/>
                  </a:moveTo>
                  <a:cubicBezTo>
                    <a:pt x="1" y="17"/>
                    <a:pt x="18" y="50"/>
                    <a:pt x="34" y="84"/>
                  </a:cubicBezTo>
                  <a:cubicBezTo>
                    <a:pt x="68" y="134"/>
                    <a:pt x="101" y="167"/>
                    <a:pt x="101" y="167"/>
                  </a:cubicBezTo>
                  <a:cubicBezTo>
                    <a:pt x="101" y="167"/>
                    <a:pt x="84" y="117"/>
                    <a:pt x="68" y="84"/>
                  </a:cubicBezTo>
                  <a:cubicBezTo>
                    <a:pt x="34" y="3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07;p60">
              <a:extLst>
                <a:ext uri="{FF2B5EF4-FFF2-40B4-BE49-F238E27FC236}">
                  <a16:creationId xmlns:a16="http://schemas.microsoft.com/office/drawing/2014/main" id="{49C6754F-6E32-B549-8680-D44313C9536A}"/>
                </a:ext>
              </a:extLst>
            </p:cNvPr>
            <p:cNvSpPr/>
            <p:nvPr/>
          </p:nvSpPr>
          <p:spPr>
            <a:xfrm>
              <a:off x="2655949" y="4429533"/>
              <a:ext cx="3782" cy="3365"/>
            </a:xfrm>
            <a:custGeom>
              <a:avLst/>
              <a:gdLst/>
              <a:ahLst/>
              <a:cxnLst/>
              <a:rect l="l" t="t" r="r" b="b"/>
              <a:pathLst>
                <a:path w="118" h="105" extrusionOk="0">
                  <a:moveTo>
                    <a:pt x="4" y="0"/>
                  </a:moveTo>
                  <a:cubicBezTo>
                    <a:pt x="2" y="0"/>
                    <a:pt x="1" y="1"/>
                    <a:pt x="1" y="5"/>
                  </a:cubicBezTo>
                  <a:cubicBezTo>
                    <a:pt x="1" y="5"/>
                    <a:pt x="17" y="38"/>
                    <a:pt x="51" y="55"/>
                  </a:cubicBezTo>
                  <a:cubicBezTo>
                    <a:pt x="84" y="88"/>
                    <a:pt x="117" y="105"/>
                    <a:pt x="117" y="105"/>
                  </a:cubicBezTo>
                  <a:cubicBezTo>
                    <a:pt x="117" y="105"/>
                    <a:pt x="101" y="71"/>
                    <a:pt x="67" y="38"/>
                  </a:cubicBezTo>
                  <a:cubicBezTo>
                    <a:pt x="40" y="24"/>
                    <a:pt x="13" y="0"/>
                    <a:pt x="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08;p60">
              <a:extLst>
                <a:ext uri="{FF2B5EF4-FFF2-40B4-BE49-F238E27FC236}">
                  <a16:creationId xmlns:a16="http://schemas.microsoft.com/office/drawing/2014/main" id="{D5A424F9-1157-F24B-AFF2-5740491D84C1}"/>
                </a:ext>
              </a:extLst>
            </p:cNvPr>
            <p:cNvSpPr/>
            <p:nvPr/>
          </p:nvSpPr>
          <p:spPr>
            <a:xfrm>
              <a:off x="2656493" y="4427001"/>
              <a:ext cx="6442" cy="545"/>
            </a:xfrm>
            <a:custGeom>
              <a:avLst/>
              <a:gdLst/>
              <a:ahLst/>
              <a:cxnLst/>
              <a:rect l="l" t="t" r="r" b="b"/>
              <a:pathLst>
                <a:path w="201" h="17" extrusionOk="0">
                  <a:moveTo>
                    <a:pt x="201" y="0"/>
                  </a:moveTo>
                  <a:cubicBezTo>
                    <a:pt x="134" y="0"/>
                    <a:pt x="67" y="0"/>
                    <a:pt x="0" y="17"/>
                  </a:cubicBezTo>
                  <a:lnTo>
                    <a:pt x="100" y="17"/>
                  </a:lnTo>
                  <a:cubicBezTo>
                    <a:pt x="134" y="17"/>
                    <a:pt x="167" y="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09;p60">
              <a:extLst>
                <a:ext uri="{FF2B5EF4-FFF2-40B4-BE49-F238E27FC236}">
                  <a16:creationId xmlns:a16="http://schemas.microsoft.com/office/drawing/2014/main" id="{3621F04C-511D-3B47-A046-EAE42EBFE831}"/>
                </a:ext>
              </a:extLst>
            </p:cNvPr>
            <p:cNvSpPr/>
            <p:nvPr/>
          </p:nvSpPr>
          <p:spPr>
            <a:xfrm>
              <a:off x="2657006" y="4423251"/>
              <a:ext cx="7019" cy="1090"/>
            </a:xfrm>
            <a:custGeom>
              <a:avLst/>
              <a:gdLst/>
              <a:ahLst/>
              <a:cxnLst/>
              <a:rect l="l" t="t" r="r" b="b"/>
              <a:pathLst>
                <a:path w="219" h="34" extrusionOk="0">
                  <a:moveTo>
                    <a:pt x="218" y="0"/>
                  </a:moveTo>
                  <a:cubicBezTo>
                    <a:pt x="135" y="0"/>
                    <a:pt x="68" y="17"/>
                    <a:pt x="1" y="17"/>
                  </a:cubicBezTo>
                  <a:cubicBezTo>
                    <a:pt x="34" y="34"/>
                    <a:pt x="68" y="34"/>
                    <a:pt x="101" y="34"/>
                  </a:cubicBezTo>
                  <a:cubicBezTo>
                    <a:pt x="151" y="34"/>
                    <a:pt x="185" y="17"/>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10;p60">
              <a:extLst>
                <a:ext uri="{FF2B5EF4-FFF2-40B4-BE49-F238E27FC236}">
                  <a16:creationId xmlns:a16="http://schemas.microsoft.com/office/drawing/2014/main" id="{DFC289C0-0183-8140-8C0E-AA8B0B4A2337}"/>
                </a:ext>
              </a:extLst>
            </p:cNvPr>
            <p:cNvSpPr/>
            <p:nvPr/>
          </p:nvSpPr>
          <p:spPr>
            <a:xfrm>
              <a:off x="2641494" y="4424853"/>
              <a:ext cx="11282" cy="6442"/>
            </a:xfrm>
            <a:custGeom>
              <a:avLst/>
              <a:gdLst/>
              <a:ahLst/>
              <a:cxnLst/>
              <a:rect l="l" t="t" r="r" b="b"/>
              <a:pathLst>
                <a:path w="352" h="201" extrusionOk="0">
                  <a:moveTo>
                    <a:pt x="122" y="23"/>
                  </a:moveTo>
                  <a:cubicBezTo>
                    <a:pt x="143" y="23"/>
                    <a:pt x="163" y="27"/>
                    <a:pt x="184" y="34"/>
                  </a:cubicBezTo>
                  <a:cubicBezTo>
                    <a:pt x="218" y="50"/>
                    <a:pt x="251" y="67"/>
                    <a:pt x="284" y="100"/>
                  </a:cubicBezTo>
                  <a:cubicBezTo>
                    <a:pt x="295" y="122"/>
                    <a:pt x="306" y="144"/>
                    <a:pt x="317" y="165"/>
                  </a:cubicBezTo>
                  <a:lnTo>
                    <a:pt x="317" y="165"/>
                  </a:lnTo>
                  <a:cubicBezTo>
                    <a:pt x="296" y="163"/>
                    <a:pt x="267" y="159"/>
                    <a:pt x="234" y="151"/>
                  </a:cubicBezTo>
                  <a:cubicBezTo>
                    <a:pt x="201" y="151"/>
                    <a:pt x="151" y="134"/>
                    <a:pt x="117" y="117"/>
                  </a:cubicBezTo>
                  <a:cubicBezTo>
                    <a:pt x="84" y="117"/>
                    <a:pt x="67" y="100"/>
                    <a:pt x="51" y="84"/>
                  </a:cubicBezTo>
                  <a:cubicBezTo>
                    <a:pt x="17" y="84"/>
                    <a:pt x="17" y="50"/>
                    <a:pt x="34" y="50"/>
                  </a:cubicBezTo>
                  <a:cubicBezTo>
                    <a:pt x="63" y="31"/>
                    <a:pt x="93" y="23"/>
                    <a:pt x="122" y="23"/>
                  </a:cubicBezTo>
                  <a:close/>
                  <a:moveTo>
                    <a:pt x="115" y="1"/>
                  </a:moveTo>
                  <a:cubicBezTo>
                    <a:pt x="82" y="1"/>
                    <a:pt x="49" y="6"/>
                    <a:pt x="17" y="17"/>
                  </a:cubicBezTo>
                  <a:cubicBezTo>
                    <a:pt x="0" y="34"/>
                    <a:pt x="0" y="50"/>
                    <a:pt x="0" y="67"/>
                  </a:cubicBezTo>
                  <a:cubicBezTo>
                    <a:pt x="0" y="84"/>
                    <a:pt x="17" y="100"/>
                    <a:pt x="34" y="117"/>
                  </a:cubicBezTo>
                  <a:cubicBezTo>
                    <a:pt x="51" y="117"/>
                    <a:pt x="84" y="134"/>
                    <a:pt x="101" y="134"/>
                  </a:cubicBezTo>
                  <a:cubicBezTo>
                    <a:pt x="151" y="151"/>
                    <a:pt x="184" y="167"/>
                    <a:pt x="234" y="167"/>
                  </a:cubicBezTo>
                  <a:lnTo>
                    <a:pt x="318" y="167"/>
                  </a:lnTo>
                  <a:cubicBezTo>
                    <a:pt x="323" y="178"/>
                    <a:pt x="329" y="190"/>
                    <a:pt x="335" y="201"/>
                  </a:cubicBezTo>
                  <a:cubicBezTo>
                    <a:pt x="335" y="184"/>
                    <a:pt x="335" y="184"/>
                    <a:pt x="335" y="167"/>
                  </a:cubicBezTo>
                  <a:lnTo>
                    <a:pt x="351" y="167"/>
                  </a:lnTo>
                  <a:cubicBezTo>
                    <a:pt x="351" y="167"/>
                    <a:pt x="345" y="167"/>
                    <a:pt x="335" y="167"/>
                  </a:cubicBezTo>
                  <a:lnTo>
                    <a:pt x="335" y="167"/>
                  </a:lnTo>
                  <a:cubicBezTo>
                    <a:pt x="334" y="134"/>
                    <a:pt x="318" y="117"/>
                    <a:pt x="301" y="84"/>
                  </a:cubicBezTo>
                  <a:cubicBezTo>
                    <a:pt x="255" y="27"/>
                    <a:pt x="186" y="1"/>
                    <a:pt x="1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11;p60">
              <a:extLst>
                <a:ext uri="{FF2B5EF4-FFF2-40B4-BE49-F238E27FC236}">
                  <a16:creationId xmlns:a16="http://schemas.microsoft.com/office/drawing/2014/main" id="{B5EA2B9F-1A9E-A94F-A5AC-46D4BC4E0242}"/>
                </a:ext>
              </a:extLst>
            </p:cNvPr>
            <p:cNvSpPr/>
            <p:nvPr/>
          </p:nvSpPr>
          <p:spPr>
            <a:xfrm>
              <a:off x="2651141" y="4422706"/>
              <a:ext cx="5897" cy="7532"/>
            </a:xfrm>
            <a:custGeom>
              <a:avLst/>
              <a:gdLst/>
              <a:ahLst/>
              <a:cxnLst/>
              <a:rect l="l" t="t" r="r" b="b"/>
              <a:pathLst>
                <a:path w="184" h="235" extrusionOk="0">
                  <a:moveTo>
                    <a:pt x="134" y="0"/>
                  </a:moveTo>
                  <a:cubicBezTo>
                    <a:pt x="100" y="17"/>
                    <a:pt x="67" y="34"/>
                    <a:pt x="34" y="67"/>
                  </a:cubicBezTo>
                  <a:cubicBezTo>
                    <a:pt x="17" y="101"/>
                    <a:pt x="17" y="134"/>
                    <a:pt x="17" y="151"/>
                  </a:cubicBezTo>
                  <a:cubicBezTo>
                    <a:pt x="0" y="184"/>
                    <a:pt x="0" y="218"/>
                    <a:pt x="17" y="234"/>
                  </a:cubicBezTo>
                  <a:cubicBezTo>
                    <a:pt x="17" y="218"/>
                    <a:pt x="17" y="184"/>
                    <a:pt x="17" y="167"/>
                  </a:cubicBezTo>
                  <a:cubicBezTo>
                    <a:pt x="34" y="134"/>
                    <a:pt x="34" y="101"/>
                    <a:pt x="50" y="84"/>
                  </a:cubicBezTo>
                  <a:cubicBezTo>
                    <a:pt x="78" y="57"/>
                    <a:pt x="94" y="29"/>
                    <a:pt x="117" y="29"/>
                  </a:cubicBezTo>
                  <a:cubicBezTo>
                    <a:pt x="122" y="29"/>
                    <a:pt x="128" y="31"/>
                    <a:pt x="134" y="34"/>
                  </a:cubicBezTo>
                  <a:cubicBezTo>
                    <a:pt x="167" y="34"/>
                    <a:pt x="151" y="84"/>
                    <a:pt x="134" y="101"/>
                  </a:cubicBezTo>
                  <a:cubicBezTo>
                    <a:pt x="134" y="134"/>
                    <a:pt x="117" y="151"/>
                    <a:pt x="84" y="184"/>
                  </a:cubicBezTo>
                  <a:cubicBezTo>
                    <a:pt x="50" y="218"/>
                    <a:pt x="34" y="234"/>
                    <a:pt x="34" y="234"/>
                  </a:cubicBezTo>
                  <a:cubicBezTo>
                    <a:pt x="67" y="234"/>
                    <a:pt x="84" y="218"/>
                    <a:pt x="100" y="184"/>
                  </a:cubicBezTo>
                  <a:cubicBezTo>
                    <a:pt x="117" y="167"/>
                    <a:pt x="151" y="151"/>
                    <a:pt x="151" y="117"/>
                  </a:cubicBezTo>
                  <a:cubicBezTo>
                    <a:pt x="167" y="101"/>
                    <a:pt x="184" y="84"/>
                    <a:pt x="184" y="67"/>
                  </a:cubicBezTo>
                  <a:cubicBezTo>
                    <a:pt x="184" y="34"/>
                    <a:pt x="167" y="17"/>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12;p60">
              <a:extLst>
                <a:ext uri="{FF2B5EF4-FFF2-40B4-BE49-F238E27FC236}">
                  <a16:creationId xmlns:a16="http://schemas.microsoft.com/office/drawing/2014/main" id="{FAC77E88-35C0-D74E-8889-957B989BB37D}"/>
                </a:ext>
              </a:extLst>
            </p:cNvPr>
            <p:cNvSpPr/>
            <p:nvPr/>
          </p:nvSpPr>
          <p:spPr>
            <a:xfrm>
              <a:off x="2695562" y="4427642"/>
              <a:ext cx="21474" cy="17595"/>
            </a:xfrm>
            <a:custGeom>
              <a:avLst/>
              <a:gdLst/>
              <a:ahLst/>
              <a:cxnLst/>
              <a:rect l="l" t="t" r="r" b="b"/>
              <a:pathLst>
                <a:path w="670" h="549" extrusionOk="0">
                  <a:moveTo>
                    <a:pt x="569" y="1"/>
                  </a:moveTo>
                  <a:cubicBezTo>
                    <a:pt x="552" y="1"/>
                    <a:pt x="536" y="5"/>
                    <a:pt x="519" y="13"/>
                  </a:cubicBezTo>
                  <a:cubicBezTo>
                    <a:pt x="285" y="30"/>
                    <a:pt x="84" y="181"/>
                    <a:pt x="18" y="414"/>
                  </a:cubicBezTo>
                  <a:cubicBezTo>
                    <a:pt x="1" y="448"/>
                    <a:pt x="1" y="481"/>
                    <a:pt x="1" y="515"/>
                  </a:cubicBezTo>
                  <a:cubicBezTo>
                    <a:pt x="1" y="515"/>
                    <a:pt x="1" y="531"/>
                    <a:pt x="1" y="548"/>
                  </a:cubicBezTo>
                  <a:cubicBezTo>
                    <a:pt x="1" y="548"/>
                    <a:pt x="1" y="498"/>
                    <a:pt x="34" y="414"/>
                  </a:cubicBezTo>
                  <a:cubicBezTo>
                    <a:pt x="101" y="197"/>
                    <a:pt x="302" y="47"/>
                    <a:pt x="519" y="30"/>
                  </a:cubicBezTo>
                  <a:cubicBezTo>
                    <a:pt x="602" y="13"/>
                    <a:pt x="669" y="13"/>
                    <a:pt x="669" y="13"/>
                  </a:cubicBezTo>
                  <a:lnTo>
                    <a:pt x="619" y="13"/>
                  </a:lnTo>
                  <a:cubicBezTo>
                    <a:pt x="602" y="5"/>
                    <a:pt x="586" y="1"/>
                    <a:pt x="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13;p60">
              <a:extLst>
                <a:ext uri="{FF2B5EF4-FFF2-40B4-BE49-F238E27FC236}">
                  <a16:creationId xmlns:a16="http://schemas.microsoft.com/office/drawing/2014/main" id="{493D08C9-6C03-F345-88CF-233D6603609E}"/>
                </a:ext>
              </a:extLst>
            </p:cNvPr>
            <p:cNvSpPr/>
            <p:nvPr/>
          </p:nvSpPr>
          <p:spPr>
            <a:xfrm>
              <a:off x="2670403" y="4437705"/>
              <a:ext cx="17724" cy="897"/>
            </a:xfrm>
            <a:custGeom>
              <a:avLst/>
              <a:gdLst/>
              <a:ahLst/>
              <a:cxnLst/>
              <a:rect l="l" t="t" r="r" b="b"/>
              <a:pathLst>
                <a:path w="553" h="28" extrusionOk="0">
                  <a:moveTo>
                    <a:pt x="268" y="0"/>
                  </a:moveTo>
                  <a:cubicBezTo>
                    <a:pt x="193" y="9"/>
                    <a:pt x="126" y="9"/>
                    <a:pt x="78" y="9"/>
                  </a:cubicBezTo>
                  <a:cubicBezTo>
                    <a:pt x="30" y="9"/>
                    <a:pt x="1" y="9"/>
                    <a:pt x="1" y="17"/>
                  </a:cubicBezTo>
                  <a:cubicBezTo>
                    <a:pt x="77" y="24"/>
                    <a:pt x="153" y="28"/>
                    <a:pt x="229" y="28"/>
                  </a:cubicBezTo>
                  <a:cubicBezTo>
                    <a:pt x="337" y="28"/>
                    <a:pt x="444" y="20"/>
                    <a:pt x="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14;p60">
              <a:extLst>
                <a:ext uri="{FF2B5EF4-FFF2-40B4-BE49-F238E27FC236}">
                  <a16:creationId xmlns:a16="http://schemas.microsoft.com/office/drawing/2014/main" id="{57BC7FBE-7160-EA4B-AF97-5548DBA02386}"/>
                </a:ext>
              </a:extLst>
            </p:cNvPr>
            <p:cNvSpPr/>
            <p:nvPr/>
          </p:nvSpPr>
          <p:spPr>
            <a:xfrm>
              <a:off x="2697710" y="4437705"/>
              <a:ext cx="2179" cy="3237"/>
            </a:xfrm>
            <a:custGeom>
              <a:avLst/>
              <a:gdLst/>
              <a:ahLst/>
              <a:cxnLst/>
              <a:rect l="l" t="t" r="r" b="b"/>
              <a:pathLst>
                <a:path w="68" h="101" extrusionOk="0">
                  <a:moveTo>
                    <a:pt x="68" y="0"/>
                  </a:moveTo>
                  <a:cubicBezTo>
                    <a:pt x="51" y="0"/>
                    <a:pt x="34" y="17"/>
                    <a:pt x="17" y="50"/>
                  </a:cubicBezTo>
                  <a:cubicBezTo>
                    <a:pt x="1" y="84"/>
                    <a:pt x="1" y="100"/>
                    <a:pt x="17" y="100"/>
                  </a:cubicBezTo>
                  <a:cubicBezTo>
                    <a:pt x="17" y="100"/>
                    <a:pt x="17" y="84"/>
                    <a:pt x="34" y="50"/>
                  </a:cubicBezTo>
                  <a:cubicBezTo>
                    <a:pt x="51" y="34"/>
                    <a:pt x="68" y="0"/>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15;p60">
              <a:extLst>
                <a:ext uri="{FF2B5EF4-FFF2-40B4-BE49-F238E27FC236}">
                  <a16:creationId xmlns:a16="http://schemas.microsoft.com/office/drawing/2014/main" id="{4A9AFC99-937C-2841-9C34-B423ECCC2404}"/>
                </a:ext>
              </a:extLst>
            </p:cNvPr>
            <p:cNvSpPr/>
            <p:nvPr/>
          </p:nvSpPr>
          <p:spPr>
            <a:xfrm>
              <a:off x="2701460" y="4432353"/>
              <a:ext cx="2724" cy="2147"/>
            </a:xfrm>
            <a:custGeom>
              <a:avLst/>
              <a:gdLst/>
              <a:ahLst/>
              <a:cxnLst/>
              <a:rect l="l" t="t" r="r" b="b"/>
              <a:pathLst>
                <a:path w="85" h="67" extrusionOk="0">
                  <a:moveTo>
                    <a:pt x="84" y="0"/>
                  </a:moveTo>
                  <a:cubicBezTo>
                    <a:pt x="84" y="0"/>
                    <a:pt x="51" y="0"/>
                    <a:pt x="34" y="17"/>
                  </a:cubicBezTo>
                  <a:cubicBezTo>
                    <a:pt x="17" y="50"/>
                    <a:pt x="1" y="67"/>
                    <a:pt x="17" y="67"/>
                  </a:cubicBezTo>
                  <a:cubicBezTo>
                    <a:pt x="17" y="67"/>
                    <a:pt x="34" y="67"/>
                    <a:pt x="51" y="34"/>
                  </a:cubicBezTo>
                  <a:cubicBezTo>
                    <a:pt x="68" y="17"/>
                    <a:pt x="84"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16;p60">
              <a:extLst>
                <a:ext uri="{FF2B5EF4-FFF2-40B4-BE49-F238E27FC236}">
                  <a16:creationId xmlns:a16="http://schemas.microsoft.com/office/drawing/2014/main" id="{030B9E0E-4B6E-6A46-BDF4-573AD42F8508}"/>
                </a:ext>
              </a:extLst>
            </p:cNvPr>
            <p:cNvSpPr/>
            <p:nvPr/>
          </p:nvSpPr>
          <p:spPr>
            <a:xfrm>
              <a:off x="2706812" y="4429436"/>
              <a:ext cx="3782" cy="1314"/>
            </a:xfrm>
            <a:custGeom>
              <a:avLst/>
              <a:gdLst/>
              <a:ahLst/>
              <a:cxnLst/>
              <a:rect l="l" t="t" r="r" b="b"/>
              <a:pathLst>
                <a:path w="118" h="41" extrusionOk="0">
                  <a:moveTo>
                    <a:pt x="83" y="0"/>
                  </a:moveTo>
                  <a:cubicBezTo>
                    <a:pt x="73" y="0"/>
                    <a:pt x="62" y="2"/>
                    <a:pt x="51" y="8"/>
                  </a:cubicBezTo>
                  <a:cubicBezTo>
                    <a:pt x="18" y="8"/>
                    <a:pt x="1" y="41"/>
                    <a:pt x="1" y="41"/>
                  </a:cubicBezTo>
                  <a:cubicBezTo>
                    <a:pt x="18" y="41"/>
                    <a:pt x="34" y="41"/>
                    <a:pt x="51" y="24"/>
                  </a:cubicBezTo>
                  <a:cubicBezTo>
                    <a:pt x="84" y="8"/>
                    <a:pt x="118" y="8"/>
                    <a:pt x="118" y="8"/>
                  </a:cubicBezTo>
                  <a:cubicBezTo>
                    <a:pt x="118" y="8"/>
                    <a:pt x="103" y="0"/>
                    <a:pt x="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17;p60">
              <a:extLst>
                <a:ext uri="{FF2B5EF4-FFF2-40B4-BE49-F238E27FC236}">
                  <a16:creationId xmlns:a16="http://schemas.microsoft.com/office/drawing/2014/main" id="{CC72401D-B7CA-D34A-988E-19C261F13151}"/>
                </a:ext>
              </a:extLst>
            </p:cNvPr>
            <p:cNvSpPr/>
            <p:nvPr/>
          </p:nvSpPr>
          <p:spPr>
            <a:xfrm>
              <a:off x="2713254" y="4428347"/>
              <a:ext cx="1635" cy="801"/>
            </a:xfrm>
            <a:custGeom>
              <a:avLst/>
              <a:gdLst/>
              <a:ahLst/>
              <a:cxnLst/>
              <a:rect l="l" t="t" r="r" b="b"/>
              <a:pathLst>
                <a:path w="51" h="25" extrusionOk="0">
                  <a:moveTo>
                    <a:pt x="46" y="1"/>
                  </a:moveTo>
                  <a:cubicBezTo>
                    <a:pt x="39" y="1"/>
                    <a:pt x="28" y="8"/>
                    <a:pt x="17" y="8"/>
                  </a:cubicBezTo>
                  <a:cubicBezTo>
                    <a:pt x="0" y="8"/>
                    <a:pt x="0" y="25"/>
                    <a:pt x="0" y="25"/>
                  </a:cubicBezTo>
                  <a:lnTo>
                    <a:pt x="34" y="25"/>
                  </a:lnTo>
                  <a:cubicBezTo>
                    <a:pt x="50" y="25"/>
                    <a:pt x="50" y="8"/>
                    <a:pt x="50" y="8"/>
                  </a:cubicBezTo>
                  <a:cubicBezTo>
                    <a:pt x="50" y="3"/>
                    <a:pt x="49" y="1"/>
                    <a:pt x="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18;p60">
              <a:extLst>
                <a:ext uri="{FF2B5EF4-FFF2-40B4-BE49-F238E27FC236}">
                  <a16:creationId xmlns:a16="http://schemas.microsoft.com/office/drawing/2014/main" id="{4CDA6036-C097-654E-B661-C07E896A8118}"/>
                </a:ext>
              </a:extLst>
            </p:cNvPr>
            <p:cNvSpPr/>
            <p:nvPr/>
          </p:nvSpPr>
          <p:spPr>
            <a:xfrm>
              <a:off x="2553132" y="3508928"/>
              <a:ext cx="278482" cy="281912"/>
            </a:xfrm>
            <a:custGeom>
              <a:avLst/>
              <a:gdLst/>
              <a:ahLst/>
              <a:cxnLst/>
              <a:rect l="l" t="t" r="r" b="b"/>
              <a:pathLst>
                <a:path w="8689" h="8796" extrusionOk="0">
                  <a:moveTo>
                    <a:pt x="5998" y="0"/>
                  </a:moveTo>
                  <a:cubicBezTo>
                    <a:pt x="5937" y="0"/>
                    <a:pt x="5876" y="2"/>
                    <a:pt x="5815" y="7"/>
                  </a:cubicBezTo>
                  <a:lnTo>
                    <a:pt x="3743" y="157"/>
                  </a:lnTo>
                  <a:cubicBezTo>
                    <a:pt x="3743" y="157"/>
                    <a:pt x="3626" y="132"/>
                    <a:pt x="3434" y="132"/>
                  </a:cubicBezTo>
                  <a:cubicBezTo>
                    <a:pt x="2902" y="132"/>
                    <a:pt x="1791" y="321"/>
                    <a:pt x="970" y="1744"/>
                  </a:cubicBezTo>
                  <a:lnTo>
                    <a:pt x="0" y="3566"/>
                  </a:lnTo>
                  <a:lnTo>
                    <a:pt x="2089" y="4752"/>
                  </a:lnTo>
                  <a:lnTo>
                    <a:pt x="2239" y="4601"/>
                  </a:lnTo>
                  <a:lnTo>
                    <a:pt x="2390" y="4886"/>
                  </a:lnTo>
                  <a:lnTo>
                    <a:pt x="2256" y="8795"/>
                  </a:lnTo>
                  <a:lnTo>
                    <a:pt x="7937" y="7709"/>
                  </a:lnTo>
                  <a:lnTo>
                    <a:pt x="7469" y="7041"/>
                  </a:lnTo>
                  <a:cubicBezTo>
                    <a:pt x="7018" y="6423"/>
                    <a:pt x="7118" y="5571"/>
                    <a:pt x="7302" y="4819"/>
                  </a:cubicBezTo>
                  <a:lnTo>
                    <a:pt x="7369" y="4568"/>
                  </a:lnTo>
                  <a:lnTo>
                    <a:pt x="8572" y="4601"/>
                  </a:lnTo>
                  <a:cubicBezTo>
                    <a:pt x="8572" y="4601"/>
                    <a:pt x="8689" y="3916"/>
                    <a:pt x="8572" y="2413"/>
                  </a:cubicBezTo>
                  <a:cubicBezTo>
                    <a:pt x="8555" y="2396"/>
                    <a:pt x="8555" y="2363"/>
                    <a:pt x="8555" y="2346"/>
                  </a:cubicBezTo>
                  <a:cubicBezTo>
                    <a:pt x="8428" y="1020"/>
                    <a:pt x="7308" y="0"/>
                    <a:pt x="5998"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19;p60">
              <a:extLst>
                <a:ext uri="{FF2B5EF4-FFF2-40B4-BE49-F238E27FC236}">
                  <a16:creationId xmlns:a16="http://schemas.microsoft.com/office/drawing/2014/main" id="{3CE36764-C538-C24C-8AF5-19A10A5D5000}"/>
                </a:ext>
              </a:extLst>
            </p:cNvPr>
            <p:cNvSpPr/>
            <p:nvPr/>
          </p:nvSpPr>
          <p:spPr>
            <a:xfrm>
              <a:off x="2620597" y="3602835"/>
              <a:ext cx="13429" cy="62690"/>
            </a:xfrm>
            <a:custGeom>
              <a:avLst/>
              <a:gdLst/>
              <a:ahLst/>
              <a:cxnLst/>
              <a:rect l="l" t="t" r="r" b="b"/>
              <a:pathLst>
                <a:path w="419" h="1956" extrusionOk="0">
                  <a:moveTo>
                    <a:pt x="418" y="1"/>
                  </a:moveTo>
                  <a:cubicBezTo>
                    <a:pt x="368" y="84"/>
                    <a:pt x="335" y="184"/>
                    <a:pt x="302" y="285"/>
                  </a:cubicBezTo>
                  <a:cubicBezTo>
                    <a:pt x="235" y="452"/>
                    <a:pt x="151" y="702"/>
                    <a:pt x="68" y="970"/>
                  </a:cubicBezTo>
                  <a:cubicBezTo>
                    <a:pt x="17" y="1103"/>
                    <a:pt x="1" y="1237"/>
                    <a:pt x="17" y="1387"/>
                  </a:cubicBezTo>
                  <a:cubicBezTo>
                    <a:pt x="34" y="1488"/>
                    <a:pt x="68" y="1605"/>
                    <a:pt x="118" y="1705"/>
                  </a:cubicBezTo>
                  <a:cubicBezTo>
                    <a:pt x="168" y="1788"/>
                    <a:pt x="218" y="1872"/>
                    <a:pt x="285" y="1956"/>
                  </a:cubicBezTo>
                  <a:cubicBezTo>
                    <a:pt x="251" y="1855"/>
                    <a:pt x="201" y="1772"/>
                    <a:pt x="168" y="1688"/>
                  </a:cubicBezTo>
                  <a:cubicBezTo>
                    <a:pt x="51" y="1471"/>
                    <a:pt x="51" y="1220"/>
                    <a:pt x="118" y="986"/>
                  </a:cubicBezTo>
                  <a:cubicBezTo>
                    <a:pt x="201" y="736"/>
                    <a:pt x="285" y="502"/>
                    <a:pt x="335" y="301"/>
                  </a:cubicBezTo>
                  <a:cubicBezTo>
                    <a:pt x="368" y="201"/>
                    <a:pt x="402" y="10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20;p60">
              <a:extLst>
                <a:ext uri="{FF2B5EF4-FFF2-40B4-BE49-F238E27FC236}">
                  <a16:creationId xmlns:a16="http://schemas.microsoft.com/office/drawing/2014/main" id="{83F7CBBA-A822-9B4E-83CD-25D31023EF20}"/>
                </a:ext>
              </a:extLst>
            </p:cNvPr>
            <p:cNvSpPr/>
            <p:nvPr/>
          </p:nvSpPr>
          <p:spPr>
            <a:xfrm>
              <a:off x="2751810" y="3591073"/>
              <a:ext cx="76055" cy="63747"/>
            </a:xfrm>
            <a:custGeom>
              <a:avLst/>
              <a:gdLst/>
              <a:ahLst/>
              <a:cxnLst/>
              <a:rect l="l" t="t" r="r" b="b"/>
              <a:pathLst>
                <a:path w="2373" h="1989" extrusionOk="0">
                  <a:moveTo>
                    <a:pt x="117" y="0"/>
                  </a:moveTo>
                  <a:cubicBezTo>
                    <a:pt x="101" y="50"/>
                    <a:pt x="101" y="84"/>
                    <a:pt x="84" y="134"/>
                  </a:cubicBezTo>
                  <a:cubicBezTo>
                    <a:pt x="84" y="217"/>
                    <a:pt x="67" y="351"/>
                    <a:pt x="67" y="518"/>
                  </a:cubicBezTo>
                  <a:cubicBezTo>
                    <a:pt x="34" y="835"/>
                    <a:pt x="34" y="1287"/>
                    <a:pt x="17" y="1788"/>
                  </a:cubicBezTo>
                  <a:lnTo>
                    <a:pt x="0" y="1821"/>
                  </a:lnTo>
                  <a:lnTo>
                    <a:pt x="34" y="1821"/>
                  </a:lnTo>
                  <a:lnTo>
                    <a:pt x="318" y="1838"/>
                  </a:lnTo>
                  <a:cubicBezTo>
                    <a:pt x="869" y="1888"/>
                    <a:pt x="1387" y="1938"/>
                    <a:pt x="1755" y="1955"/>
                  </a:cubicBezTo>
                  <a:lnTo>
                    <a:pt x="2206" y="1988"/>
                  </a:lnTo>
                  <a:lnTo>
                    <a:pt x="2373" y="1988"/>
                  </a:lnTo>
                  <a:cubicBezTo>
                    <a:pt x="2306" y="1972"/>
                    <a:pt x="2256" y="1972"/>
                    <a:pt x="2206" y="1955"/>
                  </a:cubicBezTo>
                  <a:lnTo>
                    <a:pt x="1771" y="1905"/>
                  </a:lnTo>
                  <a:cubicBezTo>
                    <a:pt x="1404" y="1871"/>
                    <a:pt x="886" y="1821"/>
                    <a:pt x="318" y="1771"/>
                  </a:cubicBezTo>
                  <a:lnTo>
                    <a:pt x="69" y="1756"/>
                  </a:lnTo>
                  <a:lnTo>
                    <a:pt x="69" y="1756"/>
                  </a:lnTo>
                  <a:cubicBezTo>
                    <a:pt x="101" y="1267"/>
                    <a:pt x="101" y="829"/>
                    <a:pt x="101" y="518"/>
                  </a:cubicBezTo>
                  <a:cubicBezTo>
                    <a:pt x="101" y="368"/>
                    <a:pt x="117" y="234"/>
                    <a:pt x="117" y="134"/>
                  </a:cubicBezTo>
                  <a:cubicBezTo>
                    <a:pt x="117" y="84"/>
                    <a:pt x="117" y="50"/>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21;p60">
              <a:extLst>
                <a:ext uri="{FF2B5EF4-FFF2-40B4-BE49-F238E27FC236}">
                  <a16:creationId xmlns:a16="http://schemas.microsoft.com/office/drawing/2014/main" id="{9197880D-B956-BA43-8825-FD7EEBE10909}"/>
                </a:ext>
              </a:extLst>
            </p:cNvPr>
            <p:cNvSpPr/>
            <p:nvPr/>
          </p:nvSpPr>
          <p:spPr>
            <a:xfrm>
              <a:off x="2580439" y="3567291"/>
              <a:ext cx="246368" cy="32050"/>
            </a:xfrm>
            <a:custGeom>
              <a:avLst/>
              <a:gdLst/>
              <a:ahLst/>
              <a:cxnLst/>
              <a:rect l="l" t="t" r="r" b="b"/>
              <a:pathLst>
                <a:path w="7687" h="1000" extrusionOk="0">
                  <a:moveTo>
                    <a:pt x="7603" y="475"/>
                  </a:moveTo>
                  <a:cubicBezTo>
                    <a:pt x="7636" y="491"/>
                    <a:pt x="7653" y="491"/>
                    <a:pt x="7687" y="491"/>
                  </a:cubicBezTo>
                  <a:cubicBezTo>
                    <a:pt x="7653" y="475"/>
                    <a:pt x="7636" y="475"/>
                    <a:pt x="7603" y="475"/>
                  </a:cubicBezTo>
                  <a:close/>
                  <a:moveTo>
                    <a:pt x="568" y="1"/>
                  </a:moveTo>
                  <a:cubicBezTo>
                    <a:pt x="479" y="1"/>
                    <a:pt x="389" y="8"/>
                    <a:pt x="301" y="24"/>
                  </a:cubicBezTo>
                  <a:cubicBezTo>
                    <a:pt x="201" y="40"/>
                    <a:pt x="101" y="90"/>
                    <a:pt x="1" y="141"/>
                  </a:cubicBezTo>
                  <a:cubicBezTo>
                    <a:pt x="101" y="107"/>
                    <a:pt x="201" y="74"/>
                    <a:pt x="301" y="57"/>
                  </a:cubicBezTo>
                  <a:cubicBezTo>
                    <a:pt x="389" y="41"/>
                    <a:pt x="477" y="34"/>
                    <a:pt x="565" y="34"/>
                  </a:cubicBezTo>
                  <a:cubicBezTo>
                    <a:pt x="760" y="34"/>
                    <a:pt x="952" y="71"/>
                    <a:pt x="1137" y="141"/>
                  </a:cubicBezTo>
                  <a:cubicBezTo>
                    <a:pt x="1538" y="308"/>
                    <a:pt x="1905" y="508"/>
                    <a:pt x="2273" y="725"/>
                  </a:cubicBezTo>
                  <a:cubicBezTo>
                    <a:pt x="2507" y="842"/>
                    <a:pt x="2741" y="926"/>
                    <a:pt x="2991" y="976"/>
                  </a:cubicBezTo>
                  <a:cubicBezTo>
                    <a:pt x="3086" y="988"/>
                    <a:pt x="3180" y="1000"/>
                    <a:pt x="3275" y="1000"/>
                  </a:cubicBezTo>
                  <a:cubicBezTo>
                    <a:pt x="3314" y="1000"/>
                    <a:pt x="3353" y="998"/>
                    <a:pt x="3392" y="993"/>
                  </a:cubicBezTo>
                  <a:cubicBezTo>
                    <a:pt x="3526" y="993"/>
                    <a:pt x="3676" y="976"/>
                    <a:pt x="3810" y="943"/>
                  </a:cubicBezTo>
                  <a:cubicBezTo>
                    <a:pt x="4345" y="809"/>
                    <a:pt x="4829" y="558"/>
                    <a:pt x="5281" y="408"/>
                  </a:cubicBezTo>
                  <a:cubicBezTo>
                    <a:pt x="5498" y="341"/>
                    <a:pt x="5715" y="291"/>
                    <a:pt x="5932" y="274"/>
                  </a:cubicBezTo>
                  <a:cubicBezTo>
                    <a:pt x="6032" y="266"/>
                    <a:pt x="6133" y="262"/>
                    <a:pt x="6233" y="262"/>
                  </a:cubicBezTo>
                  <a:cubicBezTo>
                    <a:pt x="6333" y="262"/>
                    <a:pt x="6433" y="266"/>
                    <a:pt x="6534" y="274"/>
                  </a:cubicBezTo>
                  <a:cubicBezTo>
                    <a:pt x="6818" y="308"/>
                    <a:pt x="7102" y="358"/>
                    <a:pt x="7369" y="425"/>
                  </a:cubicBezTo>
                  <a:lnTo>
                    <a:pt x="7603" y="475"/>
                  </a:lnTo>
                  <a:lnTo>
                    <a:pt x="7386" y="408"/>
                  </a:lnTo>
                  <a:cubicBezTo>
                    <a:pt x="7102" y="324"/>
                    <a:pt x="6818" y="274"/>
                    <a:pt x="6534" y="241"/>
                  </a:cubicBezTo>
                  <a:cubicBezTo>
                    <a:pt x="6416" y="221"/>
                    <a:pt x="6299" y="213"/>
                    <a:pt x="6181" y="213"/>
                  </a:cubicBezTo>
                  <a:cubicBezTo>
                    <a:pt x="6098" y="213"/>
                    <a:pt x="6015" y="217"/>
                    <a:pt x="5932" y="224"/>
                  </a:cubicBezTo>
                  <a:cubicBezTo>
                    <a:pt x="5698" y="241"/>
                    <a:pt x="5481" y="291"/>
                    <a:pt x="5264" y="358"/>
                  </a:cubicBezTo>
                  <a:cubicBezTo>
                    <a:pt x="4796" y="508"/>
                    <a:pt x="4328" y="742"/>
                    <a:pt x="3793" y="876"/>
                  </a:cubicBezTo>
                  <a:cubicBezTo>
                    <a:pt x="3632" y="916"/>
                    <a:pt x="3470" y="938"/>
                    <a:pt x="3312" y="938"/>
                  </a:cubicBezTo>
                  <a:cubicBezTo>
                    <a:pt x="3208" y="938"/>
                    <a:pt x="3107" y="929"/>
                    <a:pt x="3008" y="909"/>
                  </a:cubicBezTo>
                  <a:cubicBezTo>
                    <a:pt x="2758" y="876"/>
                    <a:pt x="2524" y="792"/>
                    <a:pt x="2306" y="675"/>
                  </a:cubicBezTo>
                  <a:cubicBezTo>
                    <a:pt x="1939" y="458"/>
                    <a:pt x="1555" y="257"/>
                    <a:pt x="1154" y="107"/>
                  </a:cubicBezTo>
                  <a:cubicBezTo>
                    <a:pt x="969" y="38"/>
                    <a:pt x="768"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22;p60">
              <a:extLst>
                <a:ext uri="{FF2B5EF4-FFF2-40B4-BE49-F238E27FC236}">
                  <a16:creationId xmlns:a16="http://schemas.microsoft.com/office/drawing/2014/main" id="{34059E31-96C9-AB4B-9D30-0C563C4A32F7}"/>
                </a:ext>
              </a:extLst>
            </p:cNvPr>
            <p:cNvSpPr/>
            <p:nvPr/>
          </p:nvSpPr>
          <p:spPr>
            <a:xfrm>
              <a:off x="2631302" y="3682639"/>
              <a:ext cx="117848" cy="21858"/>
            </a:xfrm>
            <a:custGeom>
              <a:avLst/>
              <a:gdLst/>
              <a:ahLst/>
              <a:cxnLst/>
              <a:rect l="l" t="t" r="r" b="b"/>
              <a:pathLst>
                <a:path w="3677" h="682" extrusionOk="0">
                  <a:moveTo>
                    <a:pt x="18" y="0"/>
                  </a:moveTo>
                  <a:cubicBezTo>
                    <a:pt x="1" y="0"/>
                    <a:pt x="18" y="17"/>
                    <a:pt x="18" y="50"/>
                  </a:cubicBezTo>
                  <a:cubicBezTo>
                    <a:pt x="34" y="84"/>
                    <a:pt x="51" y="117"/>
                    <a:pt x="68" y="151"/>
                  </a:cubicBezTo>
                  <a:cubicBezTo>
                    <a:pt x="151" y="268"/>
                    <a:pt x="252" y="368"/>
                    <a:pt x="369" y="451"/>
                  </a:cubicBezTo>
                  <a:cubicBezTo>
                    <a:pt x="552" y="568"/>
                    <a:pt x="770" y="652"/>
                    <a:pt x="970" y="669"/>
                  </a:cubicBezTo>
                  <a:cubicBezTo>
                    <a:pt x="1042" y="677"/>
                    <a:pt x="1113" y="682"/>
                    <a:pt x="1185" y="682"/>
                  </a:cubicBezTo>
                  <a:cubicBezTo>
                    <a:pt x="1379" y="682"/>
                    <a:pt x="1572" y="651"/>
                    <a:pt x="1755" y="602"/>
                  </a:cubicBezTo>
                  <a:cubicBezTo>
                    <a:pt x="2023" y="535"/>
                    <a:pt x="2273" y="451"/>
                    <a:pt x="2491" y="368"/>
                  </a:cubicBezTo>
                  <a:cubicBezTo>
                    <a:pt x="2691" y="301"/>
                    <a:pt x="2892" y="234"/>
                    <a:pt x="3109" y="184"/>
                  </a:cubicBezTo>
                  <a:cubicBezTo>
                    <a:pt x="3242" y="151"/>
                    <a:pt x="3376" y="134"/>
                    <a:pt x="3526" y="117"/>
                  </a:cubicBezTo>
                  <a:lnTo>
                    <a:pt x="3677" y="117"/>
                  </a:lnTo>
                  <a:cubicBezTo>
                    <a:pt x="3627" y="100"/>
                    <a:pt x="3577" y="100"/>
                    <a:pt x="3526" y="100"/>
                  </a:cubicBezTo>
                  <a:cubicBezTo>
                    <a:pt x="3376" y="100"/>
                    <a:pt x="3226" y="117"/>
                    <a:pt x="3092" y="151"/>
                  </a:cubicBezTo>
                  <a:cubicBezTo>
                    <a:pt x="2892" y="184"/>
                    <a:pt x="2674" y="251"/>
                    <a:pt x="2474" y="318"/>
                  </a:cubicBezTo>
                  <a:cubicBezTo>
                    <a:pt x="2257" y="384"/>
                    <a:pt x="2006" y="485"/>
                    <a:pt x="1739" y="535"/>
                  </a:cubicBezTo>
                  <a:cubicBezTo>
                    <a:pt x="1544" y="600"/>
                    <a:pt x="1350" y="624"/>
                    <a:pt x="1156" y="624"/>
                  </a:cubicBezTo>
                  <a:cubicBezTo>
                    <a:pt x="1099" y="624"/>
                    <a:pt x="1043" y="622"/>
                    <a:pt x="987" y="618"/>
                  </a:cubicBezTo>
                  <a:cubicBezTo>
                    <a:pt x="770" y="585"/>
                    <a:pt x="569" y="518"/>
                    <a:pt x="402" y="418"/>
                  </a:cubicBezTo>
                  <a:cubicBezTo>
                    <a:pt x="285" y="351"/>
                    <a:pt x="168" y="251"/>
                    <a:pt x="101" y="134"/>
                  </a:cubicBezTo>
                  <a:cubicBezTo>
                    <a:pt x="34" y="50"/>
                    <a:pt x="18" y="0"/>
                    <a:pt x="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23;p60">
              <a:extLst>
                <a:ext uri="{FF2B5EF4-FFF2-40B4-BE49-F238E27FC236}">
                  <a16:creationId xmlns:a16="http://schemas.microsoft.com/office/drawing/2014/main" id="{78918FDA-9CFE-9A4F-A7D5-F55FC2D050E0}"/>
                </a:ext>
              </a:extLst>
            </p:cNvPr>
            <p:cNvSpPr/>
            <p:nvPr/>
          </p:nvSpPr>
          <p:spPr>
            <a:xfrm>
              <a:off x="2568676" y="3753310"/>
              <a:ext cx="275790" cy="383991"/>
            </a:xfrm>
            <a:custGeom>
              <a:avLst/>
              <a:gdLst/>
              <a:ahLst/>
              <a:cxnLst/>
              <a:rect l="l" t="t" r="r" b="b"/>
              <a:pathLst>
                <a:path w="8605" h="11981" extrusionOk="0">
                  <a:moveTo>
                    <a:pt x="7235" y="1"/>
                  </a:moveTo>
                  <a:lnTo>
                    <a:pt x="1855" y="636"/>
                  </a:lnTo>
                  <a:lnTo>
                    <a:pt x="835" y="4612"/>
                  </a:lnTo>
                  <a:cubicBezTo>
                    <a:pt x="835" y="4612"/>
                    <a:pt x="0" y="8856"/>
                    <a:pt x="334" y="11981"/>
                  </a:cubicBezTo>
                  <a:lnTo>
                    <a:pt x="5648" y="11830"/>
                  </a:lnTo>
                  <a:cubicBezTo>
                    <a:pt x="5648" y="11830"/>
                    <a:pt x="6700" y="7302"/>
                    <a:pt x="7653" y="4545"/>
                  </a:cubicBezTo>
                  <a:cubicBezTo>
                    <a:pt x="8605" y="1772"/>
                    <a:pt x="7235" y="1"/>
                    <a:pt x="7235"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24;p60">
              <a:extLst>
                <a:ext uri="{FF2B5EF4-FFF2-40B4-BE49-F238E27FC236}">
                  <a16:creationId xmlns:a16="http://schemas.microsoft.com/office/drawing/2014/main" id="{940281D2-883C-3241-BF0A-15A45EF06356}"/>
                </a:ext>
              </a:extLst>
            </p:cNvPr>
            <p:cNvSpPr/>
            <p:nvPr/>
          </p:nvSpPr>
          <p:spPr>
            <a:xfrm>
              <a:off x="2600246" y="3889875"/>
              <a:ext cx="198710" cy="42402"/>
            </a:xfrm>
            <a:custGeom>
              <a:avLst/>
              <a:gdLst/>
              <a:ahLst/>
              <a:cxnLst/>
              <a:rect l="l" t="t" r="r" b="b"/>
              <a:pathLst>
                <a:path w="6200" h="1323" extrusionOk="0">
                  <a:moveTo>
                    <a:pt x="1" y="0"/>
                  </a:moveTo>
                  <a:cubicBezTo>
                    <a:pt x="1" y="0"/>
                    <a:pt x="84" y="34"/>
                    <a:pt x="235" y="101"/>
                  </a:cubicBezTo>
                  <a:cubicBezTo>
                    <a:pt x="452" y="201"/>
                    <a:pt x="669" y="318"/>
                    <a:pt x="870" y="435"/>
                  </a:cubicBezTo>
                  <a:cubicBezTo>
                    <a:pt x="1170" y="635"/>
                    <a:pt x="1521" y="769"/>
                    <a:pt x="1872" y="853"/>
                  </a:cubicBezTo>
                  <a:cubicBezTo>
                    <a:pt x="1999" y="862"/>
                    <a:pt x="2126" y="868"/>
                    <a:pt x="2254" y="868"/>
                  </a:cubicBezTo>
                  <a:cubicBezTo>
                    <a:pt x="2566" y="868"/>
                    <a:pt x="2879" y="835"/>
                    <a:pt x="3175" y="752"/>
                  </a:cubicBezTo>
                  <a:cubicBezTo>
                    <a:pt x="3610" y="652"/>
                    <a:pt x="4028" y="568"/>
                    <a:pt x="4462" y="518"/>
                  </a:cubicBezTo>
                  <a:cubicBezTo>
                    <a:pt x="4536" y="512"/>
                    <a:pt x="4608" y="508"/>
                    <a:pt x="4680" y="508"/>
                  </a:cubicBezTo>
                  <a:cubicBezTo>
                    <a:pt x="4969" y="508"/>
                    <a:pt x="5244" y="562"/>
                    <a:pt x="5498" y="669"/>
                  </a:cubicBezTo>
                  <a:cubicBezTo>
                    <a:pt x="5732" y="769"/>
                    <a:pt x="5916" y="919"/>
                    <a:pt x="6066" y="1103"/>
                  </a:cubicBezTo>
                  <a:cubicBezTo>
                    <a:pt x="6159" y="1227"/>
                    <a:pt x="6194" y="1322"/>
                    <a:pt x="6199" y="1322"/>
                  </a:cubicBezTo>
                  <a:cubicBezTo>
                    <a:pt x="6200" y="1322"/>
                    <a:pt x="6200" y="1322"/>
                    <a:pt x="6200" y="1320"/>
                  </a:cubicBezTo>
                  <a:cubicBezTo>
                    <a:pt x="6200" y="1304"/>
                    <a:pt x="6200" y="1287"/>
                    <a:pt x="6183" y="1270"/>
                  </a:cubicBezTo>
                  <a:cubicBezTo>
                    <a:pt x="6166" y="1237"/>
                    <a:pt x="6166" y="1220"/>
                    <a:pt x="6150" y="1187"/>
                  </a:cubicBezTo>
                  <a:cubicBezTo>
                    <a:pt x="6133" y="1153"/>
                    <a:pt x="6116" y="1120"/>
                    <a:pt x="6083" y="1086"/>
                  </a:cubicBezTo>
                  <a:cubicBezTo>
                    <a:pt x="5949" y="886"/>
                    <a:pt x="5749" y="736"/>
                    <a:pt x="5531" y="635"/>
                  </a:cubicBezTo>
                  <a:cubicBezTo>
                    <a:pt x="5263" y="514"/>
                    <a:pt x="4973" y="458"/>
                    <a:pt x="4678" y="458"/>
                  </a:cubicBezTo>
                  <a:cubicBezTo>
                    <a:pt x="4606" y="458"/>
                    <a:pt x="4534" y="462"/>
                    <a:pt x="4462" y="468"/>
                  </a:cubicBezTo>
                  <a:cubicBezTo>
                    <a:pt x="4028" y="502"/>
                    <a:pt x="3593" y="585"/>
                    <a:pt x="3175" y="702"/>
                  </a:cubicBezTo>
                  <a:cubicBezTo>
                    <a:pt x="2887" y="771"/>
                    <a:pt x="2583" y="809"/>
                    <a:pt x="2279" y="809"/>
                  </a:cubicBezTo>
                  <a:cubicBezTo>
                    <a:pt x="2143" y="809"/>
                    <a:pt x="2007" y="801"/>
                    <a:pt x="1872" y="786"/>
                  </a:cubicBezTo>
                  <a:cubicBezTo>
                    <a:pt x="1538" y="719"/>
                    <a:pt x="1204" y="585"/>
                    <a:pt x="903" y="401"/>
                  </a:cubicBezTo>
                  <a:cubicBezTo>
                    <a:pt x="686" y="284"/>
                    <a:pt x="469" y="167"/>
                    <a:pt x="251" y="84"/>
                  </a:cubicBezTo>
                  <a:cubicBezTo>
                    <a:pt x="185" y="51"/>
                    <a:pt x="118" y="34"/>
                    <a:pt x="68" y="17"/>
                  </a:cubicBezTo>
                  <a:cubicBezTo>
                    <a:pt x="34" y="0"/>
                    <a:pt x="18" y="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325;p60">
              <a:extLst>
                <a:ext uri="{FF2B5EF4-FFF2-40B4-BE49-F238E27FC236}">
                  <a16:creationId xmlns:a16="http://schemas.microsoft.com/office/drawing/2014/main" id="{06CC98CB-79AF-3C48-8C3D-EF695BA632D2}"/>
                </a:ext>
              </a:extLst>
            </p:cNvPr>
            <p:cNvSpPr/>
            <p:nvPr/>
          </p:nvSpPr>
          <p:spPr>
            <a:xfrm>
              <a:off x="2577779" y="4057400"/>
              <a:ext cx="181018" cy="29646"/>
            </a:xfrm>
            <a:custGeom>
              <a:avLst/>
              <a:gdLst/>
              <a:ahLst/>
              <a:cxnLst/>
              <a:rect l="l" t="t" r="r" b="b"/>
              <a:pathLst>
                <a:path w="5648" h="925" extrusionOk="0">
                  <a:moveTo>
                    <a:pt x="2" y="1"/>
                  </a:moveTo>
                  <a:cubicBezTo>
                    <a:pt x="1" y="1"/>
                    <a:pt x="0" y="1"/>
                    <a:pt x="0" y="3"/>
                  </a:cubicBezTo>
                  <a:cubicBezTo>
                    <a:pt x="0" y="20"/>
                    <a:pt x="17" y="37"/>
                    <a:pt x="33" y="53"/>
                  </a:cubicBezTo>
                  <a:cubicBezTo>
                    <a:pt x="67" y="103"/>
                    <a:pt x="117" y="137"/>
                    <a:pt x="150" y="187"/>
                  </a:cubicBezTo>
                  <a:cubicBezTo>
                    <a:pt x="301" y="354"/>
                    <a:pt x="485" y="488"/>
                    <a:pt x="685" y="588"/>
                  </a:cubicBezTo>
                  <a:cubicBezTo>
                    <a:pt x="969" y="755"/>
                    <a:pt x="1287" y="872"/>
                    <a:pt x="1621" y="905"/>
                  </a:cubicBezTo>
                  <a:cubicBezTo>
                    <a:pt x="1723" y="918"/>
                    <a:pt x="1827" y="924"/>
                    <a:pt x="1930" y="924"/>
                  </a:cubicBezTo>
                  <a:cubicBezTo>
                    <a:pt x="2232" y="924"/>
                    <a:pt x="2533" y="871"/>
                    <a:pt x="2807" y="772"/>
                  </a:cubicBezTo>
                  <a:cubicBezTo>
                    <a:pt x="3225" y="621"/>
                    <a:pt x="3576" y="421"/>
                    <a:pt x="3927" y="304"/>
                  </a:cubicBezTo>
                  <a:cubicBezTo>
                    <a:pt x="4137" y="222"/>
                    <a:pt x="4364" y="181"/>
                    <a:pt x="4590" y="181"/>
                  </a:cubicBezTo>
                  <a:cubicBezTo>
                    <a:pt x="4687" y="181"/>
                    <a:pt x="4784" y="189"/>
                    <a:pt x="4879" y="204"/>
                  </a:cubicBezTo>
                  <a:cubicBezTo>
                    <a:pt x="5096" y="237"/>
                    <a:pt x="5297" y="321"/>
                    <a:pt x="5480" y="454"/>
                  </a:cubicBezTo>
                  <a:cubicBezTo>
                    <a:pt x="5531" y="521"/>
                    <a:pt x="5581" y="571"/>
                    <a:pt x="5648" y="638"/>
                  </a:cubicBezTo>
                  <a:cubicBezTo>
                    <a:pt x="5631" y="621"/>
                    <a:pt x="5614" y="605"/>
                    <a:pt x="5614" y="588"/>
                  </a:cubicBezTo>
                  <a:cubicBezTo>
                    <a:pt x="5581" y="538"/>
                    <a:pt x="5531" y="488"/>
                    <a:pt x="5480" y="438"/>
                  </a:cubicBezTo>
                  <a:cubicBezTo>
                    <a:pt x="5313" y="287"/>
                    <a:pt x="5113" y="187"/>
                    <a:pt x="4896" y="154"/>
                  </a:cubicBezTo>
                  <a:cubicBezTo>
                    <a:pt x="4795" y="139"/>
                    <a:pt x="4695" y="131"/>
                    <a:pt x="4595" y="131"/>
                  </a:cubicBezTo>
                  <a:cubicBezTo>
                    <a:pt x="4363" y="131"/>
                    <a:pt x="4132" y="172"/>
                    <a:pt x="3910" y="254"/>
                  </a:cubicBezTo>
                  <a:cubicBezTo>
                    <a:pt x="3559" y="371"/>
                    <a:pt x="3191" y="555"/>
                    <a:pt x="2790" y="705"/>
                  </a:cubicBezTo>
                  <a:cubicBezTo>
                    <a:pt x="2515" y="818"/>
                    <a:pt x="2220" y="874"/>
                    <a:pt x="1921" y="874"/>
                  </a:cubicBezTo>
                  <a:cubicBezTo>
                    <a:pt x="1821" y="874"/>
                    <a:pt x="1721" y="868"/>
                    <a:pt x="1621" y="855"/>
                  </a:cubicBezTo>
                  <a:cubicBezTo>
                    <a:pt x="1303" y="822"/>
                    <a:pt x="986" y="722"/>
                    <a:pt x="702" y="555"/>
                  </a:cubicBezTo>
                  <a:cubicBezTo>
                    <a:pt x="501" y="454"/>
                    <a:pt x="334" y="321"/>
                    <a:pt x="167" y="170"/>
                  </a:cubicBezTo>
                  <a:cubicBezTo>
                    <a:pt x="62" y="65"/>
                    <a:pt x="11" y="1"/>
                    <a:pt x="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326;p60">
              <a:extLst>
                <a:ext uri="{FF2B5EF4-FFF2-40B4-BE49-F238E27FC236}">
                  <a16:creationId xmlns:a16="http://schemas.microsoft.com/office/drawing/2014/main" id="{99CD093B-53CD-5D4D-A10A-9A3A5F9F3C96}"/>
                </a:ext>
              </a:extLst>
            </p:cNvPr>
            <p:cNvSpPr/>
            <p:nvPr/>
          </p:nvSpPr>
          <p:spPr>
            <a:xfrm>
              <a:off x="2653256" y="3752701"/>
              <a:ext cx="171403" cy="70254"/>
            </a:xfrm>
            <a:custGeom>
              <a:avLst/>
              <a:gdLst/>
              <a:ahLst/>
              <a:cxnLst/>
              <a:rect l="l" t="t" r="r" b="b"/>
              <a:pathLst>
                <a:path w="5348" h="2192" extrusionOk="0">
                  <a:moveTo>
                    <a:pt x="4458" y="0"/>
                  </a:moveTo>
                  <a:cubicBezTo>
                    <a:pt x="3655" y="0"/>
                    <a:pt x="1" y="1607"/>
                    <a:pt x="1" y="1607"/>
                  </a:cubicBezTo>
                  <a:lnTo>
                    <a:pt x="201" y="2192"/>
                  </a:lnTo>
                  <a:lnTo>
                    <a:pt x="5348" y="1356"/>
                  </a:lnTo>
                  <a:cubicBezTo>
                    <a:pt x="5298" y="1106"/>
                    <a:pt x="5214" y="855"/>
                    <a:pt x="5114" y="621"/>
                  </a:cubicBezTo>
                  <a:cubicBezTo>
                    <a:pt x="5014" y="354"/>
                    <a:pt x="4730" y="153"/>
                    <a:pt x="4596" y="36"/>
                  </a:cubicBezTo>
                  <a:cubicBezTo>
                    <a:pt x="4573" y="12"/>
                    <a:pt x="4525" y="0"/>
                    <a:pt x="445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327;p60">
              <a:extLst>
                <a:ext uri="{FF2B5EF4-FFF2-40B4-BE49-F238E27FC236}">
                  <a16:creationId xmlns:a16="http://schemas.microsoft.com/office/drawing/2014/main" id="{76F8EE2B-2913-9F46-95E6-78589DD9B125}"/>
                </a:ext>
              </a:extLst>
            </p:cNvPr>
            <p:cNvSpPr/>
            <p:nvPr/>
          </p:nvSpPr>
          <p:spPr>
            <a:xfrm>
              <a:off x="2614187" y="3769912"/>
              <a:ext cx="51440" cy="53043"/>
            </a:xfrm>
            <a:custGeom>
              <a:avLst/>
              <a:gdLst/>
              <a:ahLst/>
              <a:cxnLst/>
              <a:rect l="l" t="t" r="r" b="b"/>
              <a:pathLst>
                <a:path w="1605" h="1655" extrusionOk="0">
                  <a:moveTo>
                    <a:pt x="217" y="1"/>
                  </a:moveTo>
                  <a:lnTo>
                    <a:pt x="0" y="1170"/>
                  </a:lnTo>
                  <a:lnTo>
                    <a:pt x="1420" y="1655"/>
                  </a:lnTo>
                  <a:lnTo>
                    <a:pt x="1604" y="1087"/>
                  </a:lnTo>
                  <a:lnTo>
                    <a:pt x="21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328;p60">
              <a:extLst>
                <a:ext uri="{FF2B5EF4-FFF2-40B4-BE49-F238E27FC236}">
                  <a16:creationId xmlns:a16="http://schemas.microsoft.com/office/drawing/2014/main" id="{85E497EC-1679-024F-A851-6E5C9F753BC6}"/>
                </a:ext>
              </a:extLst>
            </p:cNvPr>
            <p:cNvSpPr/>
            <p:nvPr/>
          </p:nvSpPr>
          <p:spPr>
            <a:xfrm>
              <a:off x="2647904" y="3817057"/>
              <a:ext cx="66985" cy="204511"/>
            </a:xfrm>
            <a:custGeom>
              <a:avLst/>
              <a:gdLst/>
              <a:ahLst/>
              <a:cxnLst/>
              <a:rect l="l" t="t" r="r" b="b"/>
              <a:pathLst>
                <a:path w="2090" h="6381" extrusionOk="0">
                  <a:moveTo>
                    <a:pt x="836" y="0"/>
                  </a:moveTo>
                  <a:lnTo>
                    <a:pt x="385" y="167"/>
                  </a:lnTo>
                  <a:cubicBezTo>
                    <a:pt x="385" y="167"/>
                    <a:pt x="1" y="1587"/>
                    <a:pt x="18" y="2523"/>
                  </a:cubicBezTo>
                  <a:cubicBezTo>
                    <a:pt x="18" y="3459"/>
                    <a:pt x="51" y="5414"/>
                    <a:pt x="185" y="6115"/>
                  </a:cubicBezTo>
                  <a:cubicBezTo>
                    <a:pt x="221" y="6303"/>
                    <a:pt x="388" y="6380"/>
                    <a:pt x="604" y="6380"/>
                  </a:cubicBezTo>
                  <a:cubicBezTo>
                    <a:pt x="1175" y="6380"/>
                    <a:pt x="2089" y="5837"/>
                    <a:pt x="1822" y="5363"/>
                  </a:cubicBezTo>
                  <a:cubicBezTo>
                    <a:pt x="1471" y="4729"/>
                    <a:pt x="820" y="2423"/>
                    <a:pt x="803" y="1888"/>
                  </a:cubicBezTo>
                  <a:cubicBezTo>
                    <a:pt x="803" y="1353"/>
                    <a:pt x="836" y="0"/>
                    <a:pt x="8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329;p60">
              <a:extLst>
                <a:ext uri="{FF2B5EF4-FFF2-40B4-BE49-F238E27FC236}">
                  <a16:creationId xmlns:a16="http://schemas.microsoft.com/office/drawing/2014/main" id="{64A9BD3D-96ED-AB49-8951-A1D0E0EC0F7F}"/>
                </a:ext>
              </a:extLst>
            </p:cNvPr>
            <p:cNvSpPr/>
            <p:nvPr/>
          </p:nvSpPr>
          <p:spPr>
            <a:xfrm>
              <a:off x="2654346" y="3982980"/>
              <a:ext cx="48748" cy="26569"/>
            </a:xfrm>
            <a:custGeom>
              <a:avLst/>
              <a:gdLst/>
              <a:ahLst/>
              <a:cxnLst/>
              <a:rect l="l" t="t" r="r" b="b"/>
              <a:pathLst>
                <a:path w="1521" h="829" extrusionOk="0">
                  <a:moveTo>
                    <a:pt x="1516" y="1"/>
                  </a:moveTo>
                  <a:cubicBezTo>
                    <a:pt x="1495" y="1"/>
                    <a:pt x="1444" y="80"/>
                    <a:pt x="1337" y="186"/>
                  </a:cubicBezTo>
                  <a:cubicBezTo>
                    <a:pt x="1053" y="504"/>
                    <a:pt x="685" y="704"/>
                    <a:pt x="268" y="771"/>
                  </a:cubicBezTo>
                  <a:cubicBezTo>
                    <a:pt x="101" y="805"/>
                    <a:pt x="0" y="805"/>
                    <a:pt x="0" y="805"/>
                  </a:cubicBezTo>
                  <a:cubicBezTo>
                    <a:pt x="71" y="817"/>
                    <a:pt x="134" y="828"/>
                    <a:pt x="194" y="828"/>
                  </a:cubicBezTo>
                  <a:cubicBezTo>
                    <a:pt x="219" y="828"/>
                    <a:pt x="243" y="826"/>
                    <a:pt x="268" y="821"/>
                  </a:cubicBezTo>
                  <a:cubicBezTo>
                    <a:pt x="702" y="771"/>
                    <a:pt x="1103" y="554"/>
                    <a:pt x="1370" y="220"/>
                  </a:cubicBezTo>
                  <a:cubicBezTo>
                    <a:pt x="1437" y="153"/>
                    <a:pt x="1487" y="86"/>
                    <a:pt x="1521" y="3"/>
                  </a:cubicBezTo>
                  <a:cubicBezTo>
                    <a:pt x="1519" y="1"/>
                    <a:pt x="1518" y="1"/>
                    <a:pt x="15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330;p60">
              <a:extLst>
                <a:ext uri="{FF2B5EF4-FFF2-40B4-BE49-F238E27FC236}">
                  <a16:creationId xmlns:a16="http://schemas.microsoft.com/office/drawing/2014/main" id="{2FD08FA9-D8E5-1F4C-BF89-FBC1F3E10B30}"/>
                </a:ext>
              </a:extLst>
            </p:cNvPr>
            <p:cNvSpPr/>
            <p:nvPr/>
          </p:nvSpPr>
          <p:spPr>
            <a:xfrm>
              <a:off x="2665596" y="4008203"/>
              <a:ext cx="5929" cy="13429"/>
            </a:xfrm>
            <a:custGeom>
              <a:avLst/>
              <a:gdLst/>
              <a:ahLst/>
              <a:cxnLst/>
              <a:rect l="l" t="t" r="r" b="b"/>
              <a:pathLst>
                <a:path w="185" h="419" extrusionOk="0">
                  <a:moveTo>
                    <a:pt x="17" y="1"/>
                  </a:moveTo>
                  <a:cubicBezTo>
                    <a:pt x="0" y="18"/>
                    <a:pt x="17" y="101"/>
                    <a:pt x="50" y="218"/>
                  </a:cubicBezTo>
                  <a:cubicBezTo>
                    <a:pt x="101" y="335"/>
                    <a:pt x="151" y="419"/>
                    <a:pt x="167" y="419"/>
                  </a:cubicBezTo>
                  <a:cubicBezTo>
                    <a:pt x="184" y="402"/>
                    <a:pt x="167" y="318"/>
                    <a:pt x="117" y="201"/>
                  </a:cubicBezTo>
                  <a:cubicBezTo>
                    <a:pt x="67" y="85"/>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331;p60">
              <a:extLst>
                <a:ext uri="{FF2B5EF4-FFF2-40B4-BE49-F238E27FC236}">
                  <a16:creationId xmlns:a16="http://schemas.microsoft.com/office/drawing/2014/main" id="{6651989A-4AB9-524A-B82D-1C2579932548}"/>
                </a:ext>
              </a:extLst>
            </p:cNvPr>
            <p:cNvSpPr/>
            <p:nvPr/>
          </p:nvSpPr>
          <p:spPr>
            <a:xfrm>
              <a:off x="2682710" y="4001793"/>
              <a:ext cx="7532" cy="12884"/>
            </a:xfrm>
            <a:custGeom>
              <a:avLst/>
              <a:gdLst/>
              <a:ahLst/>
              <a:cxnLst/>
              <a:rect l="l" t="t" r="r" b="b"/>
              <a:pathLst>
                <a:path w="235" h="402" extrusionOk="0">
                  <a:moveTo>
                    <a:pt x="18" y="0"/>
                  </a:moveTo>
                  <a:cubicBezTo>
                    <a:pt x="1" y="0"/>
                    <a:pt x="34" y="101"/>
                    <a:pt x="84" y="218"/>
                  </a:cubicBezTo>
                  <a:cubicBezTo>
                    <a:pt x="135" y="318"/>
                    <a:pt x="201" y="401"/>
                    <a:pt x="218" y="401"/>
                  </a:cubicBezTo>
                  <a:cubicBezTo>
                    <a:pt x="235" y="385"/>
                    <a:pt x="201" y="285"/>
                    <a:pt x="151" y="184"/>
                  </a:cubicBezTo>
                  <a:cubicBezTo>
                    <a:pt x="84" y="67"/>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332;p60">
              <a:extLst>
                <a:ext uri="{FF2B5EF4-FFF2-40B4-BE49-F238E27FC236}">
                  <a16:creationId xmlns:a16="http://schemas.microsoft.com/office/drawing/2014/main" id="{60826F43-F674-F643-A15A-AA665348A797}"/>
                </a:ext>
              </a:extLst>
            </p:cNvPr>
            <p:cNvSpPr/>
            <p:nvPr/>
          </p:nvSpPr>
          <p:spPr>
            <a:xfrm>
              <a:off x="2697710" y="3989999"/>
              <a:ext cx="8077" cy="12884"/>
            </a:xfrm>
            <a:custGeom>
              <a:avLst/>
              <a:gdLst/>
              <a:ahLst/>
              <a:cxnLst/>
              <a:rect l="l" t="t" r="r" b="b"/>
              <a:pathLst>
                <a:path w="252" h="402" extrusionOk="0">
                  <a:moveTo>
                    <a:pt x="17" y="1"/>
                  </a:moveTo>
                  <a:cubicBezTo>
                    <a:pt x="1" y="18"/>
                    <a:pt x="34" y="101"/>
                    <a:pt x="101" y="218"/>
                  </a:cubicBezTo>
                  <a:cubicBezTo>
                    <a:pt x="151" y="318"/>
                    <a:pt x="218" y="402"/>
                    <a:pt x="235" y="402"/>
                  </a:cubicBezTo>
                  <a:cubicBezTo>
                    <a:pt x="251" y="385"/>
                    <a:pt x="218" y="302"/>
                    <a:pt x="151" y="185"/>
                  </a:cubicBezTo>
                  <a:cubicBezTo>
                    <a:pt x="84"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333;p60">
              <a:extLst>
                <a:ext uri="{FF2B5EF4-FFF2-40B4-BE49-F238E27FC236}">
                  <a16:creationId xmlns:a16="http://schemas.microsoft.com/office/drawing/2014/main" id="{7CB04C71-F60D-A449-A573-9E17DD1E27CF}"/>
                </a:ext>
              </a:extLst>
            </p:cNvPr>
            <p:cNvSpPr/>
            <p:nvPr/>
          </p:nvSpPr>
          <p:spPr>
            <a:xfrm>
              <a:off x="2595438" y="3808916"/>
              <a:ext cx="78202" cy="169929"/>
            </a:xfrm>
            <a:custGeom>
              <a:avLst/>
              <a:gdLst/>
              <a:ahLst/>
              <a:cxnLst/>
              <a:rect l="l" t="t" r="r" b="b"/>
              <a:pathLst>
                <a:path w="2440" h="5302" extrusionOk="0">
                  <a:moveTo>
                    <a:pt x="2022" y="1"/>
                  </a:moveTo>
                  <a:cubicBezTo>
                    <a:pt x="1942" y="1"/>
                    <a:pt x="1867" y="32"/>
                    <a:pt x="1822" y="104"/>
                  </a:cubicBezTo>
                  <a:lnTo>
                    <a:pt x="1688" y="170"/>
                  </a:lnTo>
                  <a:cubicBezTo>
                    <a:pt x="1187" y="1073"/>
                    <a:pt x="1404" y="2259"/>
                    <a:pt x="819" y="3111"/>
                  </a:cubicBezTo>
                  <a:cubicBezTo>
                    <a:pt x="585" y="3445"/>
                    <a:pt x="251" y="3713"/>
                    <a:pt x="117" y="4114"/>
                  </a:cubicBezTo>
                  <a:cubicBezTo>
                    <a:pt x="0" y="4414"/>
                    <a:pt x="67" y="4765"/>
                    <a:pt x="268" y="5033"/>
                  </a:cubicBezTo>
                  <a:cubicBezTo>
                    <a:pt x="432" y="5208"/>
                    <a:pt x="653" y="5302"/>
                    <a:pt x="880" y="5302"/>
                  </a:cubicBezTo>
                  <a:cubicBezTo>
                    <a:pt x="977" y="5302"/>
                    <a:pt x="1075" y="5285"/>
                    <a:pt x="1170" y="5250"/>
                  </a:cubicBezTo>
                  <a:cubicBezTo>
                    <a:pt x="1387" y="5150"/>
                    <a:pt x="1554" y="4966"/>
                    <a:pt x="1655" y="4732"/>
                  </a:cubicBezTo>
                  <a:cubicBezTo>
                    <a:pt x="1738" y="4498"/>
                    <a:pt x="1805" y="4264"/>
                    <a:pt x="1838" y="4030"/>
                  </a:cubicBezTo>
                  <a:cubicBezTo>
                    <a:pt x="2022" y="2961"/>
                    <a:pt x="2206" y="1891"/>
                    <a:pt x="2390" y="822"/>
                  </a:cubicBezTo>
                  <a:cubicBezTo>
                    <a:pt x="2440" y="622"/>
                    <a:pt x="2440" y="388"/>
                    <a:pt x="2356" y="187"/>
                  </a:cubicBezTo>
                  <a:cubicBezTo>
                    <a:pt x="2285" y="75"/>
                    <a:pt x="2146" y="1"/>
                    <a:pt x="20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334;p60">
              <a:extLst>
                <a:ext uri="{FF2B5EF4-FFF2-40B4-BE49-F238E27FC236}">
                  <a16:creationId xmlns:a16="http://schemas.microsoft.com/office/drawing/2014/main" id="{72150BBD-54F0-1F43-90C2-D95B67C837C1}"/>
                </a:ext>
              </a:extLst>
            </p:cNvPr>
            <p:cNvSpPr/>
            <p:nvPr/>
          </p:nvSpPr>
          <p:spPr>
            <a:xfrm>
              <a:off x="2646302" y="3819172"/>
              <a:ext cx="6987" cy="156404"/>
            </a:xfrm>
            <a:custGeom>
              <a:avLst/>
              <a:gdLst/>
              <a:ahLst/>
              <a:cxnLst/>
              <a:rect l="l" t="t" r="r" b="b"/>
              <a:pathLst>
                <a:path w="218" h="4880" extrusionOk="0">
                  <a:moveTo>
                    <a:pt x="218" y="1"/>
                  </a:moveTo>
                  <a:lnTo>
                    <a:pt x="218" y="1"/>
                  </a:lnTo>
                  <a:cubicBezTo>
                    <a:pt x="201" y="68"/>
                    <a:pt x="185" y="135"/>
                    <a:pt x="185" y="185"/>
                  </a:cubicBezTo>
                  <a:cubicBezTo>
                    <a:pt x="168" y="318"/>
                    <a:pt x="151" y="485"/>
                    <a:pt x="118" y="719"/>
                  </a:cubicBezTo>
                  <a:cubicBezTo>
                    <a:pt x="84" y="1154"/>
                    <a:pt x="34" y="1755"/>
                    <a:pt x="17" y="2440"/>
                  </a:cubicBezTo>
                  <a:cubicBezTo>
                    <a:pt x="1" y="3109"/>
                    <a:pt x="17" y="3727"/>
                    <a:pt x="51" y="4161"/>
                  </a:cubicBezTo>
                  <a:cubicBezTo>
                    <a:pt x="51" y="4379"/>
                    <a:pt x="68" y="4562"/>
                    <a:pt x="84" y="4679"/>
                  </a:cubicBezTo>
                  <a:cubicBezTo>
                    <a:pt x="84" y="4746"/>
                    <a:pt x="84" y="4813"/>
                    <a:pt x="101" y="4880"/>
                  </a:cubicBezTo>
                  <a:cubicBezTo>
                    <a:pt x="118" y="4813"/>
                    <a:pt x="118" y="4746"/>
                    <a:pt x="101" y="4679"/>
                  </a:cubicBezTo>
                  <a:cubicBezTo>
                    <a:pt x="101" y="4546"/>
                    <a:pt x="101" y="4379"/>
                    <a:pt x="84" y="4161"/>
                  </a:cubicBezTo>
                  <a:cubicBezTo>
                    <a:pt x="68" y="3727"/>
                    <a:pt x="68" y="3109"/>
                    <a:pt x="84" y="2440"/>
                  </a:cubicBezTo>
                  <a:cubicBezTo>
                    <a:pt x="101" y="1772"/>
                    <a:pt x="134" y="1154"/>
                    <a:pt x="168" y="719"/>
                  </a:cubicBezTo>
                  <a:cubicBezTo>
                    <a:pt x="185" y="502"/>
                    <a:pt x="201" y="335"/>
                    <a:pt x="201" y="201"/>
                  </a:cubicBezTo>
                  <a:cubicBezTo>
                    <a:pt x="218" y="135"/>
                    <a:pt x="218" y="68"/>
                    <a:pt x="2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335;p60">
              <a:extLst>
                <a:ext uri="{FF2B5EF4-FFF2-40B4-BE49-F238E27FC236}">
                  <a16:creationId xmlns:a16="http://schemas.microsoft.com/office/drawing/2014/main" id="{1D4941C7-3C5E-564C-8B03-F383B39429D4}"/>
                </a:ext>
              </a:extLst>
            </p:cNvPr>
            <p:cNvSpPr/>
            <p:nvPr/>
          </p:nvSpPr>
          <p:spPr>
            <a:xfrm>
              <a:off x="2599188" y="3943430"/>
              <a:ext cx="39646" cy="28941"/>
            </a:xfrm>
            <a:custGeom>
              <a:avLst/>
              <a:gdLst/>
              <a:ahLst/>
              <a:cxnLst/>
              <a:rect l="l" t="t" r="r" b="b"/>
              <a:pathLst>
                <a:path w="1237" h="903" extrusionOk="0">
                  <a:moveTo>
                    <a:pt x="0" y="0"/>
                  </a:moveTo>
                  <a:lnTo>
                    <a:pt x="0" y="0"/>
                  </a:lnTo>
                  <a:cubicBezTo>
                    <a:pt x="17" y="84"/>
                    <a:pt x="51" y="151"/>
                    <a:pt x="101" y="217"/>
                  </a:cubicBezTo>
                  <a:cubicBezTo>
                    <a:pt x="301" y="552"/>
                    <a:pt x="635" y="786"/>
                    <a:pt x="1003" y="869"/>
                  </a:cubicBezTo>
                  <a:cubicBezTo>
                    <a:pt x="1086" y="903"/>
                    <a:pt x="1170" y="903"/>
                    <a:pt x="1237" y="903"/>
                  </a:cubicBezTo>
                  <a:cubicBezTo>
                    <a:pt x="719" y="786"/>
                    <a:pt x="268" y="468"/>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336;p60">
              <a:extLst>
                <a:ext uri="{FF2B5EF4-FFF2-40B4-BE49-F238E27FC236}">
                  <a16:creationId xmlns:a16="http://schemas.microsoft.com/office/drawing/2014/main" id="{D396B1C6-8C86-E343-8FA4-9B9F9D07F0DD}"/>
                </a:ext>
              </a:extLst>
            </p:cNvPr>
            <p:cNvSpPr/>
            <p:nvPr/>
          </p:nvSpPr>
          <p:spPr>
            <a:xfrm>
              <a:off x="2608835" y="3965288"/>
              <a:ext cx="11282" cy="8686"/>
            </a:xfrm>
            <a:custGeom>
              <a:avLst/>
              <a:gdLst/>
              <a:ahLst/>
              <a:cxnLst/>
              <a:rect l="l" t="t" r="r" b="b"/>
              <a:pathLst>
                <a:path w="352" h="271" extrusionOk="0">
                  <a:moveTo>
                    <a:pt x="330" y="0"/>
                  </a:moveTo>
                  <a:cubicBezTo>
                    <a:pt x="312" y="0"/>
                    <a:pt x="238" y="46"/>
                    <a:pt x="151" y="104"/>
                  </a:cubicBezTo>
                  <a:cubicBezTo>
                    <a:pt x="67" y="187"/>
                    <a:pt x="0" y="254"/>
                    <a:pt x="0" y="271"/>
                  </a:cubicBezTo>
                  <a:cubicBezTo>
                    <a:pt x="17" y="271"/>
                    <a:pt x="100" y="237"/>
                    <a:pt x="184" y="154"/>
                  </a:cubicBezTo>
                  <a:cubicBezTo>
                    <a:pt x="284" y="87"/>
                    <a:pt x="351" y="20"/>
                    <a:pt x="334" y="3"/>
                  </a:cubicBezTo>
                  <a:cubicBezTo>
                    <a:pt x="334" y="1"/>
                    <a:pt x="333" y="0"/>
                    <a:pt x="3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337;p60">
              <a:extLst>
                <a:ext uri="{FF2B5EF4-FFF2-40B4-BE49-F238E27FC236}">
                  <a16:creationId xmlns:a16="http://schemas.microsoft.com/office/drawing/2014/main" id="{216658C6-348F-2942-9AF6-E088CDC020DF}"/>
                </a:ext>
              </a:extLst>
            </p:cNvPr>
            <p:cNvSpPr/>
            <p:nvPr/>
          </p:nvSpPr>
          <p:spPr>
            <a:xfrm>
              <a:off x="2598643" y="3953462"/>
              <a:ext cx="6474" cy="6698"/>
            </a:xfrm>
            <a:custGeom>
              <a:avLst/>
              <a:gdLst/>
              <a:ahLst/>
              <a:cxnLst/>
              <a:rect l="l" t="t" r="r" b="b"/>
              <a:pathLst>
                <a:path w="202" h="209" extrusionOk="0">
                  <a:moveTo>
                    <a:pt x="179" y="0"/>
                  </a:moveTo>
                  <a:cubicBezTo>
                    <a:pt x="161" y="0"/>
                    <a:pt x="109" y="30"/>
                    <a:pt x="68" y="72"/>
                  </a:cubicBezTo>
                  <a:cubicBezTo>
                    <a:pt x="17" y="138"/>
                    <a:pt x="1" y="205"/>
                    <a:pt x="17" y="205"/>
                  </a:cubicBezTo>
                  <a:cubicBezTo>
                    <a:pt x="20" y="207"/>
                    <a:pt x="22" y="208"/>
                    <a:pt x="25" y="208"/>
                  </a:cubicBezTo>
                  <a:cubicBezTo>
                    <a:pt x="43" y="208"/>
                    <a:pt x="74" y="165"/>
                    <a:pt x="118" y="122"/>
                  </a:cubicBezTo>
                  <a:cubicBezTo>
                    <a:pt x="151" y="72"/>
                    <a:pt x="201" y="21"/>
                    <a:pt x="184" y="5"/>
                  </a:cubicBezTo>
                  <a:cubicBezTo>
                    <a:pt x="184" y="2"/>
                    <a:pt x="182" y="0"/>
                    <a:pt x="1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338;p60">
              <a:extLst>
                <a:ext uri="{FF2B5EF4-FFF2-40B4-BE49-F238E27FC236}">
                  <a16:creationId xmlns:a16="http://schemas.microsoft.com/office/drawing/2014/main" id="{09F4AAAF-C1C3-2F4C-8BAD-DDFDCCFFF687}"/>
                </a:ext>
              </a:extLst>
            </p:cNvPr>
            <p:cNvSpPr/>
            <p:nvPr/>
          </p:nvSpPr>
          <p:spPr>
            <a:xfrm>
              <a:off x="2643641" y="3800455"/>
              <a:ext cx="34838" cy="24582"/>
            </a:xfrm>
            <a:custGeom>
              <a:avLst/>
              <a:gdLst/>
              <a:ahLst/>
              <a:cxnLst/>
              <a:rect l="l" t="t" r="r" b="b"/>
              <a:pathLst>
                <a:path w="1087" h="767" extrusionOk="0">
                  <a:moveTo>
                    <a:pt x="67" y="0"/>
                  </a:moveTo>
                  <a:cubicBezTo>
                    <a:pt x="67" y="0"/>
                    <a:pt x="50" y="17"/>
                    <a:pt x="34" y="67"/>
                  </a:cubicBezTo>
                  <a:cubicBezTo>
                    <a:pt x="0" y="150"/>
                    <a:pt x="0" y="217"/>
                    <a:pt x="17" y="301"/>
                  </a:cubicBezTo>
                  <a:cubicBezTo>
                    <a:pt x="17" y="418"/>
                    <a:pt x="67" y="518"/>
                    <a:pt x="151" y="602"/>
                  </a:cubicBezTo>
                  <a:cubicBezTo>
                    <a:pt x="261" y="712"/>
                    <a:pt x="403" y="767"/>
                    <a:pt x="543" y="767"/>
                  </a:cubicBezTo>
                  <a:cubicBezTo>
                    <a:pt x="678" y="767"/>
                    <a:pt x="813" y="717"/>
                    <a:pt x="919" y="618"/>
                  </a:cubicBezTo>
                  <a:cubicBezTo>
                    <a:pt x="1003" y="535"/>
                    <a:pt x="1053" y="418"/>
                    <a:pt x="1070" y="301"/>
                  </a:cubicBezTo>
                  <a:cubicBezTo>
                    <a:pt x="1086" y="234"/>
                    <a:pt x="1070" y="150"/>
                    <a:pt x="1053" y="84"/>
                  </a:cubicBezTo>
                  <a:cubicBezTo>
                    <a:pt x="1036" y="34"/>
                    <a:pt x="1019" y="0"/>
                    <a:pt x="1019" y="0"/>
                  </a:cubicBezTo>
                  <a:lnTo>
                    <a:pt x="1019" y="0"/>
                  </a:lnTo>
                  <a:cubicBezTo>
                    <a:pt x="1036" y="100"/>
                    <a:pt x="1053" y="201"/>
                    <a:pt x="1036" y="301"/>
                  </a:cubicBezTo>
                  <a:cubicBezTo>
                    <a:pt x="1003" y="401"/>
                    <a:pt x="953" y="501"/>
                    <a:pt x="886" y="568"/>
                  </a:cubicBezTo>
                  <a:cubicBezTo>
                    <a:pt x="786" y="660"/>
                    <a:pt x="660" y="706"/>
                    <a:pt x="537" y="706"/>
                  </a:cubicBezTo>
                  <a:cubicBezTo>
                    <a:pt x="414" y="706"/>
                    <a:pt x="293" y="660"/>
                    <a:pt x="201" y="568"/>
                  </a:cubicBezTo>
                  <a:cubicBezTo>
                    <a:pt x="117" y="485"/>
                    <a:pt x="67" y="401"/>
                    <a:pt x="50" y="284"/>
                  </a:cubicBezTo>
                  <a:cubicBezTo>
                    <a:pt x="34" y="201"/>
                    <a:pt x="50" y="10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339;p60">
              <a:extLst>
                <a:ext uri="{FF2B5EF4-FFF2-40B4-BE49-F238E27FC236}">
                  <a16:creationId xmlns:a16="http://schemas.microsoft.com/office/drawing/2014/main" id="{68F02FE9-EEB9-7943-96C8-60210AD8D7AF}"/>
                </a:ext>
              </a:extLst>
            </p:cNvPr>
            <p:cNvSpPr/>
            <p:nvPr/>
          </p:nvSpPr>
          <p:spPr>
            <a:xfrm>
              <a:off x="2656493" y="3800968"/>
              <a:ext cx="11794" cy="21474"/>
            </a:xfrm>
            <a:custGeom>
              <a:avLst/>
              <a:gdLst/>
              <a:ahLst/>
              <a:cxnLst/>
              <a:rect l="l" t="t" r="r" b="b"/>
              <a:pathLst>
                <a:path w="368" h="670" extrusionOk="0">
                  <a:moveTo>
                    <a:pt x="0" y="1"/>
                  </a:moveTo>
                  <a:cubicBezTo>
                    <a:pt x="167" y="185"/>
                    <a:pt x="301" y="418"/>
                    <a:pt x="351" y="669"/>
                  </a:cubicBezTo>
                  <a:cubicBezTo>
                    <a:pt x="368" y="402"/>
                    <a:pt x="234" y="1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340;p60">
              <a:extLst>
                <a:ext uri="{FF2B5EF4-FFF2-40B4-BE49-F238E27FC236}">
                  <a16:creationId xmlns:a16="http://schemas.microsoft.com/office/drawing/2014/main" id="{03C4F079-2D03-684E-B071-7A9AD747C20D}"/>
                </a:ext>
              </a:extLst>
            </p:cNvPr>
            <p:cNvSpPr/>
            <p:nvPr/>
          </p:nvSpPr>
          <p:spPr>
            <a:xfrm>
              <a:off x="2648994" y="3366466"/>
              <a:ext cx="97496" cy="189351"/>
            </a:xfrm>
            <a:custGeom>
              <a:avLst/>
              <a:gdLst/>
              <a:ahLst/>
              <a:cxnLst/>
              <a:rect l="l" t="t" r="r" b="b"/>
              <a:pathLst>
                <a:path w="3042" h="5908" extrusionOk="0">
                  <a:moveTo>
                    <a:pt x="1004" y="0"/>
                  </a:moveTo>
                  <a:cubicBezTo>
                    <a:pt x="502" y="0"/>
                    <a:pt x="81" y="398"/>
                    <a:pt x="50" y="926"/>
                  </a:cubicBezTo>
                  <a:cubicBezTo>
                    <a:pt x="0" y="1528"/>
                    <a:pt x="0" y="2146"/>
                    <a:pt x="50" y="2747"/>
                  </a:cubicBezTo>
                  <a:cubicBezTo>
                    <a:pt x="201" y="3683"/>
                    <a:pt x="919" y="3800"/>
                    <a:pt x="919" y="3800"/>
                  </a:cubicBezTo>
                  <a:cubicBezTo>
                    <a:pt x="919" y="3800"/>
                    <a:pt x="936" y="4385"/>
                    <a:pt x="936" y="4936"/>
                  </a:cubicBezTo>
                  <a:cubicBezTo>
                    <a:pt x="953" y="5471"/>
                    <a:pt x="1404" y="5905"/>
                    <a:pt x="1955" y="5905"/>
                  </a:cubicBezTo>
                  <a:cubicBezTo>
                    <a:pt x="1975" y="5907"/>
                    <a:pt x="1995" y="5907"/>
                    <a:pt x="2015" y="5907"/>
                  </a:cubicBezTo>
                  <a:cubicBezTo>
                    <a:pt x="2523" y="5907"/>
                    <a:pt x="2942" y="5501"/>
                    <a:pt x="2974" y="4986"/>
                  </a:cubicBezTo>
                  <a:lnTo>
                    <a:pt x="3025" y="508"/>
                  </a:lnTo>
                  <a:lnTo>
                    <a:pt x="3041" y="208"/>
                  </a:lnTo>
                  <a:lnTo>
                    <a:pt x="1120" y="7"/>
                  </a:lnTo>
                  <a:cubicBezTo>
                    <a:pt x="1081" y="2"/>
                    <a:pt x="1042" y="0"/>
                    <a:pt x="100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341;p60">
              <a:extLst>
                <a:ext uri="{FF2B5EF4-FFF2-40B4-BE49-F238E27FC236}">
                  <a16:creationId xmlns:a16="http://schemas.microsoft.com/office/drawing/2014/main" id="{BC93912B-7CA3-9342-AE10-61AFB0FC87ED}"/>
                </a:ext>
              </a:extLst>
            </p:cNvPr>
            <p:cNvSpPr/>
            <p:nvPr/>
          </p:nvSpPr>
          <p:spPr>
            <a:xfrm>
              <a:off x="2657006" y="3410599"/>
              <a:ext cx="7532" cy="7532"/>
            </a:xfrm>
            <a:custGeom>
              <a:avLst/>
              <a:gdLst/>
              <a:ahLst/>
              <a:cxnLst/>
              <a:rect l="l" t="t" r="r" b="b"/>
              <a:pathLst>
                <a:path w="235" h="235" extrusionOk="0">
                  <a:moveTo>
                    <a:pt x="135" y="0"/>
                  </a:moveTo>
                  <a:cubicBezTo>
                    <a:pt x="68" y="0"/>
                    <a:pt x="1" y="50"/>
                    <a:pt x="1" y="117"/>
                  </a:cubicBezTo>
                  <a:cubicBezTo>
                    <a:pt x="1" y="167"/>
                    <a:pt x="51" y="234"/>
                    <a:pt x="118" y="234"/>
                  </a:cubicBezTo>
                  <a:cubicBezTo>
                    <a:pt x="185" y="234"/>
                    <a:pt x="235" y="184"/>
                    <a:pt x="235" y="117"/>
                  </a:cubicBezTo>
                  <a:cubicBezTo>
                    <a:pt x="235" y="50"/>
                    <a:pt x="185"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342;p60">
              <a:extLst>
                <a:ext uri="{FF2B5EF4-FFF2-40B4-BE49-F238E27FC236}">
                  <a16:creationId xmlns:a16="http://schemas.microsoft.com/office/drawing/2014/main" id="{012A141F-7C7E-514E-BE19-C70821B7AFAE}"/>
                </a:ext>
              </a:extLst>
            </p:cNvPr>
            <p:cNvSpPr/>
            <p:nvPr/>
          </p:nvSpPr>
          <p:spPr>
            <a:xfrm>
              <a:off x="2655404" y="3404702"/>
              <a:ext cx="15576" cy="3878"/>
            </a:xfrm>
            <a:custGeom>
              <a:avLst/>
              <a:gdLst/>
              <a:ahLst/>
              <a:cxnLst/>
              <a:rect l="l" t="t" r="r" b="b"/>
              <a:pathLst>
                <a:path w="486" h="121" extrusionOk="0">
                  <a:moveTo>
                    <a:pt x="235" y="0"/>
                  </a:moveTo>
                  <a:cubicBezTo>
                    <a:pt x="168" y="0"/>
                    <a:pt x="118" y="17"/>
                    <a:pt x="51" y="51"/>
                  </a:cubicBezTo>
                  <a:cubicBezTo>
                    <a:pt x="18" y="84"/>
                    <a:pt x="1" y="117"/>
                    <a:pt x="18" y="117"/>
                  </a:cubicBezTo>
                  <a:cubicBezTo>
                    <a:pt x="18" y="119"/>
                    <a:pt x="19" y="120"/>
                    <a:pt x="21" y="120"/>
                  </a:cubicBezTo>
                  <a:cubicBezTo>
                    <a:pt x="40" y="120"/>
                    <a:pt x="133" y="67"/>
                    <a:pt x="251" y="67"/>
                  </a:cubicBezTo>
                  <a:cubicBezTo>
                    <a:pt x="355" y="67"/>
                    <a:pt x="446" y="120"/>
                    <a:pt x="477" y="120"/>
                  </a:cubicBezTo>
                  <a:cubicBezTo>
                    <a:pt x="481" y="120"/>
                    <a:pt x="484" y="119"/>
                    <a:pt x="485" y="117"/>
                  </a:cubicBezTo>
                  <a:cubicBezTo>
                    <a:pt x="485" y="117"/>
                    <a:pt x="469" y="84"/>
                    <a:pt x="435" y="51"/>
                  </a:cubicBezTo>
                  <a:cubicBezTo>
                    <a:pt x="368" y="17"/>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343;p60">
              <a:extLst>
                <a:ext uri="{FF2B5EF4-FFF2-40B4-BE49-F238E27FC236}">
                  <a16:creationId xmlns:a16="http://schemas.microsoft.com/office/drawing/2014/main" id="{F49EBD08-4326-2946-8A28-8ABB45BD86E4}"/>
                </a:ext>
              </a:extLst>
            </p:cNvPr>
            <p:cNvSpPr/>
            <p:nvPr/>
          </p:nvSpPr>
          <p:spPr>
            <a:xfrm>
              <a:off x="2696107" y="3410599"/>
              <a:ext cx="7532" cy="7532"/>
            </a:xfrm>
            <a:custGeom>
              <a:avLst/>
              <a:gdLst/>
              <a:ahLst/>
              <a:cxnLst/>
              <a:rect l="l" t="t" r="r" b="b"/>
              <a:pathLst>
                <a:path w="235" h="235" extrusionOk="0">
                  <a:moveTo>
                    <a:pt x="118" y="0"/>
                  </a:moveTo>
                  <a:cubicBezTo>
                    <a:pt x="51" y="0"/>
                    <a:pt x="1" y="50"/>
                    <a:pt x="1" y="117"/>
                  </a:cubicBezTo>
                  <a:cubicBezTo>
                    <a:pt x="1" y="167"/>
                    <a:pt x="51" y="234"/>
                    <a:pt x="118" y="234"/>
                  </a:cubicBezTo>
                  <a:cubicBezTo>
                    <a:pt x="168" y="234"/>
                    <a:pt x="235" y="184"/>
                    <a:pt x="235" y="117"/>
                  </a:cubicBezTo>
                  <a:cubicBezTo>
                    <a:pt x="235" y="50"/>
                    <a:pt x="18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344;p60">
              <a:extLst>
                <a:ext uri="{FF2B5EF4-FFF2-40B4-BE49-F238E27FC236}">
                  <a16:creationId xmlns:a16="http://schemas.microsoft.com/office/drawing/2014/main" id="{5AB93DA3-3BF9-9443-A293-160A14CBB5F2}"/>
                </a:ext>
              </a:extLst>
            </p:cNvPr>
            <p:cNvSpPr/>
            <p:nvPr/>
          </p:nvSpPr>
          <p:spPr>
            <a:xfrm>
              <a:off x="2695562" y="3405247"/>
              <a:ext cx="15576" cy="4295"/>
            </a:xfrm>
            <a:custGeom>
              <a:avLst/>
              <a:gdLst/>
              <a:ahLst/>
              <a:cxnLst/>
              <a:rect l="l" t="t" r="r" b="b"/>
              <a:pathLst>
                <a:path w="486" h="134" extrusionOk="0">
                  <a:moveTo>
                    <a:pt x="252" y="0"/>
                  </a:moveTo>
                  <a:cubicBezTo>
                    <a:pt x="185" y="0"/>
                    <a:pt x="118" y="17"/>
                    <a:pt x="68" y="67"/>
                  </a:cubicBezTo>
                  <a:cubicBezTo>
                    <a:pt x="18" y="84"/>
                    <a:pt x="1" y="117"/>
                    <a:pt x="18" y="134"/>
                  </a:cubicBezTo>
                  <a:cubicBezTo>
                    <a:pt x="34" y="134"/>
                    <a:pt x="118" y="67"/>
                    <a:pt x="252" y="67"/>
                  </a:cubicBezTo>
                  <a:cubicBezTo>
                    <a:pt x="356" y="67"/>
                    <a:pt x="446" y="120"/>
                    <a:pt x="477" y="120"/>
                  </a:cubicBezTo>
                  <a:cubicBezTo>
                    <a:pt x="481" y="120"/>
                    <a:pt x="484" y="119"/>
                    <a:pt x="486" y="117"/>
                  </a:cubicBezTo>
                  <a:cubicBezTo>
                    <a:pt x="486" y="117"/>
                    <a:pt x="469" y="84"/>
                    <a:pt x="435" y="67"/>
                  </a:cubicBezTo>
                  <a:cubicBezTo>
                    <a:pt x="385" y="17"/>
                    <a:pt x="318" y="0"/>
                    <a:pt x="2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345;p60">
              <a:extLst>
                <a:ext uri="{FF2B5EF4-FFF2-40B4-BE49-F238E27FC236}">
                  <a16:creationId xmlns:a16="http://schemas.microsoft.com/office/drawing/2014/main" id="{E194D9EE-9499-B246-AF3E-B73EB0896BD0}"/>
                </a:ext>
              </a:extLst>
            </p:cNvPr>
            <p:cNvSpPr/>
            <p:nvPr/>
          </p:nvSpPr>
          <p:spPr>
            <a:xfrm>
              <a:off x="2670403" y="3405759"/>
              <a:ext cx="12339" cy="34197"/>
            </a:xfrm>
            <a:custGeom>
              <a:avLst/>
              <a:gdLst/>
              <a:ahLst/>
              <a:cxnLst/>
              <a:rect l="l" t="t" r="r" b="b"/>
              <a:pathLst>
                <a:path w="385" h="1067" extrusionOk="0">
                  <a:moveTo>
                    <a:pt x="385" y="1"/>
                  </a:moveTo>
                  <a:cubicBezTo>
                    <a:pt x="285" y="201"/>
                    <a:pt x="201" y="402"/>
                    <a:pt x="118" y="619"/>
                  </a:cubicBezTo>
                  <a:cubicBezTo>
                    <a:pt x="84" y="719"/>
                    <a:pt x="67" y="803"/>
                    <a:pt x="34" y="870"/>
                  </a:cubicBezTo>
                  <a:cubicBezTo>
                    <a:pt x="17" y="920"/>
                    <a:pt x="1" y="953"/>
                    <a:pt x="17" y="1003"/>
                  </a:cubicBezTo>
                  <a:cubicBezTo>
                    <a:pt x="17" y="1020"/>
                    <a:pt x="51" y="1037"/>
                    <a:pt x="67" y="1054"/>
                  </a:cubicBezTo>
                  <a:lnTo>
                    <a:pt x="118" y="1054"/>
                  </a:lnTo>
                  <a:cubicBezTo>
                    <a:pt x="159" y="1062"/>
                    <a:pt x="197" y="1066"/>
                    <a:pt x="232" y="1066"/>
                  </a:cubicBezTo>
                  <a:cubicBezTo>
                    <a:pt x="268" y="1066"/>
                    <a:pt x="301" y="1062"/>
                    <a:pt x="335" y="1054"/>
                  </a:cubicBezTo>
                  <a:cubicBezTo>
                    <a:pt x="268" y="1037"/>
                    <a:pt x="201" y="1020"/>
                    <a:pt x="134" y="1020"/>
                  </a:cubicBezTo>
                  <a:cubicBezTo>
                    <a:pt x="101" y="1020"/>
                    <a:pt x="67" y="1020"/>
                    <a:pt x="51" y="987"/>
                  </a:cubicBezTo>
                  <a:cubicBezTo>
                    <a:pt x="51" y="953"/>
                    <a:pt x="67" y="920"/>
                    <a:pt x="84" y="886"/>
                  </a:cubicBezTo>
                  <a:lnTo>
                    <a:pt x="184" y="636"/>
                  </a:lnTo>
                  <a:cubicBezTo>
                    <a:pt x="268" y="435"/>
                    <a:pt x="335" y="218"/>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346;p60">
              <a:extLst>
                <a:ext uri="{FF2B5EF4-FFF2-40B4-BE49-F238E27FC236}">
                  <a16:creationId xmlns:a16="http://schemas.microsoft.com/office/drawing/2014/main" id="{4763450B-3687-6C4C-8627-0C49E3B967D5}"/>
                </a:ext>
              </a:extLst>
            </p:cNvPr>
            <p:cNvSpPr/>
            <p:nvPr/>
          </p:nvSpPr>
          <p:spPr>
            <a:xfrm>
              <a:off x="2678448" y="3477519"/>
              <a:ext cx="39646" cy="17948"/>
            </a:xfrm>
            <a:custGeom>
              <a:avLst/>
              <a:gdLst/>
              <a:ahLst/>
              <a:cxnLst/>
              <a:rect l="l" t="t" r="r" b="b"/>
              <a:pathLst>
                <a:path w="1237" h="560" extrusionOk="0">
                  <a:moveTo>
                    <a:pt x="1237" y="1"/>
                  </a:moveTo>
                  <a:lnTo>
                    <a:pt x="1237" y="1"/>
                  </a:lnTo>
                  <a:cubicBezTo>
                    <a:pt x="869" y="235"/>
                    <a:pt x="435" y="335"/>
                    <a:pt x="0" y="335"/>
                  </a:cubicBezTo>
                  <a:lnTo>
                    <a:pt x="17" y="552"/>
                  </a:lnTo>
                  <a:cubicBezTo>
                    <a:pt x="74" y="557"/>
                    <a:pt x="128" y="560"/>
                    <a:pt x="180" y="560"/>
                  </a:cubicBezTo>
                  <a:cubicBezTo>
                    <a:pt x="972" y="560"/>
                    <a:pt x="1237" y="1"/>
                    <a:pt x="123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347;p60">
              <a:extLst>
                <a:ext uri="{FF2B5EF4-FFF2-40B4-BE49-F238E27FC236}">
                  <a16:creationId xmlns:a16="http://schemas.microsoft.com/office/drawing/2014/main" id="{9AC03593-D4E4-DC4F-B749-334EE41AA264}"/>
                </a:ext>
              </a:extLst>
            </p:cNvPr>
            <p:cNvSpPr/>
            <p:nvPr/>
          </p:nvSpPr>
          <p:spPr>
            <a:xfrm>
              <a:off x="2701460" y="3358838"/>
              <a:ext cx="57337" cy="150314"/>
            </a:xfrm>
            <a:custGeom>
              <a:avLst/>
              <a:gdLst/>
              <a:ahLst/>
              <a:cxnLst/>
              <a:rect l="l" t="t" r="r" b="b"/>
              <a:pathLst>
                <a:path w="1789" h="4690" extrusionOk="0">
                  <a:moveTo>
                    <a:pt x="595" y="1"/>
                  </a:moveTo>
                  <a:cubicBezTo>
                    <a:pt x="542" y="1"/>
                    <a:pt x="489" y="4"/>
                    <a:pt x="435" y="11"/>
                  </a:cubicBezTo>
                  <a:cubicBezTo>
                    <a:pt x="285" y="11"/>
                    <a:pt x="134" y="78"/>
                    <a:pt x="51" y="212"/>
                  </a:cubicBezTo>
                  <a:cubicBezTo>
                    <a:pt x="1" y="329"/>
                    <a:pt x="17" y="462"/>
                    <a:pt x="84" y="579"/>
                  </a:cubicBezTo>
                  <a:cubicBezTo>
                    <a:pt x="168" y="746"/>
                    <a:pt x="285" y="880"/>
                    <a:pt x="418" y="1014"/>
                  </a:cubicBezTo>
                  <a:cubicBezTo>
                    <a:pt x="485" y="1064"/>
                    <a:pt x="535" y="1131"/>
                    <a:pt x="569" y="1198"/>
                  </a:cubicBezTo>
                  <a:cubicBezTo>
                    <a:pt x="602" y="1331"/>
                    <a:pt x="569" y="1448"/>
                    <a:pt x="519" y="1548"/>
                  </a:cubicBezTo>
                  <a:cubicBezTo>
                    <a:pt x="435" y="1749"/>
                    <a:pt x="385" y="1983"/>
                    <a:pt x="402" y="2200"/>
                  </a:cubicBezTo>
                  <a:cubicBezTo>
                    <a:pt x="402" y="2417"/>
                    <a:pt x="502" y="2618"/>
                    <a:pt x="669" y="2785"/>
                  </a:cubicBezTo>
                  <a:cubicBezTo>
                    <a:pt x="736" y="2835"/>
                    <a:pt x="803" y="2902"/>
                    <a:pt x="870" y="2985"/>
                  </a:cubicBezTo>
                  <a:cubicBezTo>
                    <a:pt x="903" y="3119"/>
                    <a:pt x="886" y="3253"/>
                    <a:pt x="836" y="3386"/>
                  </a:cubicBezTo>
                  <a:cubicBezTo>
                    <a:pt x="753" y="3654"/>
                    <a:pt x="753" y="3954"/>
                    <a:pt x="853" y="4239"/>
                  </a:cubicBezTo>
                  <a:cubicBezTo>
                    <a:pt x="953" y="4506"/>
                    <a:pt x="1287" y="4606"/>
                    <a:pt x="1555" y="4690"/>
                  </a:cubicBezTo>
                  <a:lnTo>
                    <a:pt x="1605" y="4406"/>
                  </a:lnTo>
                  <a:cubicBezTo>
                    <a:pt x="1789" y="3386"/>
                    <a:pt x="1738" y="2334"/>
                    <a:pt x="1705" y="1298"/>
                  </a:cubicBezTo>
                  <a:cubicBezTo>
                    <a:pt x="1688" y="964"/>
                    <a:pt x="1655" y="613"/>
                    <a:pt x="1454" y="345"/>
                  </a:cubicBezTo>
                  <a:cubicBezTo>
                    <a:pt x="1224" y="130"/>
                    <a:pt x="920" y="1"/>
                    <a:pt x="5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348;p60">
              <a:extLst>
                <a:ext uri="{FF2B5EF4-FFF2-40B4-BE49-F238E27FC236}">
                  <a16:creationId xmlns:a16="http://schemas.microsoft.com/office/drawing/2014/main" id="{E96CCE03-74FB-C84D-826C-8BE8193EA3FE}"/>
                </a:ext>
              </a:extLst>
            </p:cNvPr>
            <p:cNvSpPr/>
            <p:nvPr/>
          </p:nvSpPr>
          <p:spPr>
            <a:xfrm>
              <a:off x="2637199" y="3356819"/>
              <a:ext cx="75542" cy="35928"/>
            </a:xfrm>
            <a:custGeom>
              <a:avLst/>
              <a:gdLst/>
              <a:ahLst/>
              <a:cxnLst/>
              <a:rect l="l" t="t" r="r" b="b"/>
              <a:pathLst>
                <a:path w="2357" h="1121" extrusionOk="0">
                  <a:moveTo>
                    <a:pt x="520" y="1"/>
                  </a:moveTo>
                  <a:cubicBezTo>
                    <a:pt x="492" y="1"/>
                    <a:pt x="465" y="3"/>
                    <a:pt x="435" y="7"/>
                  </a:cubicBezTo>
                  <a:cubicBezTo>
                    <a:pt x="285" y="7"/>
                    <a:pt x="151" y="74"/>
                    <a:pt x="51" y="191"/>
                  </a:cubicBezTo>
                  <a:cubicBezTo>
                    <a:pt x="1" y="258"/>
                    <a:pt x="1" y="342"/>
                    <a:pt x="68" y="408"/>
                  </a:cubicBezTo>
                  <a:cubicBezTo>
                    <a:pt x="118" y="442"/>
                    <a:pt x="168" y="459"/>
                    <a:pt x="218" y="492"/>
                  </a:cubicBezTo>
                  <a:cubicBezTo>
                    <a:pt x="268" y="525"/>
                    <a:pt x="318" y="559"/>
                    <a:pt x="352" y="609"/>
                  </a:cubicBezTo>
                  <a:cubicBezTo>
                    <a:pt x="385" y="626"/>
                    <a:pt x="402" y="659"/>
                    <a:pt x="435" y="676"/>
                  </a:cubicBezTo>
                  <a:cubicBezTo>
                    <a:pt x="435" y="692"/>
                    <a:pt x="435" y="692"/>
                    <a:pt x="452" y="709"/>
                  </a:cubicBezTo>
                  <a:lnTo>
                    <a:pt x="469" y="726"/>
                  </a:lnTo>
                  <a:lnTo>
                    <a:pt x="535" y="793"/>
                  </a:lnTo>
                  <a:cubicBezTo>
                    <a:pt x="602" y="843"/>
                    <a:pt x="669" y="893"/>
                    <a:pt x="736" y="943"/>
                  </a:cubicBezTo>
                  <a:cubicBezTo>
                    <a:pt x="836" y="1027"/>
                    <a:pt x="953" y="1077"/>
                    <a:pt x="1087" y="1093"/>
                  </a:cubicBezTo>
                  <a:cubicBezTo>
                    <a:pt x="1168" y="1111"/>
                    <a:pt x="1250" y="1120"/>
                    <a:pt x="1333" y="1120"/>
                  </a:cubicBezTo>
                  <a:cubicBezTo>
                    <a:pt x="1490" y="1120"/>
                    <a:pt x="1646" y="1087"/>
                    <a:pt x="1789" y="1010"/>
                  </a:cubicBezTo>
                  <a:cubicBezTo>
                    <a:pt x="1939" y="943"/>
                    <a:pt x="2073" y="843"/>
                    <a:pt x="2173" y="709"/>
                  </a:cubicBezTo>
                  <a:cubicBezTo>
                    <a:pt x="2323" y="492"/>
                    <a:pt x="2357" y="325"/>
                    <a:pt x="2273" y="225"/>
                  </a:cubicBezTo>
                  <a:cubicBezTo>
                    <a:pt x="2240" y="183"/>
                    <a:pt x="2177" y="166"/>
                    <a:pt x="2098" y="166"/>
                  </a:cubicBezTo>
                  <a:cubicBezTo>
                    <a:pt x="2018" y="166"/>
                    <a:pt x="1922" y="183"/>
                    <a:pt x="1822" y="208"/>
                  </a:cubicBezTo>
                  <a:cubicBezTo>
                    <a:pt x="1722" y="225"/>
                    <a:pt x="1621" y="241"/>
                    <a:pt x="1521" y="258"/>
                  </a:cubicBezTo>
                  <a:cubicBezTo>
                    <a:pt x="1479" y="266"/>
                    <a:pt x="1438" y="271"/>
                    <a:pt x="1396" y="271"/>
                  </a:cubicBezTo>
                  <a:cubicBezTo>
                    <a:pt x="1354" y="271"/>
                    <a:pt x="1312" y="266"/>
                    <a:pt x="1271" y="258"/>
                  </a:cubicBezTo>
                  <a:cubicBezTo>
                    <a:pt x="1237" y="241"/>
                    <a:pt x="1204" y="225"/>
                    <a:pt x="1170" y="208"/>
                  </a:cubicBezTo>
                  <a:cubicBezTo>
                    <a:pt x="1103" y="191"/>
                    <a:pt x="1053" y="158"/>
                    <a:pt x="970" y="124"/>
                  </a:cubicBezTo>
                  <a:cubicBezTo>
                    <a:pt x="936" y="108"/>
                    <a:pt x="886" y="91"/>
                    <a:pt x="853" y="74"/>
                  </a:cubicBezTo>
                  <a:cubicBezTo>
                    <a:pt x="836" y="58"/>
                    <a:pt x="803" y="58"/>
                    <a:pt x="786" y="41"/>
                  </a:cubicBezTo>
                  <a:cubicBezTo>
                    <a:pt x="769" y="41"/>
                    <a:pt x="736" y="24"/>
                    <a:pt x="719" y="24"/>
                  </a:cubicBezTo>
                  <a:cubicBezTo>
                    <a:pt x="648" y="12"/>
                    <a:pt x="586" y="1"/>
                    <a:pt x="5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349;p60">
              <a:extLst>
                <a:ext uri="{FF2B5EF4-FFF2-40B4-BE49-F238E27FC236}">
                  <a16:creationId xmlns:a16="http://schemas.microsoft.com/office/drawing/2014/main" id="{EEDDA3F9-0BB5-FE45-8C38-D6AA41BFF194}"/>
                </a:ext>
              </a:extLst>
            </p:cNvPr>
            <p:cNvSpPr/>
            <p:nvPr/>
          </p:nvSpPr>
          <p:spPr>
            <a:xfrm>
              <a:off x="2695050" y="3389991"/>
              <a:ext cx="18781" cy="5577"/>
            </a:xfrm>
            <a:custGeom>
              <a:avLst/>
              <a:gdLst/>
              <a:ahLst/>
              <a:cxnLst/>
              <a:rect l="l" t="t" r="r" b="b"/>
              <a:pathLst>
                <a:path w="586" h="174" extrusionOk="0">
                  <a:moveTo>
                    <a:pt x="264" y="1"/>
                  </a:moveTo>
                  <a:cubicBezTo>
                    <a:pt x="201" y="1"/>
                    <a:pt x="140" y="14"/>
                    <a:pt x="84" y="42"/>
                  </a:cubicBezTo>
                  <a:cubicBezTo>
                    <a:pt x="17" y="58"/>
                    <a:pt x="0" y="92"/>
                    <a:pt x="0" y="92"/>
                  </a:cubicBezTo>
                  <a:lnTo>
                    <a:pt x="0" y="109"/>
                  </a:lnTo>
                  <a:cubicBezTo>
                    <a:pt x="17" y="142"/>
                    <a:pt x="134" y="125"/>
                    <a:pt x="284" y="142"/>
                  </a:cubicBezTo>
                  <a:cubicBezTo>
                    <a:pt x="388" y="154"/>
                    <a:pt x="484" y="173"/>
                    <a:pt x="539" y="173"/>
                  </a:cubicBezTo>
                  <a:cubicBezTo>
                    <a:pt x="563" y="173"/>
                    <a:pt x="580" y="169"/>
                    <a:pt x="585" y="159"/>
                  </a:cubicBezTo>
                  <a:cubicBezTo>
                    <a:pt x="585" y="142"/>
                    <a:pt x="568" y="109"/>
                    <a:pt x="518" y="75"/>
                  </a:cubicBezTo>
                  <a:cubicBezTo>
                    <a:pt x="440" y="27"/>
                    <a:pt x="351" y="1"/>
                    <a:pt x="2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350;p60">
              <a:extLst>
                <a:ext uri="{FF2B5EF4-FFF2-40B4-BE49-F238E27FC236}">
                  <a16:creationId xmlns:a16="http://schemas.microsoft.com/office/drawing/2014/main" id="{10312303-667C-2D49-9BA7-DB68CCD766CE}"/>
                </a:ext>
              </a:extLst>
            </p:cNvPr>
            <p:cNvSpPr/>
            <p:nvPr/>
          </p:nvSpPr>
          <p:spPr>
            <a:xfrm>
              <a:off x="2657006" y="3392459"/>
              <a:ext cx="14519" cy="4711"/>
            </a:xfrm>
            <a:custGeom>
              <a:avLst/>
              <a:gdLst/>
              <a:ahLst/>
              <a:cxnLst/>
              <a:rect l="l" t="t" r="r" b="b"/>
              <a:pathLst>
                <a:path w="453" h="147" extrusionOk="0">
                  <a:moveTo>
                    <a:pt x="230" y="0"/>
                  </a:moveTo>
                  <a:cubicBezTo>
                    <a:pt x="166" y="0"/>
                    <a:pt x="104" y="21"/>
                    <a:pt x="51" y="65"/>
                  </a:cubicBezTo>
                  <a:cubicBezTo>
                    <a:pt x="18" y="82"/>
                    <a:pt x="1" y="115"/>
                    <a:pt x="1" y="132"/>
                  </a:cubicBezTo>
                  <a:cubicBezTo>
                    <a:pt x="12" y="143"/>
                    <a:pt x="29" y="147"/>
                    <a:pt x="50" y="147"/>
                  </a:cubicBezTo>
                  <a:cubicBezTo>
                    <a:pt x="92" y="147"/>
                    <a:pt x="151" y="132"/>
                    <a:pt x="218" y="132"/>
                  </a:cubicBezTo>
                  <a:cubicBezTo>
                    <a:pt x="245" y="128"/>
                    <a:pt x="269" y="127"/>
                    <a:pt x="292" y="127"/>
                  </a:cubicBezTo>
                  <a:cubicBezTo>
                    <a:pt x="333" y="127"/>
                    <a:pt x="366" y="131"/>
                    <a:pt x="391" y="131"/>
                  </a:cubicBezTo>
                  <a:cubicBezTo>
                    <a:pt x="414" y="131"/>
                    <a:pt x="429" y="127"/>
                    <a:pt x="435" y="115"/>
                  </a:cubicBezTo>
                  <a:cubicBezTo>
                    <a:pt x="452" y="98"/>
                    <a:pt x="435" y="82"/>
                    <a:pt x="402" y="48"/>
                  </a:cubicBezTo>
                  <a:cubicBezTo>
                    <a:pt x="347" y="17"/>
                    <a:pt x="288" y="0"/>
                    <a:pt x="2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351;p60">
              <a:extLst>
                <a:ext uri="{FF2B5EF4-FFF2-40B4-BE49-F238E27FC236}">
                  <a16:creationId xmlns:a16="http://schemas.microsoft.com/office/drawing/2014/main" id="{591725F5-FC32-8D4D-A99B-56320A078A8F}"/>
                </a:ext>
              </a:extLst>
            </p:cNvPr>
            <p:cNvSpPr/>
            <p:nvPr/>
          </p:nvSpPr>
          <p:spPr>
            <a:xfrm>
              <a:off x="942331" y="4406649"/>
              <a:ext cx="61600" cy="41248"/>
            </a:xfrm>
            <a:custGeom>
              <a:avLst/>
              <a:gdLst/>
              <a:ahLst/>
              <a:cxnLst/>
              <a:rect l="l" t="t" r="r" b="b"/>
              <a:pathLst>
                <a:path w="1922" h="1287" extrusionOk="0">
                  <a:moveTo>
                    <a:pt x="267" y="0"/>
                  </a:moveTo>
                  <a:lnTo>
                    <a:pt x="0" y="1086"/>
                  </a:lnTo>
                  <a:lnTo>
                    <a:pt x="1855" y="1287"/>
                  </a:lnTo>
                  <a:lnTo>
                    <a:pt x="1922" y="217"/>
                  </a:lnTo>
                  <a:lnTo>
                    <a:pt x="2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352;p60">
              <a:extLst>
                <a:ext uri="{FF2B5EF4-FFF2-40B4-BE49-F238E27FC236}">
                  <a16:creationId xmlns:a16="http://schemas.microsoft.com/office/drawing/2014/main" id="{9AFB0956-63CD-A049-B351-0022B3C3DC07}"/>
                </a:ext>
              </a:extLst>
            </p:cNvPr>
            <p:cNvSpPr/>
            <p:nvPr/>
          </p:nvSpPr>
          <p:spPr>
            <a:xfrm>
              <a:off x="972298" y="4408251"/>
              <a:ext cx="5384" cy="31633"/>
            </a:xfrm>
            <a:custGeom>
              <a:avLst/>
              <a:gdLst/>
              <a:ahLst/>
              <a:cxnLst/>
              <a:rect l="l" t="t" r="r" b="b"/>
              <a:pathLst>
                <a:path w="168" h="987" extrusionOk="0">
                  <a:moveTo>
                    <a:pt x="168" y="0"/>
                  </a:moveTo>
                  <a:cubicBezTo>
                    <a:pt x="118" y="151"/>
                    <a:pt x="84" y="318"/>
                    <a:pt x="51" y="485"/>
                  </a:cubicBezTo>
                  <a:cubicBezTo>
                    <a:pt x="17" y="652"/>
                    <a:pt x="1" y="819"/>
                    <a:pt x="1" y="986"/>
                  </a:cubicBezTo>
                  <a:cubicBezTo>
                    <a:pt x="84" y="669"/>
                    <a:pt x="151" y="334"/>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353;p60">
              <a:extLst>
                <a:ext uri="{FF2B5EF4-FFF2-40B4-BE49-F238E27FC236}">
                  <a16:creationId xmlns:a16="http://schemas.microsoft.com/office/drawing/2014/main" id="{FB28FCE0-EAB8-0044-B2D8-5DA4C8EDF3E2}"/>
                </a:ext>
              </a:extLst>
            </p:cNvPr>
            <p:cNvSpPr/>
            <p:nvPr/>
          </p:nvSpPr>
          <p:spPr>
            <a:xfrm>
              <a:off x="943934" y="4434468"/>
              <a:ext cx="57850" cy="9679"/>
            </a:xfrm>
            <a:custGeom>
              <a:avLst/>
              <a:gdLst/>
              <a:ahLst/>
              <a:cxnLst/>
              <a:rect l="l" t="t" r="r" b="b"/>
              <a:pathLst>
                <a:path w="1805" h="302" extrusionOk="0">
                  <a:moveTo>
                    <a:pt x="0" y="1"/>
                  </a:moveTo>
                  <a:cubicBezTo>
                    <a:pt x="84" y="34"/>
                    <a:pt x="167" y="51"/>
                    <a:pt x="268" y="68"/>
                  </a:cubicBezTo>
                  <a:cubicBezTo>
                    <a:pt x="418" y="101"/>
                    <a:pt x="652" y="135"/>
                    <a:pt x="902" y="185"/>
                  </a:cubicBezTo>
                  <a:lnTo>
                    <a:pt x="1537" y="268"/>
                  </a:lnTo>
                  <a:cubicBezTo>
                    <a:pt x="1638" y="285"/>
                    <a:pt x="1721" y="302"/>
                    <a:pt x="1805" y="302"/>
                  </a:cubicBezTo>
                  <a:cubicBezTo>
                    <a:pt x="1721" y="268"/>
                    <a:pt x="1638" y="252"/>
                    <a:pt x="1554" y="235"/>
                  </a:cubicBezTo>
                  <a:cubicBezTo>
                    <a:pt x="1387" y="201"/>
                    <a:pt x="1153" y="168"/>
                    <a:pt x="902" y="135"/>
                  </a:cubicBezTo>
                  <a:lnTo>
                    <a:pt x="268" y="34"/>
                  </a:lnTo>
                  <a:cubicBezTo>
                    <a:pt x="184" y="18"/>
                    <a:pt x="84"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354;p60">
              <a:extLst>
                <a:ext uri="{FF2B5EF4-FFF2-40B4-BE49-F238E27FC236}">
                  <a16:creationId xmlns:a16="http://schemas.microsoft.com/office/drawing/2014/main" id="{E549D589-3DC7-FC4E-85AD-E782B4A61C47}"/>
                </a:ext>
              </a:extLst>
            </p:cNvPr>
            <p:cNvSpPr/>
            <p:nvPr/>
          </p:nvSpPr>
          <p:spPr>
            <a:xfrm>
              <a:off x="1157579" y="4408251"/>
              <a:ext cx="119995" cy="39678"/>
            </a:xfrm>
            <a:custGeom>
              <a:avLst/>
              <a:gdLst/>
              <a:ahLst/>
              <a:cxnLst/>
              <a:rect l="l" t="t" r="r" b="b"/>
              <a:pathLst>
                <a:path w="3744" h="1238" extrusionOk="0">
                  <a:moveTo>
                    <a:pt x="1" y="0"/>
                  </a:moveTo>
                  <a:lnTo>
                    <a:pt x="18" y="1220"/>
                  </a:lnTo>
                  <a:lnTo>
                    <a:pt x="135" y="1220"/>
                  </a:lnTo>
                  <a:cubicBezTo>
                    <a:pt x="373" y="1227"/>
                    <a:pt x="931" y="1238"/>
                    <a:pt x="1519" y="1238"/>
                  </a:cubicBezTo>
                  <a:cubicBezTo>
                    <a:pt x="2293" y="1238"/>
                    <a:pt x="3117" y="1220"/>
                    <a:pt x="3326" y="1153"/>
                  </a:cubicBezTo>
                  <a:cubicBezTo>
                    <a:pt x="3744" y="1019"/>
                    <a:pt x="2023" y="669"/>
                    <a:pt x="2023" y="669"/>
                  </a:cubicBezTo>
                  <a:lnTo>
                    <a:pt x="200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355;p60">
              <a:extLst>
                <a:ext uri="{FF2B5EF4-FFF2-40B4-BE49-F238E27FC236}">
                  <a16:creationId xmlns:a16="http://schemas.microsoft.com/office/drawing/2014/main" id="{54832455-E908-354B-8100-91FD14282564}"/>
                </a:ext>
              </a:extLst>
            </p:cNvPr>
            <p:cNvSpPr/>
            <p:nvPr/>
          </p:nvSpPr>
          <p:spPr>
            <a:xfrm>
              <a:off x="1161329" y="4443603"/>
              <a:ext cx="100733" cy="2692"/>
            </a:xfrm>
            <a:custGeom>
              <a:avLst/>
              <a:gdLst/>
              <a:ahLst/>
              <a:cxnLst/>
              <a:rect l="l" t="t" r="r" b="b"/>
              <a:pathLst>
                <a:path w="3143" h="84" extrusionOk="0">
                  <a:moveTo>
                    <a:pt x="3142" y="0"/>
                  </a:moveTo>
                  <a:lnTo>
                    <a:pt x="2775" y="17"/>
                  </a:lnTo>
                  <a:cubicBezTo>
                    <a:pt x="2474" y="33"/>
                    <a:pt x="2039" y="50"/>
                    <a:pt x="1572" y="50"/>
                  </a:cubicBezTo>
                  <a:cubicBezTo>
                    <a:pt x="1104" y="67"/>
                    <a:pt x="669" y="67"/>
                    <a:pt x="368" y="67"/>
                  </a:cubicBezTo>
                  <a:lnTo>
                    <a:pt x="1" y="67"/>
                  </a:lnTo>
                  <a:lnTo>
                    <a:pt x="368" y="84"/>
                  </a:lnTo>
                  <a:lnTo>
                    <a:pt x="1572" y="84"/>
                  </a:lnTo>
                  <a:cubicBezTo>
                    <a:pt x="2039" y="67"/>
                    <a:pt x="2474" y="50"/>
                    <a:pt x="2775" y="33"/>
                  </a:cubicBezTo>
                  <a:lnTo>
                    <a:pt x="31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356;p60">
              <a:extLst>
                <a:ext uri="{FF2B5EF4-FFF2-40B4-BE49-F238E27FC236}">
                  <a16:creationId xmlns:a16="http://schemas.microsoft.com/office/drawing/2014/main" id="{7942BCCC-EC15-CA49-924F-7433FC2318D9}"/>
                </a:ext>
              </a:extLst>
            </p:cNvPr>
            <p:cNvSpPr/>
            <p:nvPr/>
          </p:nvSpPr>
          <p:spPr>
            <a:xfrm>
              <a:off x="1243281" y="4435558"/>
              <a:ext cx="6442" cy="10192"/>
            </a:xfrm>
            <a:custGeom>
              <a:avLst/>
              <a:gdLst/>
              <a:ahLst/>
              <a:cxnLst/>
              <a:rect l="l" t="t" r="r" b="b"/>
              <a:pathLst>
                <a:path w="201" h="318" extrusionOk="0">
                  <a:moveTo>
                    <a:pt x="201" y="0"/>
                  </a:moveTo>
                  <a:lnTo>
                    <a:pt x="201" y="0"/>
                  </a:lnTo>
                  <a:cubicBezTo>
                    <a:pt x="84" y="51"/>
                    <a:pt x="0" y="184"/>
                    <a:pt x="17" y="318"/>
                  </a:cubicBezTo>
                  <a:cubicBezTo>
                    <a:pt x="34" y="251"/>
                    <a:pt x="50" y="201"/>
                    <a:pt x="84" y="134"/>
                  </a:cubicBezTo>
                  <a:cubicBezTo>
                    <a:pt x="117" y="84"/>
                    <a:pt x="151" y="34"/>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357;p60">
              <a:extLst>
                <a:ext uri="{FF2B5EF4-FFF2-40B4-BE49-F238E27FC236}">
                  <a16:creationId xmlns:a16="http://schemas.microsoft.com/office/drawing/2014/main" id="{9F46E38F-AC6A-D647-A10C-F2993AD7FDA2}"/>
                </a:ext>
              </a:extLst>
            </p:cNvPr>
            <p:cNvSpPr/>
            <p:nvPr/>
          </p:nvSpPr>
          <p:spPr>
            <a:xfrm>
              <a:off x="1224531" y="4430750"/>
              <a:ext cx="3237" cy="5897"/>
            </a:xfrm>
            <a:custGeom>
              <a:avLst/>
              <a:gdLst/>
              <a:ahLst/>
              <a:cxnLst/>
              <a:rect l="l" t="t" r="r" b="b"/>
              <a:pathLst>
                <a:path w="101" h="184" extrusionOk="0">
                  <a:moveTo>
                    <a:pt x="101" y="0"/>
                  </a:moveTo>
                  <a:cubicBezTo>
                    <a:pt x="101" y="0"/>
                    <a:pt x="67" y="33"/>
                    <a:pt x="34" y="84"/>
                  </a:cubicBezTo>
                  <a:cubicBezTo>
                    <a:pt x="17" y="134"/>
                    <a:pt x="1" y="167"/>
                    <a:pt x="1" y="184"/>
                  </a:cubicBezTo>
                  <a:cubicBezTo>
                    <a:pt x="1" y="184"/>
                    <a:pt x="34" y="150"/>
                    <a:pt x="67" y="100"/>
                  </a:cubicBezTo>
                  <a:cubicBezTo>
                    <a:pt x="84" y="50"/>
                    <a:pt x="101" y="17"/>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358;p60">
              <a:extLst>
                <a:ext uri="{FF2B5EF4-FFF2-40B4-BE49-F238E27FC236}">
                  <a16:creationId xmlns:a16="http://schemas.microsoft.com/office/drawing/2014/main" id="{EB80773E-A341-864A-B792-B03A39ABC2A2}"/>
                </a:ext>
              </a:extLst>
            </p:cNvPr>
            <p:cNvSpPr/>
            <p:nvPr/>
          </p:nvSpPr>
          <p:spPr>
            <a:xfrm>
              <a:off x="1219179" y="4430206"/>
              <a:ext cx="4327" cy="3782"/>
            </a:xfrm>
            <a:custGeom>
              <a:avLst/>
              <a:gdLst/>
              <a:ahLst/>
              <a:cxnLst/>
              <a:rect l="l" t="t" r="r" b="b"/>
              <a:pathLst>
                <a:path w="135" h="118" extrusionOk="0">
                  <a:moveTo>
                    <a:pt x="134" y="0"/>
                  </a:moveTo>
                  <a:cubicBezTo>
                    <a:pt x="117" y="0"/>
                    <a:pt x="84" y="17"/>
                    <a:pt x="51" y="50"/>
                  </a:cubicBezTo>
                  <a:cubicBezTo>
                    <a:pt x="17" y="84"/>
                    <a:pt x="0" y="101"/>
                    <a:pt x="0" y="117"/>
                  </a:cubicBezTo>
                  <a:cubicBezTo>
                    <a:pt x="0" y="117"/>
                    <a:pt x="34" y="101"/>
                    <a:pt x="67" y="67"/>
                  </a:cubicBezTo>
                  <a:cubicBezTo>
                    <a:pt x="101"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359;p60">
              <a:extLst>
                <a:ext uri="{FF2B5EF4-FFF2-40B4-BE49-F238E27FC236}">
                  <a16:creationId xmlns:a16="http://schemas.microsoft.com/office/drawing/2014/main" id="{0C16055D-CAF9-0842-AD19-A14BEB39153E}"/>
                </a:ext>
              </a:extLst>
            </p:cNvPr>
            <p:cNvSpPr/>
            <p:nvPr/>
          </p:nvSpPr>
          <p:spPr>
            <a:xfrm>
              <a:off x="1215974" y="4427289"/>
              <a:ext cx="6442" cy="673"/>
            </a:xfrm>
            <a:custGeom>
              <a:avLst/>
              <a:gdLst/>
              <a:ahLst/>
              <a:cxnLst/>
              <a:rect l="l" t="t" r="r" b="b"/>
              <a:pathLst>
                <a:path w="201" h="21" extrusionOk="0">
                  <a:moveTo>
                    <a:pt x="67" y="0"/>
                  </a:moveTo>
                  <a:cubicBezTo>
                    <a:pt x="45" y="0"/>
                    <a:pt x="22" y="8"/>
                    <a:pt x="0" y="8"/>
                  </a:cubicBezTo>
                  <a:cubicBezTo>
                    <a:pt x="34" y="16"/>
                    <a:pt x="67" y="20"/>
                    <a:pt x="100" y="20"/>
                  </a:cubicBezTo>
                  <a:cubicBezTo>
                    <a:pt x="134" y="20"/>
                    <a:pt x="167" y="16"/>
                    <a:pt x="201" y="8"/>
                  </a:cubicBezTo>
                  <a:cubicBezTo>
                    <a:pt x="178" y="8"/>
                    <a:pt x="156" y="0"/>
                    <a:pt x="134" y="0"/>
                  </a:cubicBezTo>
                  <a:cubicBezTo>
                    <a:pt x="123" y="0"/>
                    <a:pt x="112" y="2"/>
                    <a:pt x="100" y="8"/>
                  </a:cubicBezTo>
                  <a:cubicBezTo>
                    <a:pt x="89" y="2"/>
                    <a:pt x="78"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360;p60">
              <a:extLst>
                <a:ext uri="{FF2B5EF4-FFF2-40B4-BE49-F238E27FC236}">
                  <a16:creationId xmlns:a16="http://schemas.microsoft.com/office/drawing/2014/main" id="{7EE7A7EA-6F0F-6846-875C-8FE986F91763}"/>
                </a:ext>
              </a:extLst>
            </p:cNvPr>
            <p:cNvSpPr/>
            <p:nvPr/>
          </p:nvSpPr>
          <p:spPr>
            <a:xfrm>
              <a:off x="1214372" y="4423251"/>
              <a:ext cx="8045" cy="1314"/>
            </a:xfrm>
            <a:custGeom>
              <a:avLst/>
              <a:gdLst/>
              <a:ahLst/>
              <a:cxnLst/>
              <a:rect l="l" t="t" r="r" b="b"/>
              <a:pathLst>
                <a:path w="251" h="41" extrusionOk="0">
                  <a:moveTo>
                    <a:pt x="0" y="0"/>
                  </a:moveTo>
                  <a:cubicBezTo>
                    <a:pt x="46" y="28"/>
                    <a:pt x="92" y="40"/>
                    <a:pt x="138" y="40"/>
                  </a:cubicBezTo>
                  <a:cubicBezTo>
                    <a:pt x="176" y="40"/>
                    <a:pt x="213" y="32"/>
                    <a:pt x="251" y="17"/>
                  </a:cubicBezTo>
                  <a:lnTo>
                    <a:pt x="134" y="17"/>
                  </a:lnTo>
                  <a:cubicBezTo>
                    <a:pt x="84" y="17"/>
                    <a:pt x="5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361;p60">
              <a:extLst>
                <a:ext uri="{FF2B5EF4-FFF2-40B4-BE49-F238E27FC236}">
                  <a16:creationId xmlns:a16="http://schemas.microsoft.com/office/drawing/2014/main" id="{EDAE4960-0A7C-E94F-8631-A7484486A474}"/>
                </a:ext>
              </a:extLst>
            </p:cNvPr>
            <p:cNvSpPr/>
            <p:nvPr/>
          </p:nvSpPr>
          <p:spPr>
            <a:xfrm>
              <a:off x="1226679" y="4424629"/>
              <a:ext cx="12339" cy="7211"/>
            </a:xfrm>
            <a:custGeom>
              <a:avLst/>
              <a:gdLst/>
              <a:ahLst/>
              <a:cxnLst/>
              <a:rect l="l" t="t" r="r" b="b"/>
              <a:pathLst>
                <a:path w="385" h="225" extrusionOk="0">
                  <a:moveTo>
                    <a:pt x="255" y="1"/>
                  </a:moveTo>
                  <a:cubicBezTo>
                    <a:pt x="183" y="1"/>
                    <a:pt x="113" y="38"/>
                    <a:pt x="67" y="107"/>
                  </a:cubicBezTo>
                  <a:cubicBezTo>
                    <a:pt x="101" y="74"/>
                    <a:pt x="134" y="57"/>
                    <a:pt x="184" y="41"/>
                  </a:cubicBezTo>
                  <a:cubicBezTo>
                    <a:pt x="209" y="32"/>
                    <a:pt x="234" y="28"/>
                    <a:pt x="259" y="28"/>
                  </a:cubicBezTo>
                  <a:cubicBezTo>
                    <a:pt x="284" y="28"/>
                    <a:pt x="309" y="32"/>
                    <a:pt x="335" y="41"/>
                  </a:cubicBezTo>
                  <a:cubicBezTo>
                    <a:pt x="351" y="57"/>
                    <a:pt x="351" y="91"/>
                    <a:pt x="335" y="107"/>
                  </a:cubicBezTo>
                  <a:cubicBezTo>
                    <a:pt x="301" y="107"/>
                    <a:pt x="284" y="124"/>
                    <a:pt x="251" y="124"/>
                  </a:cubicBezTo>
                  <a:cubicBezTo>
                    <a:pt x="218" y="141"/>
                    <a:pt x="167" y="158"/>
                    <a:pt x="117" y="174"/>
                  </a:cubicBezTo>
                  <a:cubicBezTo>
                    <a:pt x="83" y="183"/>
                    <a:pt x="54" y="187"/>
                    <a:pt x="33" y="189"/>
                  </a:cubicBezTo>
                  <a:lnTo>
                    <a:pt x="33" y="189"/>
                  </a:lnTo>
                  <a:cubicBezTo>
                    <a:pt x="44" y="161"/>
                    <a:pt x="56" y="130"/>
                    <a:pt x="67" y="107"/>
                  </a:cubicBezTo>
                  <a:lnTo>
                    <a:pt x="67" y="107"/>
                  </a:lnTo>
                  <a:cubicBezTo>
                    <a:pt x="34" y="124"/>
                    <a:pt x="34" y="157"/>
                    <a:pt x="17" y="190"/>
                  </a:cubicBezTo>
                  <a:lnTo>
                    <a:pt x="17" y="190"/>
                  </a:lnTo>
                  <a:cubicBezTo>
                    <a:pt x="7" y="191"/>
                    <a:pt x="0" y="191"/>
                    <a:pt x="0" y="191"/>
                  </a:cubicBezTo>
                  <a:lnTo>
                    <a:pt x="17" y="191"/>
                  </a:lnTo>
                  <a:cubicBezTo>
                    <a:pt x="17" y="208"/>
                    <a:pt x="17" y="208"/>
                    <a:pt x="17" y="224"/>
                  </a:cubicBezTo>
                  <a:cubicBezTo>
                    <a:pt x="22" y="214"/>
                    <a:pt x="27" y="203"/>
                    <a:pt x="32" y="191"/>
                  </a:cubicBezTo>
                  <a:lnTo>
                    <a:pt x="134" y="191"/>
                  </a:lnTo>
                  <a:cubicBezTo>
                    <a:pt x="167" y="174"/>
                    <a:pt x="218" y="174"/>
                    <a:pt x="268" y="158"/>
                  </a:cubicBezTo>
                  <a:cubicBezTo>
                    <a:pt x="284" y="141"/>
                    <a:pt x="318" y="141"/>
                    <a:pt x="335" y="124"/>
                  </a:cubicBezTo>
                  <a:cubicBezTo>
                    <a:pt x="351" y="107"/>
                    <a:pt x="368" y="91"/>
                    <a:pt x="368" y="74"/>
                  </a:cubicBezTo>
                  <a:cubicBezTo>
                    <a:pt x="385" y="57"/>
                    <a:pt x="368" y="41"/>
                    <a:pt x="351" y="24"/>
                  </a:cubicBezTo>
                  <a:cubicBezTo>
                    <a:pt x="320" y="8"/>
                    <a:pt x="288" y="1"/>
                    <a:pt x="2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362;p60">
              <a:extLst>
                <a:ext uri="{FF2B5EF4-FFF2-40B4-BE49-F238E27FC236}">
                  <a16:creationId xmlns:a16="http://schemas.microsoft.com/office/drawing/2014/main" id="{411B267A-29D4-7E47-ACDF-E682203CD943}"/>
                </a:ext>
              </a:extLst>
            </p:cNvPr>
            <p:cNvSpPr/>
            <p:nvPr/>
          </p:nvSpPr>
          <p:spPr>
            <a:xfrm>
              <a:off x="1221839" y="4423251"/>
              <a:ext cx="6474" cy="7500"/>
            </a:xfrm>
            <a:custGeom>
              <a:avLst/>
              <a:gdLst/>
              <a:ahLst/>
              <a:cxnLst/>
              <a:rect l="l" t="t" r="r" b="b"/>
              <a:pathLst>
                <a:path w="202" h="234" extrusionOk="0">
                  <a:moveTo>
                    <a:pt x="101" y="184"/>
                  </a:moveTo>
                  <a:lnTo>
                    <a:pt x="101" y="184"/>
                  </a:lnTo>
                  <a:cubicBezTo>
                    <a:pt x="118" y="217"/>
                    <a:pt x="135" y="234"/>
                    <a:pt x="168" y="234"/>
                  </a:cubicBezTo>
                  <a:cubicBezTo>
                    <a:pt x="168" y="234"/>
                    <a:pt x="151" y="217"/>
                    <a:pt x="101" y="184"/>
                  </a:cubicBezTo>
                  <a:close/>
                  <a:moveTo>
                    <a:pt x="51" y="0"/>
                  </a:moveTo>
                  <a:cubicBezTo>
                    <a:pt x="18" y="0"/>
                    <a:pt x="1" y="34"/>
                    <a:pt x="18" y="50"/>
                  </a:cubicBezTo>
                  <a:cubicBezTo>
                    <a:pt x="18" y="67"/>
                    <a:pt x="18" y="100"/>
                    <a:pt x="34" y="117"/>
                  </a:cubicBezTo>
                  <a:cubicBezTo>
                    <a:pt x="51" y="134"/>
                    <a:pt x="68" y="167"/>
                    <a:pt x="101" y="184"/>
                  </a:cubicBezTo>
                  <a:cubicBezTo>
                    <a:pt x="85" y="150"/>
                    <a:pt x="68" y="134"/>
                    <a:pt x="51" y="100"/>
                  </a:cubicBezTo>
                  <a:cubicBezTo>
                    <a:pt x="34" y="67"/>
                    <a:pt x="18" y="17"/>
                    <a:pt x="51" y="17"/>
                  </a:cubicBezTo>
                  <a:cubicBezTo>
                    <a:pt x="85" y="17"/>
                    <a:pt x="118" y="50"/>
                    <a:pt x="135" y="67"/>
                  </a:cubicBezTo>
                  <a:cubicBezTo>
                    <a:pt x="151" y="100"/>
                    <a:pt x="168" y="117"/>
                    <a:pt x="185" y="150"/>
                  </a:cubicBezTo>
                  <a:cubicBezTo>
                    <a:pt x="185" y="184"/>
                    <a:pt x="185" y="217"/>
                    <a:pt x="185" y="234"/>
                  </a:cubicBezTo>
                  <a:cubicBezTo>
                    <a:pt x="201" y="217"/>
                    <a:pt x="201" y="184"/>
                    <a:pt x="201" y="150"/>
                  </a:cubicBezTo>
                  <a:cubicBezTo>
                    <a:pt x="185" y="117"/>
                    <a:pt x="185" y="84"/>
                    <a:pt x="151" y="50"/>
                  </a:cubicBezTo>
                  <a:cubicBezTo>
                    <a:pt x="135" y="17"/>
                    <a:pt x="101"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363;p60">
              <a:extLst>
                <a:ext uri="{FF2B5EF4-FFF2-40B4-BE49-F238E27FC236}">
                  <a16:creationId xmlns:a16="http://schemas.microsoft.com/office/drawing/2014/main" id="{18B37FFE-53FA-6A42-979C-DE1E138B3CC6}"/>
                </a:ext>
              </a:extLst>
            </p:cNvPr>
            <p:cNvSpPr/>
            <p:nvPr/>
          </p:nvSpPr>
          <p:spPr>
            <a:xfrm>
              <a:off x="1158124" y="4427513"/>
              <a:ext cx="23076" cy="18236"/>
            </a:xfrm>
            <a:custGeom>
              <a:avLst/>
              <a:gdLst/>
              <a:ahLst/>
              <a:cxnLst/>
              <a:rect l="l" t="t" r="r" b="b"/>
              <a:pathLst>
                <a:path w="720" h="569" extrusionOk="0">
                  <a:moveTo>
                    <a:pt x="34" y="1"/>
                  </a:moveTo>
                  <a:cubicBezTo>
                    <a:pt x="17" y="17"/>
                    <a:pt x="1" y="17"/>
                    <a:pt x="1" y="17"/>
                  </a:cubicBezTo>
                  <a:lnTo>
                    <a:pt x="134" y="17"/>
                  </a:lnTo>
                  <a:cubicBezTo>
                    <a:pt x="385" y="34"/>
                    <a:pt x="585" y="201"/>
                    <a:pt x="669" y="435"/>
                  </a:cubicBezTo>
                  <a:cubicBezTo>
                    <a:pt x="702" y="519"/>
                    <a:pt x="719" y="569"/>
                    <a:pt x="719" y="569"/>
                  </a:cubicBezTo>
                  <a:cubicBezTo>
                    <a:pt x="719" y="552"/>
                    <a:pt x="719" y="552"/>
                    <a:pt x="719" y="535"/>
                  </a:cubicBezTo>
                  <a:cubicBezTo>
                    <a:pt x="719" y="502"/>
                    <a:pt x="702" y="452"/>
                    <a:pt x="686" y="418"/>
                  </a:cubicBezTo>
                  <a:cubicBezTo>
                    <a:pt x="619" y="185"/>
                    <a:pt x="402" y="17"/>
                    <a:pt x="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364;p60">
              <a:extLst>
                <a:ext uri="{FF2B5EF4-FFF2-40B4-BE49-F238E27FC236}">
                  <a16:creationId xmlns:a16="http://schemas.microsoft.com/office/drawing/2014/main" id="{DD391C19-872F-4D4D-888D-FB051F10EE5F}"/>
                </a:ext>
              </a:extLst>
            </p:cNvPr>
            <p:cNvSpPr/>
            <p:nvPr/>
          </p:nvSpPr>
          <p:spPr>
            <a:xfrm>
              <a:off x="1189180" y="4439308"/>
              <a:ext cx="18781" cy="1314"/>
            </a:xfrm>
            <a:custGeom>
              <a:avLst/>
              <a:gdLst/>
              <a:ahLst/>
              <a:cxnLst/>
              <a:rect l="l" t="t" r="r" b="b"/>
              <a:pathLst>
                <a:path w="586" h="41" extrusionOk="0">
                  <a:moveTo>
                    <a:pt x="586" y="0"/>
                  </a:moveTo>
                  <a:lnTo>
                    <a:pt x="586" y="0"/>
                  </a:lnTo>
                  <a:cubicBezTo>
                    <a:pt x="586" y="0"/>
                    <a:pt x="452" y="17"/>
                    <a:pt x="301" y="17"/>
                  </a:cubicBezTo>
                  <a:cubicBezTo>
                    <a:pt x="190" y="17"/>
                    <a:pt x="94" y="10"/>
                    <a:pt x="42" y="10"/>
                  </a:cubicBezTo>
                  <a:cubicBezTo>
                    <a:pt x="16" y="10"/>
                    <a:pt x="1" y="11"/>
                    <a:pt x="1" y="17"/>
                  </a:cubicBezTo>
                  <a:cubicBezTo>
                    <a:pt x="91" y="32"/>
                    <a:pt x="181" y="40"/>
                    <a:pt x="270" y="40"/>
                  </a:cubicBezTo>
                  <a:cubicBezTo>
                    <a:pt x="378" y="40"/>
                    <a:pt x="484" y="28"/>
                    <a:pt x="5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365;p60">
              <a:extLst>
                <a:ext uri="{FF2B5EF4-FFF2-40B4-BE49-F238E27FC236}">
                  <a16:creationId xmlns:a16="http://schemas.microsoft.com/office/drawing/2014/main" id="{4CE5A35B-C114-E344-8DF3-59A95D0B8657}"/>
                </a:ext>
              </a:extLst>
            </p:cNvPr>
            <p:cNvSpPr/>
            <p:nvPr/>
          </p:nvSpPr>
          <p:spPr>
            <a:xfrm>
              <a:off x="1176328" y="4439853"/>
              <a:ext cx="2179" cy="3750"/>
            </a:xfrm>
            <a:custGeom>
              <a:avLst/>
              <a:gdLst/>
              <a:ahLst/>
              <a:cxnLst/>
              <a:rect l="l" t="t" r="r" b="b"/>
              <a:pathLst>
                <a:path w="68" h="117" extrusionOk="0">
                  <a:moveTo>
                    <a:pt x="1" y="0"/>
                  </a:moveTo>
                  <a:cubicBezTo>
                    <a:pt x="1" y="17"/>
                    <a:pt x="17" y="33"/>
                    <a:pt x="34" y="67"/>
                  </a:cubicBezTo>
                  <a:cubicBezTo>
                    <a:pt x="51" y="84"/>
                    <a:pt x="51" y="117"/>
                    <a:pt x="68" y="117"/>
                  </a:cubicBezTo>
                  <a:cubicBezTo>
                    <a:pt x="68" y="117"/>
                    <a:pt x="68" y="84"/>
                    <a:pt x="51" y="50"/>
                  </a:cubicBezTo>
                  <a:cubicBezTo>
                    <a:pt x="34" y="17"/>
                    <a:pt x="17"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366;p60">
              <a:extLst>
                <a:ext uri="{FF2B5EF4-FFF2-40B4-BE49-F238E27FC236}">
                  <a16:creationId xmlns:a16="http://schemas.microsoft.com/office/drawing/2014/main" id="{9DB37F85-70CB-B546-998A-43CFB7B9173B}"/>
                </a:ext>
              </a:extLst>
            </p:cNvPr>
            <p:cNvSpPr/>
            <p:nvPr/>
          </p:nvSpPr>
          <p:spPr>
            <a:xfrm>
              <a:off x="1171521" y="4433955"/>
              <a:ext cx="2692" cy="2692"/>
            </a:xfrm>
            <a:custGeom>
              <a:avLst/>
              <a:gdLst/>
              <a:ahLst/>
              <a:cxnLst/>
              <a:rect l="l" t="t" r="r" b="b"/>
              <a:pathLst>
                <a:path w="84" h="84" extrusionOk="0">
                  <a:moveTo>
                    <a:pt x="0" y="0"/>
                  </a:moveTo>
                  <a:cubicBezTo>
                    <a:pt x="0" y="17"/>
                    <a:pt x="17" y="34"/>
                    <a:pt x="34" y="50"/>
                  </a:cubicBezTo>
                  <a:cubicBezTo>
                    <a:pt x="50" y="67"/>
                    <a:pt x="84" y="84"/>
                    <a:pt x="84" y="84"/>
                  </a:cubicBezTo>
                  <a:cubicBezTo>
                    <a:pt x="84" y="84"/>
                    <a:pt x="67" y="50"/>
                    <a:pt x="50" y="34"/>
                  </a:cubicBezTo>
                  <a:cubicBezTo>
                    <a:pt x="34" y="17"/>
                    <a:pt x="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367;p60">
              <a:extLst>
                <a:ext uri="{FF2B5EF4-FFF2-40B4-BE49-F238E27FC236}">
                  <a16:creationId xmlns:a16="http://schemas.microsoft.com/office/drawing/2014/main" id="{06DB3E68-2701-2740-BE6C-7E7382174394}"/>
                </a:ext>
              </a:extLst>
            </p:cNvPr>
            <p:cNvSpPr/>
            <p:nvPr/>
          </p:nvSpPr>
          <p:spPr>
            <a:xfrm>
              <a:off x="1164566" y="4431263"/>
              <a:ext cx="4295" cy="1635"/>
            </a:xfrm>
            <a:custGeom>
              <a:avLst/>
              <a:gdLst/>
              <a:ahLst/>
              <a:cxnLst/>
              <a:rect l="l" t="t" r="r" b="b"/>
              <a:pathLst>
                <a:path w="134" h="51" extrusionOk="0">
                  <a:moveTo>
                    <a:pt x="67" y="1"/>
                  </a:moveTo>
                  <a:cubicBezTo>
                    <a:pt x="34" y="1"/>
                    <a:pt x="0" y="1"/>
                    <a:pt x="0" y="17"/>
                  </a:cubicBezTo>
                  <a:cubicBezTo>
                    <a:pt x="17" y="17"/>
                    <a:pt x="34" y="17"/>
                    <a:pt x="67" y="34"/>
                  </a:cubicBezTo>
                  <a:cubicBezTo>
                    <a:pt x="100" y="34"/>
                    <a:pt x="117" y="51"/>
                    <a:pt x="117" y="51"/>
                  </a:cubicBezTo>
                  <a:cubicBezTo>
                    <a:pt x="134" y="51"/>
                    <a:pt x="117" y="17"/>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368;p60">
              <a:extLst>
                <a:ext uri="{FF2B5EF4-FFF2-40B4-BE49-F238E27FC236}">
                  <a16:creationId xmlns:a16="http://schemas.microsoft.com/office/drawing/2014/main" id="{F156E806-582A-7D46-9191-438A769727F7}"/>
                </a:ext>
              </a:extLst>
            </p:cNvPr>
            <p:cNvSpPr/>
            <p:nvPr/>
          </p:nvSpPr>
          <p:spPr>
            <a:xfrm>
              <a:off x="1159726" y="4430206"/>
              <a:ext cx="2179" cy="1090"/>
            </a:xfrm>
            <a:custGeom>
              <a:avLst/>
              <a:gdLst/>
              <a:ahLst/>
              <a:cxnLst/>
              <a:rect l="l" t="t" r="r" b="b"/>
              <a:pathLst>
                <a:path w="68" h="34" extrusionOk="0">
                  <a:moveTo>
                    <a:pt x="1" y="0"/>
                  </a:moveTo>
                  <a:cubicBezTo>
                    <a:pt x="1" y="17"/>
                    <a:pt x="17" y="17"/>
                    <a:pt x="34" y="34"/>
                  </a:cubicBezTo>
                  <a:lnTo>
                    <a:pt x="68" y="34"/>
                  </a:lnTo>
                  <a:cubicBezTo>
                    <a:pt x="68" y="17"/>
                    <a:pt x="51" y="17"/>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369;p60">
              <a:extLst>
                <a:ext uri="{FF2B5EF4-FFF2-40B4-BE49-F238E27FC236}">
                  <a16:creationId xmlns:a16="http://schemas.microsoft.com/office/drawing/2014/main" id="{E9CD246C-A599-3F4D-AD0C-2405857A06C6}"/>
                </a:ext>
              </a:extLst>
            </p:cNvPr>
            <p:cNvSpPr/>
            <p:nvPr/>
          </p:nvSpPr>
          <p:spPr>
            <a:xfrm>
              <a:off x="1422665" y="3521492"/>
              <a:ext cx="65895" cy="78715"/>
            </a:xfrm>
            <a:custGeom>
              <a:avLst/>
              <a:gdLst/>
              <a:ahLst/>
              <a:cxnLst/>
              <a:rect l="l" t="t" r="r" b="b"/>
              <a:pathLst>
                <a:path w="2056" h="2456" extrusionOk="0">
                  <a:moveTo>
                    <a:pt x="573" y="1"/>
                  </a:moveTo>
                  <a:cubicBezTo>
                    <a:pt x="510" y="1"/>
                    <a:pt x="442" y="70"/>
                    <a:pt x="469" y="149"/>
                  </a:cubicBezTo>
                  <a:cubicBezTo>
                    <a:pt x="485" y="266"/>
                    <a:pt x="485" y="383"/>
                    <a:pt x="469" y="517"/>
                  </a:cubicBezTo>
                  <a:cubicBezTo>
                    <a:pt x="469" y="600"/>
                    <a:pt x="435" y="701"/>
                    <a:pt x="402" y="784"/>
                  </a:cubicBezTo>
                  <a:cubicBezTo>
                    <a:pt x="368" y="868"/>
                    <a:pt x="335" y="935"/>
                    <a:pt x="318" y="985"/>
                  </a:cubicBezTo>
                  <a:lnTo>
                    <a:pt x="1" y="1636"/>
                  </a:lnTo>
                  <a:lnTo>
                    <a:pt x="535" y="2455"/>
                  </a:lnTo>
                  <a:lnTo>
                    <a:pt x="1103" y="2188"/>
                  </a:lnTo>
                  <a:cubicBezTo>
                    <a:pt x="1321" y="2071"/>
                    <a:pt x="1521" y="1937"/>
                    <a:pt x="1738" y="1787"/>
                  </a:cubicBezTo>
                  <a:cubicBezTo>
                    <a:pt x="1822" y="1720"/>
                    <a:pt x="1788" y="1469"/>
                    <a:pt x="1755" y="1302"/>
                  </a:cubicBezTo>
                  <a:cubicBezTo>
                    <a:pt x="1722" y="1118"/>
                    <a:pt x="1571" y="985"/>
                    <a:pt x="1387" y="968"/>
                  </a:cubicBezTo>
                  <a:cubicBezTo>
                    <a:pt x="1304" y="884"/>
                    <a:pt x="1738" y="467"/>
                    <a:pt x="1905" y="350"/>
                  </a:cubicBezTo>
                  <a:cubicBezTo>
                    <a:pt x="2056" y="216"/>
                    <a:pt x="2056" y="82"/>
                    <a:pt x="1939" y="66"/>
                  </a:cubicBezTo>
                  <a:cubicBezTo>
                    <a:pt x="1937" y="65"/>
                    <a:pt x="1936" y="65"/>
                    <a:pt x="1934" y="65"/>
                  </a:cubicBezTo>
                  <a:cubicBezTo>
                    <a:pt x="1852" y="65"/>
                    <a:pt x="1384" y="436"/>
                    <a:pt x="1237" y="567"/>
                  </a:cubicBezTo>
                  <a:cubicBezTo>
                    <a:pt x="1133" y="660"/>
                    <a:pt x="900" y="865"/>
                    <a:pt x="784" y="865"/>
                  </a:cubicBezTo>
                  <a:cubicBezTo>
                    <a:pt x="732" y="865"/>
                    <a:pt x="704" y="825"/>
                    <a:pt x="719" y="717"/>
                  </a:cubicBezTo>
                  <a:cubicBezTo>
                    <a:pt x="786" y="483"/>
                    <a:pt x="753" y="233"/>
                    <a:pt x="619" y="16"/>
                  </a:cubicBezTo>
                  <a:cubicBezTo>
                    <a:pt x="605" y="5"/>
                    <a:pt x="589" y="1"/>
                    <a:pt x="573"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370;p60">
              <a:extLst>
                <a:ext uri="{FF2B5EF4-FFF2-40B4-BE49-F238E27FC236}">
                  <a16:creationId xmlns:a16="http://schemas.microsoft.com/office/drawing/2014/main" id="{8099C1B0-E5E7-224A-88E1-56D80F5B3B95}"/>
                </a:ext>
              </a:extLst>
            </p:cNvPr>
            <p:cNvSpPr/>
            <p:nvPr/>
          </p:nvSpPr>
          <p:spPr>
            <a:xfrm>
              <a:off x="1102421" y="3325442"/>
              <a:ext cx="104996" cy="181563"/>
            </a:xfrm>
            <a:custGeom>
              <a:avLst/>
              <a:gdLst/>
              <a:ahLst/>
              <a:cxnLst/>
              <a:rect l="l" t="t" r="r" b="b"/>
              <a:pathLst>
                <a:path w="3276" h="5665" extrusionOk="0">
                  <a:moveTo>
                    <a:pt x="3242" y="1"/>
                  </a:moveTo>
                  <a:lnTo>
                    <a:pt x="18" y="619"/>
                  </a:lnTo>
                  <a:lnTo>
                    <a:pt x="1" y="5565"/>
                  </a:lnTo>
                  <a:lnTo>
                    <a:pt x="2140" y="5665"/>
                  </a:lnTo>
                  <a:lnTo>
                    <a:pt x="2190" y="4462"/>
                  </a:lnTo>
                  <a:cubicBezTo>
                    <a:pt x="2190" y="4462"/>
                    <a:pt x="2259" y="4475"/>
                    <a:pt x="2361" y="4475"/>
                  </a:cubicBezTo>
                  <a:cubicBezTo>
                    <a:pt x="2598" y="4475"/>
                    <a:pt x="3014" y="4402"/>
                    <a:pt x="3142" y="3910"/>
                  </a:cubicBezTo>
                  <a:cubicBezTo>
                    <a:pt x="3276" y="3459"/>
                    <a:pt x="3242" y="1"/>
                    <a:pt x="324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371;p60">
              <a:extLst>
                <a:ext uri="{FF2B5EF4-FFF2-40B4-BE49-F238E27FC236}">
                  <a16:creationId xmlns:a16="http://schemas.microsoft.com/office/drawing/2014/main" id="{A87895C6-B15D-A240-AF98-EC6ADA6CF761}"/>
                </a:ext>
              </a:extLst>
            </p:cNvPr>
            <p:cNvSpPr/>
            <p:nvPr/>
          </p:nvSpPr>
          <p:spPr>
            <a:xfrm>
              <a:off x="1071909" y="3300539"/>
              <a:ext cx="160442" cy="168455"/>
            </a:xfrm>
            <a:custGeom>
              <a:avLst/>
              <a:gdLst/>
              <a:ahLst/>
              <a:cxnLst/>
              <a:rect l="l" t="t" r="r" b="b"/>
              <a:pathLst>
                <a:path w="5006" h="5256" extrusionOk="0">
                  <a:moveTo>
                    <a:pt x="3552" y="0"/>
                  </a:moveTo>
                  <a:cubicBezTo>
                    <a:pt x="3240" y="0"/>
                    <a:pt x="2929" y="108"/>
                    <a:pt x="2707" y="360"/>
                  </a:cubicBezTo>
                  <a:cubicBezTo>
                    <a:pt x="2256" y="895"/>
                    <a:pt x="385" y="276"/>
                    <a:pt x="201" y="2365"/>
                  </a:cubicBezTo>
                  <a:cubicBezTo>
                    <a:pt x="1" y="4453"/>
                    <a:pt x="953" y="5256"/>
                    <a:pt x="953" y="5256"/>
                  </a:cubicBezTo>
                  <a:lnTo>
                    <a:pt x="1421" y="5256"/>
                  </a:lnTo>
                  <a:cubicBezTo>
                    <a:pt x="1839" y="5239"/>
                    <a:pt x="2056" y="5205"/>
                    <a:pt x="2440" y="4771"/>
                  </a:cubicBezTo>
                  <a:cubicBezTo>
                    <a:pt x="2741" y="4420"/>
                    <a:pt x="3008" y="4019"/>
                    <a:pt x="3225" y="3618"/>
                  </a:cubicBezTo>
                  <a:cubicBezTo>
                    <a:pt x="3225" y="3618"/>
                    <a:pt x="2791" y="3535"/>
                    <a:pt x="2841" y="3200"/>
                  </a:cubicBezTo>
                  <a:cubicBezTo>
                    <a:pt x="2882" y="2916"/>
                    <a:pt x="3033" y="2798"/>
                    <a:pt x="3206" y="2798"/>
                  </a:cubicBezTo>
                  <a:cubicBezTo>
                    <a:pt x="3317" y="2798"/>
                    <a:pt x="3438" y="2848"/>
                    <a:pt x="3543" y="2933"/>
                  </a:cubicBezTo>
                  <a:lnTo>
                    <a:pt x="3844" y="2098"/>
                  </a:lnTo>
                  <a:cubicBezTo>
                    <a:pt x="3844" y="2098"/>
                    <a:pt x="4529" y="1563"/>
                    <a:pt x="4679" y="1262"/>
                  </a:cubicBezTo>
                  <a:cubicBezTo>
                    <a:pt x="5005" y="574"/>
                    <a:pt x="4274" y="0"/>
                    <a:pt x="3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372;p60">
              <a:extLst>
                <a:ext uri="{FF2B5EF4-FFF2-40B4-BE49-F238E27FC236}">
                  <a16:creationId xmlns:a16="http://schemas.microsoft.com/office/drawing/2014/main" id="{A66CC521-2A18-6542-998A-A2BC51B1396E}"/>
                </a:ext>
              </a:extLst>
            </p:cNvPr>
            <p:cNvSpPr/>
            <p:nvPr/>
          </p:nvSpPr>
          <p:spPr>
            <a:xfrm>
              <a:off x="1081556" y="3325987"/>
              <a:ext cx="139802" cy="106598"/>
            </a:xfrm>
            <a:custGeom>
              <a:avLst/>
              <a:gdLst/>
              <a:ahLst/>
              <a:cxnLst/>
              <a:rect l="l" t="t" r="r" b="b"/>
              <a:pathLst>
                <a:path w="4362" h="3326" extrusionOk="0">
                  <a:moveTo>
                    <a:pt x="4345" y="0"/>
                  </a:moveTo>
                  <a:cubicBezTo>
                    <a:pt x="4345" y="84"/>
                    <a:pt x="4345" y="151"/>
                    <a:pt x="4328" y="234"/>
                  </a:cubicBezTo>
                  <a:cubicBezTo>
                    <a:pt x="4345" y="184"/>
                    <a:pt x="4361" y="117"/>
                    <a:pt x="4345" y="67"/>
                  </a:cubicBezTo>
                  <a:cubicBezTo>
                    <a:pt x="4345" y="17"/>
                    <a:pt x="4345" y="0"/>
                    <a:pt x="4345" y="0"/>
                  </a:cubicBezTo>
                  <a:close/>
                  <a:moveTo>
                    <a:pt x="4328" y="234"/>
                  </a:moveTo>
                  <a:cubicBezTo>
                    <a:pt x="4278" y="435"/>
                    <a:pt x="4144" y="602"/>
                    <a:pt x="3977" y="736"/>
                  </a:cubicBezTo>
                  <a:cubicBezTo>
                    <a:pt x="3726" y="903"/>
                    <a:pt x="3426" y="1020"/>
                    <a:pt x="3125" y="1053"/>
                  </a:cubicBezTo>
                  <a:cubicBezTo>
                    <a:pt x="2941" y="1086"/>
                    <a:pt x="2774" y="1120"/>
                    <a:pt x="2573" y="1170"/>
                  </a:cubicBezTo>
                  <a:cubicBezTo>
                    <a:pt x="2390" y="1203"/>
                    <a:pt x="2206" y="1287"/>
                    <a:pt x="2039" y="1387"/>
                  </a:cubicBezTo>
                  <a:cubicBezTo>
                    <a:pt x="1738" y="1638"/>
                    <a:pt x="1487" y="1939"/>
                    <a:pt x="1320" y="2273"/>
                  </a:cubicBezTo>
                  <a:cubicBezTo>
                    <a:pt x="1170" y="2540"/>
                    <a:pt x="986" y="2791"/>
                    <a:pt x="769" y="3008"/>
                  </a:cubicBezTo>
                  <a:cubicBezTo>
                    <a:pt x="619" y="3158"/>
                    <a:pt x="435" y="3258"/>
                    <a:pt x="234" y="3292"/>
                  </a:cubicBezTo>
                  <a:cubicBezTo>
                    <a:pt x="176" y="3306"/>
                    <a:pt x="131" y="3321"/>
                    <a:pt x="87" y="3325"/>
                  </a:cubicBezTo>
                  <a:lnTo>
                    <a:pt x="87" y="3325"/>
                  </a:lnTo>
                  <a:cubicBezTo>
                    <a:pt x="135" y="3323"/>
                    <a:pt x="181" y="3319"/>
                    <a:pt x="234" y="3309"/>
                  </a:cubicBezTo>
                  <a:cubicBezTo>
                    <a:pt x="435" y="3258"/>
                    <a:pt x="635" y="3158"/>
                    <a:pt x="786" y="3025"/>
                  </a:cubicBezTo>
                  <a:cubicBezTo>
                    <a:pt x="1003" y="2807"/>
                    <a:pt x="1203" y="2557"/>
                    <a:pt x="1337" y="2289"/>
                  </a:cubicBezTo>
                  <a:cubicBezTo>
                    <a:pt x="1521" y="1939"/>
                    <a:pt x="1755" y="1654"/>
                    <a:pt x="2055" y="1421"/>
                  </a:cubicBezTo>
                  <a:cubicBezTo>
                    <a:pt x="2390" y="1237"/>
                    <a:pt x="2741" y="1120"/>
                    <a:pt x="3125" y="1070"/>
                  </a:cubicBezTo>
                  <a:cubicBezTo>
                    <a:pt x="3426" y="1036"/>
                    <a:pt x="3726" y="919"/>
                    <a:pt x="3994" y="752"/>
                  </a:cubicBezTo>
                  <a:cubicBezTo>
                    <a:pt x="4161" y="619"/>
                    <a:pt x="4278" y="435"/>
                    <a:pt x="4328" y="234"/>
                  </a:cubicBezTo>
                  <a:close/>
                  <a:moveTo>
                    <a:pt x="87" y="3325"/>
                  </a:moveTo>
                  <a:cubicBezTo>
                    <a:pt x="59" y="3325"/>
                    <a:pt x="31" y="3325"/>
                    <a:pt x="0" y="3325"/>
                  </a:cubicBezTo>
                  <a:lnTo>
                    <a:pt x="67" y="3325"/>
                  </a:lnTo>
                  <a:cubicBezTo>
                    <a:pt x="74" y="3325"/>
                    <a:pt x="80" y="3325"/>
                    <a:pt x="87" y="332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373;p60">
              <a:extLst>
                <a:ext uri="{FF2B5EF4-FFF2-40B4-BE49-F238E27FC236}">
                  <a16:creationId xmlns:a16="http://schemas.microsoft.com/office/drawing/2014/main" id="{698BBC43-C35F-4942-AEA8-EEB92E1EC23D}"/>
                </a:ext>
              </a:extLst>
            </p:cNvPr>
            <p:cNvSpPr/>
            <p:nvPr/>
          </p:nvSpPr>
          <p:spPr>
            <a:xfrm>
              <a:off x="1081012" y="3320635"/>
              <a:ext cx="138744" cy="77144"/>
            </a:xfrm>
            <a:custGeom>
              <a:avLst/>
              <a:gdLst/>
              <a:ahLst/>
              <a:cxnLst/>
              <a:rect l="l" t="t" r="r" b="b"/>
              <a:pathLst>
                <a:path w="4329" h="2407" extrusionOk="0">
                  <a:moveTo>
                    <a:pt x="2851" y="195"/>
                  </a:moveTo>
                  <a:cubicBezTo>
                    <a:pt x="2946" y="195"/>
                    <a:pt x="3036" y="229"/>
                    <a:pt x="3108" y="301"/>
                  </a:cubicBezTo>
                  <a:cubicBezTo>
                    <a:pt x="3209" y="418"/>
                    <a:pt x="3259" y="585"/>
                    <a:pt x="3209" y="735"/>
                  </a:cubicBezTo>
                  <a:cubicBezTo>
                    <a:pt x="3170" y="863"/>
                    <a:pt x="3093" y="962"/>
                    <a:pt x="2984" y="1031"/>
                  </a:cubicBezTo>
                  <a:lnTo>
                    <a:pt x="2984" y="1031"/>
                  </a:lnTo>
                  <a:cubicBezTo>
                    <a:pt x="2881" y="1018"/>
                    <a:pt x="2781" y="984"/>
                    <a:pt x="2691" y="919"/>
                  </a:cubicBezTo>
                  <a:cubicBezTo>
                    <a:pt x="2574" y="852"/>
                    <a:pt x="2507" y="735"/>
                    <a:pt x="2490" y="585"/>
                  </a:cubicBezTo>
                  <a:cubicBezTo>
                    <a:pt x="2473" y="518"/>
                    <a:pt x="2490" y="451"/>
                    <a:pt x="2524" y="385"/>
                  </a:cubicBezTo>
                  <a:cubicBezTo>
                    <a:pt x="2557" y="318"/>
                    <a:pt x="2607" y="268"/>
                    <a:pt x="2674" y="234"/>
                  </a:cubicBezTo>
                  <a:cubicBezTo>
                    <a:pt x="2732" y="208"/>
                    <a:pt x="2792" y="195"/>
                    <a:pt x="2851" y="195"/>
                  </a:cubicBezTo>
                  <a:close/>
                  <a:moveTo>
                    <a:pt x="416" y="1675"/>
                  </a:moveTo>
                  <a:cubicBezTo>
                    <a:pt x="378" y="1675"/>
                    <a:pt x="339" y="1679"/>
                    <a:pt x="301" y="1688"/>
                  </a:cubicBezTo>
                  <a:cubicBezTo>
                    <a:pt x="326" y="1685"/>
                    <a:pt x="352" y="1684"/>
                    <a:pt x="378" y="1684"/>
                  </a:cubicBezTo>
                  <a:cubicBezTo>
                    <a:pt x="507" y="1684"/>
                    <a:pt x="641" y="1718"/>
                    <a:pt x="752" y="1788"/>
                  </a:cubicBezTo>
                  <a:cubicBezTo>
                    <a:pt x="652" y="1713"/>
                    <a:pt x="533" y="1675"/>
                    <a:pt x="416" y="1675"/>
                  </a:cubicBezTo>
                  <a:close/>
                  <a:moveTo>
                    <a:pt x="4328" y="0"/>
                  </a:moveTo>
                  <a:lnTo>
                    <a:pt x="4328" y="0"/>
                  </a:lnTo>
                  <a:cubicBezTo>
                    <a:pt x="4295" y="84"/>
                    <a:pt x="4261" y="184"/>
                    <a:pt x="4228" y="268"/>
                  </a:cubicBezTo>
                  <a:cubicBezTo>
                    <a:pt x="4161" y="418"/>
                    <a:pt x="4061" y="552"/>
                    <a:pt x="3961" y="652"/>
                  </a:cubicBezTo>
                  <a:cubicBezTo>
                    <a:pt x="3810" y="802"/>
                    <a:pt x="3626" y="919"/>
                    <a:pt x="3426" y="986"/>
                  </a:cubicBezTo>
                  <a:cubicBezTo>
                    <a:pt x="3309" y="1019"/>
                    <a:pt x="3192" y="1036"/>
                    <a:pt x="3075" y="1036"/>
                  </a:cubicBezTo>
                  <a:cubicBezTo>
                    <a:pt x="3060" y="1036"/>
                    <a:pt x="3045" y="1036"/>
                    <a:pt x="3030" y="1035"/>
                  </a:cubicBezTo>
                  <a:lnTo>
                    <a:pt x="3030" y="1035"/>
                  </a:lnTo>
                  <a:cubicBezTo>
                    <a:pt x="3121" y="963"/>
                    <a:pt x="3197" y="865"/>
                    <a:pt x="3242" y="752"/>
                  </a:cubicBezTo>
                  <a:cubicBezTo>
                    <a:pt x="3275" y="585"/>
                    <a:pt x="3242" y="401"/>
                    <a:pt x="3125" y="284"/>
                  </a:cubicBezTo>
                  <a:cubicBezTo>
                    <a:pt x="3042" y="211"/>
                    <a:pt x="2939" y="171"/>
                    <a:pt x="2837" y="171"/>
                  </a:cubicBezTo>
                  <a:cubicBezTo>
                    <a:pt x="2776" y="171"/>
                    <a:pt x="2714" y="186"/>
                    <a:pt x="2657" y="217"/>
                  </a:cubicBezTo>
                  <a:cubicBezTo>
                    <a:pt x="2590" y="251"/>
                    <a:pt x="2540" y="301"/>
                    <a:pt x="2490" y="368"/>
                  </a:cubicBezTo>
                  <a:cubicBezTo>
                    <a:pt x="2457" y="435"/>
                    <a:pt x="2457" y="518"/>
                    <a:pt x="2457" y="585"/>
                  </a:cubicBezTo>
                  <a:cubicBezTo>
                    <a:pt x="2490" y="735"/>
                    <a:pt x="2557" y="869"/>
                    <a:pt x="2691" y="953"/>
                  </a:cubicBezTo>
                  <a:cubicBezTo>
                    <a:pt x="2774" y="1000"/>
                    <a:pt x="2866" y="1031"/>
                    <a:pt x="2961" y="1045"/>
                  </a:cubicBezTo>
                  <a:lnTo>
                    <a:pt x="2961" y="1045"/>
                  </a:lnTo>
                  <a:cubicBezTo>
                    <a:pt x="2934" y="1060"/>
                    <a:pt x="2905" y="1074"/>
                    <a:pt x="2874" y="1086"/>
                  </a:cubicBezTo>
                  <a:cubicBezTo>
                    <a:pt x="2724" y="1153"/>
                    <a:pt x="2557" y="1203"/>
                    <a:pt x="2373" y="1220"/>
                  </a:cubicBezTo>
                  <a:cubicBezTo>
                    <a:pt x="2290" y="1237"/>
                    <a:pt x="2202" y="1245"/>
                    <a:pt x="2114" y="1245"/>
                  </a:cubicBezTo>
                  <a:cubicBezTo>
                    <a:pt x="2027" y="1245"/>
                    <a:pt x="1939" y="1237"/>
                    <a:pt x="1855" y="1220"/>
                  </a:cubicBezTo>
                  <a:cubicBezTo>
                    <a:pt x="1688" y="1203"/>
                    <a:pt x="1521" y="1153"/>
                    <a:pt x="1371" y="1103"/>
                  </a:cubicBezTo>
                  <a:cubicBezTo>
                    <a:pt x="1245" y="1065"/>
                    <a:pt x="1120" y="1047"/>
                    <a:pt x="995" y="1047"/>
                  </a:cubicBezTo>
                  <a:cubicBezTo>
                    <a:pt x="953" y="1047"/>
                    <a:pt x="911" y="1049"/>
                    <a:pt x="869" y="1053"/>
                  </a:cubicBezTo>
                  <a:cubicBezTo>
                    <a:pt x="510" y="1090"/>
                    <a:pt x="242" y="1367"/>
                    <a:pt x="196" y="1699"/>
                  </a:cubicBezTo>
                  <a:lnTo>
                    <a:pt x="196" y="1699"/>
                  </a:lnTo>
                  <a:cubicBezTo>
                    <a:pt x="131" y="1711"/>
                    <a:pt x="66" y="1733"/>
                    <a:pt x="1" y="1755"/>
                  </a:cubicBezTo>
                  <a:cubicBezTo>
                    <a:pt x="66" y="1733"/>
                    <a:pt x="130" y="1718"/>
                    <a:pt x="195" y="1706"/>
                  </a:cubicBezTo>
                  <a:lnTo>
                    <a:pt x="195" y="1706"/>
                  </a:lnTo>
                  <a:cubicBezTo>
                    <a:pt x="181" y="1819"/>
                    <a:pt x="192" y="1938"/>
                    <a:pt x="235" y="2055"/>
                  </a:cubicBezTo>
                  <a:cubicBezTo>
                    <a:pt x="268" y="2172"/>
                    <a:pt x="351" y="2289"/>
                    <a:pt x="468" y="2356"/>
                  </a:cubicBezTo>
                  <a:cubicBezTo>
                    <a:pt x="535" y="2390"/>
                    <a:pt x="602" y="2406"/>
                    <a:pt x="652" y="2406"/>
                  </a:cubicBezTo>
                  <a:cubicBezTo>
                    <a:pt x="719" y="2406"/>
                    <a:pt x="786" y="2373"/>
                    <a:pt x="819" y="2339"/>
                  </a:cubicBezTo>
                  <a:cubicBezTo>
                    <a:pt x="903" y="2256"/>
                    <a:pt x="936" y="2139"/>
                    <a:pt x="920" y="2022"/>
                  </a:cubicBezTo>
                  <a:cubicBezTo>
                    <a:pt x="903" y="1922"/>
                    <a:pt x="836" y="1838"/>
                    <a:pt x="752" y="1788"/>
                  </a:cubicBezTo>
                  <a:lnTo>
                    <a:pt x="752" y="1788"/>
                  </a:lnTo>
                  <a:cubicBezTo>
                    <a:pt x="836" y="1855"/>
                    <a:pt x="886" y="1938"/>
                    <a:pt x="903" y="2022"/>
                  </a:cubicBezTo>
                  <a:cubicBezTo>
                    <a:pt x="920" y="2139"/>
                    <a:pt x="886" y="2239"/>
                    <a:pt x="819" y="2323"/>
                  </a:cubicBezTo>
                  <a:cubicBezTo>
                    <a:pt x="769" y="2356"/>
                    <a:pt x="719" y="2390"/>
                    <a:pt x="652" y="2390"/>
                  </a:cubicBezTo>
                  <a:cubicBezTo>
                    <a:pt x="602" y="2390"/>
                    <a:pt x="535" y="2373"/>
                    <a:pt x="485" y="2339"/>
                  </a:cubicBezTo>
                  <a:cubicBezTo>
                    <a:pt x="368" y="2273"/>
                    <a:pt x="285" y="2172"/>
                    <a:pt x="251" y="2039"/>
                  </a:cubicBezTo>
                  <a:cubicBezTo>
                    <a:pt x="213" y="1925"/>
                    <a:pt x="204" y="1811"/>
                    <a:pt x="219" y="1702"/>
                  </a:cubicBezTo>
                  <a:lnTo>
                    <a:pt x="219" y="1702"/>
                  </a:lnTo>
                  <a:cubicBezTo>
                    <a:pt x="246" y="1697"/>
                    <a:pt x="274" y="1692"/>
                    <a:pt x="301" y="1688"/>
                  </a:cubicBezTo>
                  <a:cubicBezTo>
                    <a:pt x="274" y="1688"/>
                    <a:pt x="247" y="1690"/>
                    <a:pt x="220" y="1694"/>
                  </a:cubicBezTo>
                  <a:lnTo>
                    <a:pt x="220" y="1694"/>
                  </a:lnTo>
                  <a:cubicBezTo>
                    <a:pt x="267" y="1374"/>
                    <a:pt x="522" y="1107"/>
                    <a:pt x="869" y="1070"/>
                  </a:cubicBezTo>
                  <a:cubicBezTo>
                    <a:pt x="899" y="1067"/>
                    <a:pt x="929" y="1065"/>
                    <a:pt x="958" y="1065"/>
                  </a:cubicBezTo>
                  <a:cubicBezTo>
                    <a:pt x="1095" y="1065"/>
                    <a:pt x="1230" y="1095"/>
                    <a:pt x="1354" y="1136"/>
                  </a:cubicBezTo>
                  <a:cubicBezTo>
                    <a:pt x="1521" y="1187"/>
                    <a:pt x="1688" y="1220"/>
                    <a:pt x="1855" y="1253"/>
                  </a:cubicBezTo>
                  <a:cubicBezTo>
                    <a:pt x="1939" y="1262"/>
                    <a:pt x="2027" y="1266"/>
                    <a:pt x="2114" y="1266"/>
                  </a:cubicBezTo>
                  <a:cubicBezTo>
                    <a:pt x="2202" y="1266"/>
                    <a:pt x="2290" y="1262"/>
                    <a:pt x="2373" y="1253"/>
                  </a:cubicBezTo>
                  <a:cubicBezTo>
                    <a:pt x="2557" y="1237"/>
                    <a:pt x="2724" y="1187"/>
                    <a:pt x="2891" y="1120"/>
                  </a:cubicBezTo>
                  <a:cubicBezTo>
                    <a:pt x="2932" y="1101"/>
                    <a:pt x="2972" y="1078"/>
                    <a:pt x="3010" y="1050"/>
                  </a:cubicBezTo>
                  <a:lnTo>
                    <a:pt x="3010" y="1050"/>
                  </a:lnTo>
                  <a:cubicBezTo>
                    <a:pt x="3032" y="1052"/>
                    <a:pt x="3053" y="1053"/>
                    <a:pt x="3075" y="1053"/>
                  </a:cubicBezTo>
                  <a:cubicBezTo>
                    <a:pt x="3192" y="1053"/>
                    <a:pt x="3309" y="1036"/>
                    <a:pt x="3426" y="1003"/>
                  </a:cubicBezTo>
                  <a:cubicBezTo>
                    <a:pt x="3626" y="936"/>
                    <a:pt x="3810" y="819"/>
                    <a:pt x="3961" y="669"/>
                  </a:cubicBezTo>
                  <a:cubicBezTo>
                    <a:pt x="4078" y="552"/>
                    <a:pt x="4161" y="418"/>
                    <a:pt x="4228" y="284"/>
                  </a:cubicBezTo>
                  <a:cubicBezTo>
                    <a:pt x="4278" y="184"/>
                    <a:pt x="4311" y="100"/>
                    <a:pt x="43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374;p60">
              <a:extLst>
                <a:ext uri="{FF2B5EF4-FFF2-40B4-BE49-F238E27FC236}">
                  <a16:creationId xmlns:a16="http://schemas.microsoft.com/office/drawing/2014/main" id="{44AB5158-ECB1-7D42-86CA-3EEAB0777BC0}"/>
                </a:ext>
              </a:extLst>
            </p:cNvPr>
            <p:cNvSpPr/>
            <p:nvPr/>
          </p:nvSpPr>
          <p:spPr>
            <a:xfrm>
              <a:off x="942331" y="3795071"/>
              <a:ext cx="290277" cy="624462"/>
            </a:xfrm>
            <a:custGeom>
              <a:avLst/>
              <a:gdLst/>
              <a:ahLst/>
              <a:cxnLst/>
              <a:rect l="l" t="t" r="r" b="b"/>
              <a:pathLst>
                <a:path w="9057" h="19484" extrusionOk="0">
                  <a:moveTo>
                    <a:pt x="8622" y="1"/>
                  </a:moveTo>
                  <a:lnTo>
                    <a:pt x="2841" y="486"/>
                  </a:lnTo>
                  <a:lnTo>
                    <a:pt x="0" y="19082"/>
                  </a:lnTo>
                  <a:lnTo>
                    <a:pt x="2356" y="19383"/>
                  </a:lnTo>
                  <a:lnTo>
                    <a:pt x="5664" y="3777"/>
                  </a:lnTo>
                  <a:lnTo>
                    <a:pt x="6500" y="19483"/>
                  </a:lnTo>
                  <a:lnTo>
                    <a:pt x="9056" y="19433"/>
                  </a:lnTo>
                  <a:lnTo>
                    <a:pt x="862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375;p60">
              <a:extLst>
                <a:ext uri="{FF2B5EF4-FFF2-40B4-BE49-F238E27FC236}">
                  <a16:creationId xmlns:a16="http://schemas.microsoft.com/office/drawing/2014/main" id="{16DAE1FF-0E07-AB4C-8A4F-AE58D925DE60}"/>
                </a:ext>
              </a:extLst>
            </p:cNvPr>
            <p:cNvSpPr/>
            <p:nvPr/>
          </p:nvSpPr>
          <p:spPr>
            <a:xfrm>
              <a:off x="940184" y="3792955"/>
              <a:ext cx="294540" cy="628180"/>
            </a:xfrm>
            <a:custGeom>
              <a:avLst/>
              <a:gdLst/>
              <a:ahLst/>
              <a:cxnLst/>
              <a:rect l="l" t="t" r="r" b="b"/>
              <a:pathLst>
                <a:path w="9190" h="19600" extrusionOk="0">
                  <a:moveTo>
                    <a:pt x="8639" y="134"/>
                  </a:moveTo>
                  <a:lnTo>
                    <a:pt x="9056" y="19449"/>
                  </a:lnTo>
                  <a:lnTo>
                    <a:pt x="6634" y="19482"/>
                  </a:lnTo>
                  <a:lnTo>
                    <a:pt x="5781" y="3392"/>
                  </a:lnTo>
                  <a:lnTo>
                    <a:pt x="2373" y="19382"/>
                  </a:lnTo>
                  <a:lnTo>
                    <a:pt x="134" y="19098"/>
                  </a:lnTo>
                  <a:lnTo>
                    <a:pt x="2958" y="602"/>
                  </a:lnTo>
                  <a:lnTo>
                    <a:pt x="8639" y="134"/>
                  </a:lnTo>
                  <a:close/>
                  <a:moveTo>
                    <a:pt x="8739" y="0"/>
                  </a:moveTo>
                  <a:lnTo>
                    <a:pt x="2891" y="485"/>
                  </a:lnTo>
                  <a:lnTo>
                    <a:pt x="2841" y="485"/>
                  </a:lnTo>
                  <a:lnTo>
                    <a:pt x="0" y="19198"/>
                  </a:lnTo>
                  <a:lnTo>
                    <a:pt x="2473" y="19499"/>
                  </a:lnTo>
                  <a:lnTo>
                    <a:pt x="5698" y="4294"/>
                  </a:lnTo>
                  <a:lnTo>
                    <a:pt x="6517" y="19549"/>
                  </a:lnTo>
                  <a:lnTo>
                    <a:pt x="6517" y="19599"/>
                  </a:lnTo>
                  <a:lnTo>
                    <a:pt x="9190" y="19566"/>
                  </a:lnTo>
                  <a:lnTo>
                    <a:pt x="8756" y="67"/>
                  </a:lnTo>
                  <a:lnTo>
                    <a:pt x="87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376;p60">
              <a:extLst>
                <a:ext uri="{FF2B5EF4-FFF2-40B4-BE49-F238E27FC236}">
                  <a16:creationId xmlns:a16="http://schemas.microsoft.com/office/drawing/2014/main" id="{40E28A2A-3D81-1945-885A-614AE8121397}"/>
                </a:ext>
              </a:extLst>
            </p:cNvPr>
            <p:cNvSpPr/>
            <p:nvPr/>
          </p:nvSpPr>
          <p:spPr>
            <a:xfrm>
              <a:off x="1207385" y="3883433"/>
              <a:ext cx="1635" cy="533408"/>
            </a:xfrm>
            <a:custGeom>
              <a:avLst/>
              <a:gdLst/>
              <a:ahLst/>
              <a:cxnLst/>
              <a:rect l="l" t="t" r="r" b="b"/>
              <a:pathLst>
                <a:path w="51" h="16643" extrusionOk="0">
                  <a:moveTo>
                    <a:pt x="34" y="1"/>
                  </a:moveTo>
                  <a:cubicBezTo>
                    <a:pt x="18" y="1"/>
                    <a:pt x="1" y="3727"/>
                    <a:pt x="1" y="8322"/>
                  </a:cubicBezTo>
                  <a:cubicBezTo>
                    <a:pt x="1" y="12917"/>
                    <a:pt x="18" y="16643"/>
                    <a:pt x="34" y="16643"/>
                  </a:cubicBezTo>
                  <a:cubicBezTo>
                    <a:pt x="51" y="16643"/>
                    <a:pt x="51" y="12917"/>
                    <a:pt x="51" y="8322"/>
                  </a:cubicBezTo>
                  <a:cubicBezTo>
                    <a:pt x="51" y="3727"/>
                    <a:pt x="51" y="1"/>
                    <a:pt x="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377;p60">
              <a:extLst>
                <a:ext uri="{FF2B5EF4-FFF2-40B4-BE49-F238E27FC236}">
                  <a16:creationId xmlns:a16="http://schemas.microsoft.com/office/drawing/2014/main" id="{D7137829-FB8C-614F-9A34-9FBA40B8CDE6}"/>
                </a:ext>
              </a:extLst>
            </p:cNvPr>
            <p:cNvSpPr/>
            <p:nvPr/>
          </p:nvSpPr>
          <p:spPr>
            <a:xfrm>
              <a:off x="1001239" y="3919873"/>
              <a:ext cx="107656" cy="494820"/>
            </a:xfrm>
            <a:custGeom>
              <a:avLst/>
              <a:gdLst/>
              <a:ahLst/>
              <a:cxnLst/>
              <a:rect l="l" t="t" r="r" b="b"/>
              <a:pathLst>
                <a:path w="3359" h="15439" extrusionOk="0">
                  <a:moveTo>
                    <a:pt x="3358" y="0"/>
                  </a:moveTo>
                  <a:cubicBezTo>
                    <a:pt x="3358" y="17"/>
                    <a:pt x="3358" y="33"/>
                    <a:pt x="3342" y="50"/>
                  </a:cubicBezTo>
                  <a:cubicBezTo>
                    <a:pt x="3342" y="67"/>
                    <a:pt x="3325" y="117"/>
                    <a:pt x="3325" y="167"/>
                  </a:cubicBezTo>
                  <a:lnTo>
                    <a:pt x="3358" y="50"/>
                  </a:lnTo>
                  <a:cubicBezTo>
                    <a:pt x="3358" y="33"/>
                    <a:pt x="3358" y="17"/>
                    <a:pt x="3358" y="0"/>
                  </a:cubicBezTo>
                  <a:close/>
                  <a:moveTo>
                    <a:pt x="3325" y="167"/>
                  </a:moveTo>
                  <a:lnTo>
                    <a:pt x="3208" y="602"/>
                  </a:lnTo>
                  <a:lnTo>
                    <a:pt x="2824" y="2256"/>
                  </a:lnTo>
                  <a:cubicBezTo>
                    <a:pt x="2490" y="3643"/>
                    <a:pt x="2055" y="5581"/>
                    <a:pt x="1587" y="7703"/>
                  </a:cubicBezTo>
                  <a:cubicBezTo>
                    <a:pt x="1136" y="9841"/>
                    <a:pt x="719" y="11780"/>
                    <a:pt x="434" y="13166"/>
                  </a:cubicBezTo>
                  <a:cubicBezTo>
                    <a:pt x="301" y="13868"/>
                    <a:pt x="184" y="14436"/>
                    <a:pt x="117" y="14837"/>
                  </a:cubicBezTo>
                  <a:lnTo>
                    <a:pt x="17" y="15288"/>
                  </a:lnTo>
                  <a:cubicBezTo>
                    <a:pt x="17" y="15338"/>
                    <a:pt x="0" y="15372"/>
                    <a:pt x="0" y="15405"/>
                  </a:cubicBezTo>
                  <a:cubicBezTo>
                    <a:pt x="0" y="15422"/>
                    <a:pt x="0" y="15422"/>
                    <a:pt x="0" y="15439"/>
                  </a:cubicBezTo>
                  <a:cubicBezTo>
                    <a:pt x="0" y="15439"/>
                    <a:pt x="0" y="15422"/>
                    <a:pt x="17" y="15405"/>
                  </a:cubicBezTo>
                  <a:lnTo>
                    <a:pt x="33" y="15288"/>
                  </a:lnTo>
                  <a:cubicBezTo>
                    <a:pt x="67" y="15188"/>
                    <a:pt x="100" y="15038"/>
                    <a:pt x="134" y="14837"/>
                  </a:cubicBezTo>
                  <a:lnTo>
                    <a:pt x="485" y="13183"/>
                  </a:lnTo>
                  <a:cubicBezTo>
                    <a:pt x="785" y="11780"/>
                    <a:pt x="1186" y="9858"/>
                    <a:pt x="1654" y="7719"/>
                  </a:cubicBezTo>
                  <a:cubicBezTo>
                    <a:pt x="2122" y="5581"/>
                    <a:pt x="2556" y="3659"/>
                    <a:pt x="2857" y="2272"/>
                  </a:cubicBezTo>
                  <a:lnTo>
                    <a:pt x="3225" y="618"/>
                  </a:lnTo>
                  <a:cubicBezTo>
                    <a:pt x="3275" y="418"/>
                    <a:pt x="3308" y="267"/>
                    <a:pt x="3325" y="16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378;p60">
              <a:extLst>
                <a:ext uri="{FF2B5EF4-FFF2-40B4-BE49-F238E27FC236}">
                  <a16:creationId xmlns:a16="http://schemas.microsoft.com/office/drawing/2014/main" id="{2C2F4CB9-33B6-FF44-AAA9-2C5F2593BED9}"/>
                </a:ext>
              </a:extLst>
            </p:cNvPr>
            <p:cNvSpPr/>
            <p:nvPr/>
          </p:nvSpPr>
          <p:spPr>
            <a:xfrm>
              <a:off x="1063352" y="3915162"/>
              <a:ext cx="87304" cy="9006"/>
            </a:xfrm>
            <a:custGeom>
              <a:avLst/>
              <a:gdLst/>
              <a:ahLst/>
              <a:cxnLst/>
              <a:rect l="l" t="t" r="r" b="b"/>
              <a:pathLst>
                <a:path w="2724" h="281" extrusionOk="0">
                  <a:moveTo>
                    <a:pt x="2523" y="1"/>
                  </a:moveTo>
                  <a:cubicBezTo>
                    <a:pt x="2456" y="1"/>
                    <a:pt x="2390" y="5"/>
                    <a:pt x="2323" y="13"/>
                  </a:cubicBezTo>
                  <a:cubicBezTo>
                    <a:pt x="2072" y="13"/>
                    <a:pt x="1738" y="30"/>
                    <a:pt x="1354" y="64"/>
                  </a:cubicBezTo>
                  <a:cubicBezTo>
                    <a:pt x="969" y="97"/>
                    <a:pt x="635" y="164"/>
                    <a:pt x="385" y="197"/>
                  </a:cubicBezTo>
                  <a:cubicBezTo>
                    <a:pt x="251" y="214"/>
                    <a:pt x="134" y="247"/>
                    <a:pt x="0" y="281"/>
                  </a:cubicBezTo>
                  <a:cubicBezTo>
                    <a:pt x="134" y="281"/>
                    <a:pt x="268" y="264"/>
                    <a:pt x="401" y="247"/>
                  </a:cubicBezTo>
                  <a:cubicBezTo>
                    <a:pt x="652" y="214"/>
                    <a:pt x="986" y="164"/>
                    <a:pt x="1354" y="130"/>
                  </a:cubicBezTo>
                  <a:cubicBezTo>
                    <a:pt x="1738" y="97"/>
                    <a:pt x="2089" y="64"/>
                    <a:pt x="2323" y="47"/>
                  </a:cubicBezTo>
                  <a:cubicBezTo>
                    <a:pt x="2456" y="47"/>
                    <a:pt x="2590" y="30"/>
                    <a:pt x="2724" y="13"/>
                  </a:cubicBezTo>
                  <a:cubicBezTo>
                    <a:pt x="2657" y="5"/>
                    <a:pt x="2590" y="1"/>
                    <a:pt x="25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379;p60">
              <a:extLst>
                <a:ext uri="{FF2B5EF4-FFF2-40B4-BE49-F238E27FC236}">
                  <a16:creationId xmlns:a16="http://schemas.microsoft.com/office/drawing/2014/main" id="{BECD8615-4D1C-7F45-802A-4C48D2A5A974}"/>
                </a:ext>
              </a:extLst>
            </p:cNvPr>
            <p:cNvSpPr/>
            <p:nvPr/>
          </p:nvSpPr>
          <p:spPr>
            <a:xfrm>
              <a:off x="1175815" y="3844876"/>
              <a:ext cx="44998" cy="33236"/>
            </a:xfrm>
            <a:custGeom>
              <a:avLst/>
              <a:gdLst/>
              <a:ahLst/>
              <a:cxnLst/>
              <a:rect l="l" t="t" r="r" b="b"/>
              <a:pathLst>
                <a:path w="1404" h="1037" extrusionOk="0">
                  <a:moveTo>
                    <a:pt x="0" y="1"/>
                  </a:moveTo>
                  <a:cubicBezTo>
                    <a:pt x="0" y="101"/>
                    <a:pt x="17" y="185"/>
                    <a:pt x="67" y="268"/>
                  </a:cubicBezTo>
                  <a:cubicBezTo>
                    <a:pt x="234" y="719"/>
                    <a:pt x="652" y="1003"/>
                    <a:pt x="1120" y="1037"/>
                  </a:cubicBezTo>
                  <a:cubicBezTo>
                    <a:pt x="1220" y="1037"/>
                    <a:pt x="1303" y="1037"/>
                    <a:pt x="1404" y="1003"/>
                  </a:cubicBezTo>
                  <a:cubicBezTo>
                    <a:pt x="1404" y="995"/>
                    <a:pt x="1374" y="995"/>
                    <a:pt x="1324" y="995"/>
                  </a:cubicBezTo>
                  <a:cubicBezTo>
                    <a:pt x="1274" y="995"/>
                    <a:pt x="1203" y="995"/>
                    <a:pt x="1120" y="987"/>
                  </a:cubicBezTo>
                  <a:cubicBezTo>
                    <a:pt x="668" y="937"/>
                    <a:pt x="284" y="669"/>
                    <a:pt x="100" y="252"/>
                  </a:cubicBezTo>
                  <a:cubicBezTo>
                    <a:pt x="33" y="101"/>
                    <a:pt x="17" y="1"/>
                    <a:pt x="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380;p60">
              <a:extLst>
                <a:ext uri="{FF2B5EF4-FFF2-40B4-BE49-F238E27FC236}">
                  <a16:creationId xmlns:a16="http://schemas.microsoft.com/office/drawing/2014/main" id="{50C2F0F2-F0B5-5D4A-9042-A64C024E6BBA}"/>
                </a:ext>
              </a:extLst>
            </p:cNvPr>
            <p:cNvSpPr/>
            <p:nvPr/>
          </p:nvSpPr>
          <p:spPr>
            <a:xfrm>
              <a:off x="1024251" y="3489186"/>
              <a:ext cx="418797" cy="355210"/>
            </a:xfrm>
            <a:custGeom>
              <a:avLst/>
              <a:gdLst/>
              <a:ahLst/>
              <a:cxnLst/>
              <a:rect l="l" t="t" r="r" b="b"/>
              <a:pathLst>
                <a:path w="13067" h="11083" extrusionOk="0">
                  <a:moveTo>
                    <a:pt x="3867" y="0"/>
                  </a:moveTo>
                  <a:cubicBezTo>
                    <a:pt x="3285" y="0"/>
                    <a:pt x="2704" y="33"/>
                    <a:pt x="2122" y="88"/>
                  </a:cubicBezTo>
                  <a:cubicBezTo>
                    <a:pt x="1070" y="205"/>
                    <a:pt x="251" y="1040"/>
                    <a:pt x="168" y="2093"/>
                  </a:cubicBezTo>
                  <a:cubicBezTo>
                    <a:pt x="101" y="2895"/>
                    <a:pt x="151" y="3831"/>
                    <a:pt x="151" y="5418"/>
                  </a:cubicBezTo>
                  <a:lnTo>
                    <a:pt x="1" y="11082"/>
                  </a:lnTo>
                  <a:lnTo>
                    <a:pt x="6183" y="11082"/>
                  </a:lnTo>
                  <a:lnTo>
                    <a:pt x="5949" y="6070"/>
                  </a:lnTo>
                  <a:cubicBezTo>
                    <a:pt x="5915" y="5084"/>
                    <a:pt x="5915" y="4967"/>
                    <a:pt x="5899" y="4065"/>
                  </a:cubicBezTo>
                  <a:lnTo>
                    <a:pt x="5899" y="4065"/>
                  </a:lnTo>
                  <a:cubicBezTo>
                    <a:pt x="5899" y="4065"/>
                    <a:pt x="6818" y="5184"/>
                    <a:pt x="7553" y="5969"/>
                  </a:cubicBezTo>
                  <a:cubicBezTo>
                    <a:pt x="7834" y="6272"/>
                    <a:pt x="8228" y="6435"/>
                    <a:pt x="8624" y="6435"/>
                  </a:cubicBezTo>
                  <a:cubicBezTo>
                    <a:pt x="8840" y="6435"/>
                    <a:pt x="9057" y="6387"/>
                    <a:pt x="9257" y="6287"/>
                  </a:cubicBezTo>
                  <a:lnTo>
                    <a:pt x="13067" y="3630"/>
                  </a:lnTo>
                  <a:lnTo>
                    <a:pt x="12365" y="1809"/>
                  </a:lnTo>
                  <a:lnTo>
                    <a:pt x="8906" y="3931"/>
                  </a:lnTo>
                  <a:cubicBezTo>
                    <a:pt x="8739" y="3831"/>
                    <a:pt x="7402" y="1909"/>
                    <a:pt x="6467" y="974"/>
                  </a:cubicBezTo>
                  <a:cubicBezTo>
                    <a:pt x="5865" y="372"/>
                    <a:pt x="5063" y="21"/>
                    <a:pt x="4228" y="4"/>
                  </a:cubicBezTo>
                  <a:cubicBezTo>
                    <a:pt x="4107" y="2"/>
                    <a:pt x="3987" y="0"/>
                    <a:pt x="3867"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381;p60">
              <a:extLst>
                <a:ext uri="{FF2B5EF4-FFF2-40B4-BE49-F238E27FC236}">
                  <a16:creationId xmlns:a16="http://schemas.microsoft.com/office/drawing/2014/main" id="{8A32F9F0-A4CF-8643-8698-EFF01D769E79}"/>
                </a:ext>
              </a:extLst>
            </p:cNvPr>
            <p:cNvSpPr/>
            <p:nvPr/>
          </p:nvSpPr>
          <p:spPr>
            <a:xfrm>
              <a:off x="950055" y="3506461"/>
              <a:ext cx="105829" cy="217075"/>
            </a:xfrm>
            <a:custGeom>
              <a:avLst/>
              <a:gdLst/>
              <a:ahLst/>
              <a:cxnLst/>
              <a:rect l="l" t="t" r="r" b="b"/>
              <a:pathLst>
                <a:path w="3302" h="6773" extrusionOk="0">
                  <a:moveTo>
                    <a:pt x="3301" y="0"/>
                  </a:moveTo>
                  <a:cubicBezTo>
                    <a:pt x="2717" y="267"/>
                    <a:pt x="277" y="3392"/>
                    <a:pt x="110" y="5430"/>
                  </a:cubicBezTo>
                  <a:cubicBezTo>
                    <a:pt x="1" y="6661"/>
                    <a:pt x="1960" y="6773"/>
                    <a:pt x="2677" y="6773"/>
                  </a:cubicBezTo>
                  <a:cubicBezTo>
                    <a:pt x="2836" y="6773"/>
                    <a:pt x="2934" y="6767"/>
                    <a:pt x="2934" y="6767"/>
                  </a:cubicBezTo>
                  <a:cubicBezTo>
                    <a:pt x="2934" y="6767"/>
                    <a:pt x="3132" y="651"/>
                    <a:pt x="3036" y="651"/>
                  </a:cubicBezTo>
                  <a:cubicBezTo>
                    <a:pt x="3035" y="651"/>
                    <a:pt x="3035" y="651"/>
                    <a:pt x="3034" y="652"/>
                  </a:cubicBezTo>
                  <a:lnTo>
                    <a:pt x="330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382;p60">
              <a:extLst>
                <a:ext uri="{FF2B5EF4-FFF2-40B4-BE49-F238E27FC236}">
                  <a16:creationId xmlns:a16="http://schemas.microsoft.com/office/drawing/2014/main" id="{06BBEF85-74AA-9C42-ADEA-327056009616}"/>
                </a:ext>
              </a:extLst>
            </p:cNvPr>
            <p:cNvSpPr/>
            <p:nvPr/>
          </p:nvSpPr>
          <p:spPr>
            <a:xfrm>
              <a:off x="1027456" y="3523575"/>
              <a:ext cx="9679" cy="203005"/>
            </a:xfrm>
            <a:custGeom>
              <a:avLst/>
              <a:gdLst/>
              <a:ahLst/>
              <a:cxnLst/>
              <a:rect l="l" t="t" r="r" b="b"/>
              <a:pathLst>
                <a:path w="302" h="6334" extrusionOk="0">
                  <a:moveTo>
                    <a:pt x="302" y="1"/>
                  </a:moveTo>
                  <a:cubicBezTo>
                    <a:pt x="301" y="1"/>
                    <a:pt x="285" y="34"/>
                    <a:pt x="285" y="68"/>
                  </a:cubicBezTo>
                  <a:cubicBezTo>
                    <a:pt x="301" y="18"/>
                    <a:pt x="302" y="1"/>
                    <a:pt x="302" y="1"/>
                  </a:cubicBezTo>
                  <a:close/>
                  <a:moveTo>
                    <a:pt x="285" y="68"/>
                  </a:moveTo>
                  <a:cubicBezTo>
                    <a:pt x="285" y="118"/>
                    <a:pt x="268" y="185"/>
                    <a:pt x="268" y="251"/>
                  </a:cubicBezTo>
                  <a:cubicBezTo>
                    <a:pt x="251" y="418"/>
                    <a:pt x="235" y="652"/>
                    <a:pt x="218" y="936"/>
                  </a:cubicBezTo>
                  <a:cubicBezTo>
                    <a:pt x="185" y="1521"/>
                    <a:pt x="151" y="2307"/>
                    <a:pt x="118" y="3192"/>
                  </a:cubicBezTo>
                  <a:cubicBezTo>
                    <a:pt x="101" y="4078"/>
                    <a:pt x="68" y="4880"/>
                    <a:pt x="51" y="5464"/>
                  </a:cubicBezTo>
                  <a:cubicBezTo>
                    <a:pt x="34" y="5732"/>
                    <a:pt x="17" y="5966"/>
                    <a:pt x="17" y="6133"/>
                  </a:cubicBezTo>
                  <a:cubicBezTo>
                    <a:pt x="1" y="6216"/>
                    <a:pt x="1" y="6283"/>
                    <a:pt x="1" y="6333"/>
                  </a:cubicBezTo>
                  <a:cubicBezTo>
                    <a:pt x="17" y="6283"/>
                    <a:pt x="17" y="6216"/>
                    <a:pt x="17" y="6150"/>
                  </a:cubicBezTo>
                  <a:cubicBezTo>
                    <a:pt x="34" y="5982"/>
                    <a:pt x="51" y="5749"/>
                    <a:pt x="68" y="5464"/>
                  </a:cubicBezTo>
                  <a:cubicBezTo>
                    <a:pt x="101" y="4880"/>
                    <a:pt x="118" y="4078"/>
                    <a:pt x="151" y="3192"/>
                  </a:cubicBezTo>
                  <a:cubicBezTo>
                    <a:pt x="168" y="2307"/>
                    <a:pt x="201" y="1521"/>
                    <a:pt x="235" y="936"/>
                  </a:cubicBezTo>
                  <a:cubicBezTo>
                    <a:pt x="251" y="652"/>
                    <a:pt x="268" y="418"/>
                    <a:pt x="285" y="251"/>
                  </a:cubicBezTo>
                  <a:cubicBezTo>
                    <a:pt x="285" y="185"/>
                    <a:pt x="285" y="118"/>
                    <a:pt x="285" y="6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383;p60">
              <a:extLst>
                <a:ext uri="{FF2B5EF4-FFF2-40B4-BE49-F238E27FC236}">
                  <a16:creationId xmlns:a16="http://schemas.microsoft.com/office/drawing/2014/main" id="{16176699-D925-8343-9CD7-349A40ADD95C}"/>
                </a:ext>
              </a:extLst>
            </p:cNvPr>
            <p:cNvSpPr/>
            <p:nvPr/>
          </p:nvSpPr>
          <p:spPr>
            <a:xfrm>
              <a:off x="1008194" y="3651583"/>
              <a:ext cx="20897" cy="23044"/>
            </a:xfrm>
            <a:custGeom>
              <a:avLst/>
              <a:gdLst/>
              <a:ahLst/>
              <a:cxnLst/>
              <a:rect l="l" t="t" r="r" b="b"/>
              <a:pathLst>
                <a:path w="652" h="719" extrusionOk="0">
                  <a:moveTo>
                    <a:pt x="652" y="0"/>
                  </a:moveTo>
                  <a:lnTo>
                    <a:pt x="652" y="0"/>
                  </a:lnTo>
                  <a:cubicBezTo>
                    <a:pt x="618" y="17"/>
                    <a:pt x="585" y="67"/>
                    <a:pt x="552" y="100"/>
                  </a:cubicBezTo>
                  <a:cubicBezTo>
                    <a:pt x="502" y="167"/>
                    <a:pt x="418" y="251"/>
                    <a:pt x="334" y="351"/>
                  </a:cubicBezTo>
                  <a:cubicBezTo>
                    <a:pt x="234" y="451"/>
                    <a:pt x="151" y="551"/>
                    <a:pt x="100" y="602"/>
                  </a:cubicBezTo>
                  <a:cubicBezTo>
                    <a:pt x="67" y="635"/>
                    <a:pt x="34" y="685"/>
                    <a:pt x="0" y="719"/>
                  </a:cubicBezTo>
                  <a:cubicBezTo>
                    <a:pt x="34" y="685"/>
                    <a:pt x="84" y="652"/>
                    <a:pt x="117" y="618"/>
                  </a:cubicBezTo>
                  <a:cubicBezTo>
                    <a:pt x="167" y="568"/>
                    <a:pt x="251" y="468"/>
                    <a:pt x="351" y="368"/>
                  </a:cubicBezTo>
                  <a:cubicBezTo>
                    <a:pt x="435" y="267"/>
                    <a:pt x="518" y="184"/>
                    <a:pt x="568" y="117"/>
                  </a:cubicBezTo>
                  <a:cubicBezTo>
                    <a:pt x="602" y="67"/>
                    <a:pt x="635" y="34"/>
                    <a:pt x="6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384;p60">
              <a:extLst>
                <a:ext uri="{FF2B5EF4-FFF2-40B4-BE49-F238E27FC236}">
                  <a16:creationId xmlns:a16="http://schemas.microsoft.com/office/drawing/2014/main" id="{C9306706-2172-B74C-805C-A2CDD736795E}"/>
                </a:ext>
              </a:extLst>
            </p:cNvPr>
            <p:cNvSpPr/>
            <p:nvPr/>
          </p:nvSpPr>
          <p:spPr>
            <a:xfrm>
              <a:off x="1304849" y="3615687"/>
              <a:ext cx="4327" cy="19326"/>
            </a:xfrm>
            <a:custGeom>
              <a:avLst/>
              <a:gdLst/>
              <a:ahLst/>
              <a:cxnLst/>
              <a:rect l="l" t="t" r="r" b="b"/>
              <a:pathLst>
                <a:path w="135" h="603" extrusionOk="0">
                  <a:moveTo>
                    <a:pt x="134" y="1"/>
                  </a:moveTo>
                  <a:lnTo>
                    <a:pt x="134" y="1"/>
                  </a:lnTo>
                  <a:cubicBezTo>
                    <a:pt x="101" y="101"/>
                    <a:pt x="84" y="201"/>
                    <a:pt x="68" y="301"/>
                  </a:cubicBezTo>
                  <a:cubicBezTo>
                    <a:pt x="34" y="402"/>
                    <a:pt x="18" y="502"/>
                    <a:pt x="1" y="602"/>
                  </a:cubicBezTo>
                  <a:cubicBezTo>
                    <a:pt x="68" y="402"/>
                    <a:pt x="118" y="20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385;p60">
              <a:extLst>
                <a:ext uri="{FF2B5EF4-FFF2-40B4-BE49-F238E27FC236}">
                  <a16:creationId xmlns:a16="http://schemas.microsoft.com/office/drawing/2014/main" id="{3AE6CFDE-1353-6C46-965A-9B851F4238C9}"/>
                </a:ext>
              </a:extLst>
            </p:cNvPr>
            <p:cNvSpPr/>
            <p:nvPr/>
          </p:nvSpPr>
          <p:spPr>
            <a:xfrm>
              <a:off x="1310746" y="3614629"/>
              <a:ext cx="5384" cy="21986"/>
            </a:xfrm>
            <a:custGeom>
              <a:avLst/>
              <a:gdLst/>
              <a:ahLst/>
              <a:cxnLst/>
              <a:rect l="l" t="t" r="r" b="b"/>
              <a:pathLst>
                <a:path w="168" h="686" extrusionOk="0">
                  <a:moveTo>
                    <a:pt x="1" y="0"/>
                  </a:moveTo>
                  <a:cubicBezTo>
                    <a:pt x="51" y="234"/>
                    <a:pt x="101" y="468"/>
                    <a:pt x="168" y="685"/>
                  </a:cubicBezTo>
                  <a:cubicBezTo>
                    <a:pt x="134" y="451"/>
                    <a:pt x="84" y="2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386;p60">
              <a:extLst>
                <a:ext uri="{FF2B5EF4-FFF2-40B4-BE49-F238E27FC236}">
                  <a16:creationId xmlns:a16="http://schemas.microsoft.com/office/drawing/2014/main" id="{27A79B20-699B-C846-B05E-162D7FCA15AB}"/>
                </a:ext>
              </a:extLst>
            </p:cNvPr>
            <p:cNvSpPr/>
            <p:nvPr/>
          </p:nvSpPr>
          <p:spPr>
            <a:xfrm>
              <a:off x="1167771" y="3495211"/>
              <a:ext cx="50351" cy="129065"/>
            </a:xfrm>
            <a:custGeom>
              <a:avLst/>
              <a:gdLst/>
              <a:ahLst/>
              <a:cxnLst/>
              <a:rect l="l" t="t" r="r" b="b"/>
              <a:pathLst>
                <a:path w="1571" h="4027" extrusionOk="0">
                  <a:moveTo>
                    <a:pt x="652" y="0"/>
                  </a:moveTo>
                  <a:cubicBezTo>
                    <a:pt x="652" y="0"/>
                    <a:pt x="635" y="17"/>
                    <a:pt x="602" y="34"/>
                  </a:cubicBezTo>
                  <a:cubicBezTo>
                    <a:pt x="568" y="50"/>
                    <a:pt x="535" y="84"/>
                    <a:pt x="485" y="100"/>
                  </a:cubicBezTo>
                  <a:cubicBezTo>
                    <a:pt x="351" y="217"/>
                    <a:pt x="251" y="351"/>
                    <a:pt x="167" y="501"/>
                  </a:cubicBezTo>
                  <a:cubicBezTo>
                    <a:pt x="67" y="735"/>
                    <a:pt x="17" y="986"/>
                    <a:pt x="0" y="1237"/>
                  </a:cubicBezTo>
                  <a:cubicBezTo>
                    <a:pt x="0" y="1554"/>
                    <a:pt x="34" y="1855"/>
                    <a:pt x="151" y="2156"/>
                  </a:cubicBezTo>
                  <a:cubicBezTo>
                    <a:pt x="368" y="2674"/>
                    <a:pt x="685" y="3141"/>
                    <a:pt x="1086" y="3542"/>
                  </a:cubicBezTo>
                  <a:cubicBezTo>
                    <a:pt x="1237" y="3693"/>
                    <a:pt x="1354" y="3826"/>
                    <a:pt x="1437" y="3910"/>
                  </a:cubicBezTo>
                  <a:lnTo>
                    <a:pt x="1538" y="3994"/>
                  </a:lnTo>
                  <a:lnTo>
                    <a:pt x="1454" y="3893"/>
                  </a:lnTo>
                  <a:cubicBezTo>
                    <a:pt x="1354" y="3810"/>
                    <a:pt x="1237" y="3693"/>
                    <a:pt x="1086" y="3526"/>
                  </a:cubicBezTo>
                  <a:cubicBezTo>
                    <a:pt x="702" y="3125"/>
                    <a:pt x="385" y="2657"/>
                    <a:pt x="167" y="2139"/>
                  </a:cubicBezTo>
                  <a:cubicBezTo>
                    <a:pt x="67" y="1855"/>
                    <a:pt x="17" y="1554"/>
                    <a:pt x="34" y="1237"/>
                  </a:cubicBezTo>
                  <a:cubicBezTo>
                    <a:pt x="34" y="986"/>
                    <a:pt x="84" y="735"/>
                    <a:pt x="184" y="501"/>
                  </a:cubicBezTo>
                  <a:cubicBezTo>
                    <a:pt x="251" y="351"/>
                    <a:pt x="368" y="217"/>
                    <a:pt x="502" y="117"/>
                  </a:cubicBezTo>
                  <a:cubicBezTo>
                    <a:pt x="585" y="34"/>
                    <a:pt x="652" y="17"/>
                    <a:pt x="652" y="0"/>
                  </a:cubicBezTo>
                  <a:close/>
                  <a:moveTo>
                    <a:pt x="1538" y="3994"/>
                  </a:moveTo>
                  <a:cubicBezTo>
                    <a:pt x="1554" y="4027"/>
                    <a:pt x="1571" y="4027"/>
                    <a:pt x="1571" y="4027"/>
                  </a:cubicBezTo>
                  <a:cubicBezTo>
                    <a:pt x="1571" y="4027"/>
                    <a:pt x="1571" y="4027"/>
                    <a:pt x="1538" y="399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387;p60">
              <a:extLst>
                <a:ext uri="{FF2B5EF4-FFF2-40B4-BE49-F238E27FC236}">
                  <a16:creationId xmlns:a16="http://schemas.microsoft.com/office/drawing/2014/main" id="{A1238B52-6C8A-0347-A985-14404C3E0880}"/>
                </a:ext>
              </a:extLst>
            </p:cNvPr>
            <p:cNvSpPr/>
            <p:nvPr/>
          </p:nvSpPr>
          <p:spPr>
            <a:xfrm>
              <a:off x="1069249" y="3551363"/>
              <a:ext cx="13397" cy="16698"/>
            </a:xfrm>
            <a:custGeom>
              <a:avLst/>
              <a:gdLst/>
              <a:ahLst/>
              <a:cxnLst/>
              <a:rect l="l" t="t" r="r" b="b"/>
              <a:pathLst>
                <a:path w="418" h="521" extrusionOk="0">
                  <a:moveTo>
                    <a:pt x="5" y="1"/>
                  </a:moveTo>
                  <a:cubicBezTo>
                    <a:pt x="3" y="1"/>
                    <a:pt x="1" y="1"/>
                    <a:pt x="0" y="3"/>
                  </a:cubicBezTo>
                  <a:cubicBezTo>
                    <a:pt x="50" y="103"/>
                    <a:pt x="117" y="186"/>
                    <a:pt x="184" y="270"/>
                  </a:cubicBezTo>
                  <a:cubicBezTo>
                    <a:pt x="301" y="420"/>
                    <a:pt x="401" y="521"/>
                    <a:pt x="418" y="521"/>
                  </a:cubicBezTo>
                  <a:cubicBezTo>
                    <a:pt x="368" y="404"/>
                    <a:pt x="317" y="320"/>
                    <a:pt x="234" y="237"/>
                  </a:cubicBezTo>
                  <a:cubicBezTo>
                    <a:pt x="126" y="97"/>
                    <a:pt x="31" y="1"/>
                    <a:pt x="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388;p60">
              <a:extLst>
                <a:ext uri="{FF2B5EF4-FFF2-40B4-BE49-F238E27FC236}">
                  <a16:creationId xmlns:a16="http://schemas.microsoft.com/office/drawing/2014/main" id="{7BCCB1E9-758A-B04E-A092-0F06BEC663C8}"/>
                </a:ext>
              </a:extLst>
            </p:cNvPr>
            <p:cNvSpPr/>
            <p:nvPr/>
          </p:nvSpPr>
          <p:spPr>
            <a:xfrm>
              <a:off x="1108863" y="3621584"/>
              <a:ext cx="20929" cy="20929"/>
            </a:xfrm>
            <a:custGeom>
              <a:avLst/>
              <a:gdLst/>
              <a:ahLst/>
              <a:cxnLst/>
              <a:rect l="l" t="t" r="r" b="b"/>
              <a:pathLst>
                <a:path w="653" h="653" extrusionOk="0">
                  <a:moveTo>
                    <a:pt x="652" y="0"/>
                  </a:moveTo>
                  <a:lnTo>
                    <a:pt x="652" y="0"/>
                  </a:lnTo>
                  <a:cubicBezTo>
                    <a:pt x="418" y="184"/>
                    <a:pt x="201" y="401"/>
                    <a:pt x="0" y="652"/>
                  </a:cubicBezTo>
                  <a:cubicBezTo>
                    <a:pt x="251" y="468"/>
                    <a:pt x="468" y="251"/>
                    <a:pt x="65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389;p60">
              <a:extLst>
                <a:ext uri="{FF2B5EF4-FFF2-40B4-BE49-F238E27FC236}">
                  <a16:creationId xmlns:a16="http://schemas.microsoft.com/office/drawing/2014/main" id="{AC01EC1C-FDDE-A74D-944A-2CF116B20DD6}"/>
                </a:ext>
              </a:extLst>
            </p:cNvPr>
            <p:cNvSpPr/>
            <p:nvPr/>
          </p:nvSpPr>
          <p:spPr>
            <a:xfrm>
              <a:off x="1164566" y="3679947"/>
              <a:ext cx="11282" cy="18781"/>
            </a:xfrm>
            <a:custGeom>
              <a:avLst/>
              <a:gdLst/>
              <a:ahLst/>
              <a:cxnLst/>
              <a:rect l="l" t="t" r="r" b="b"/>
              <a:pathLst>
                <a:path w="352" h="586" extrusionOk="0">
                  <a:moveTo>
                    <a:pt x="0" y="1"/>
                  </a:moveTo>
                  <a:lnTo>
                    <a:pt x="0" y="1"/>
                  </a:lnTo>
                  <a:cubicBezTo>
                    <a:pt x="134" y="184"/>
                    <a:pt x="251" y="385"/>
                    <a:pt x="351" y="585"/>
                  </a:cubicBezTo>
                  <a:cubicBezTo>
                    <a:pt x="318" y="352"/>
                    <a:pt x="201" y="134"/>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390;p60">
              <a:extLst>
                <a:ext uri="{FF2B5EF4-FFF2-40B4-BE49-F238E27FC236}">
                  <a16:creationId xmlns:a16="http://schemas.microsoft.com/office/drawing/2014/main" id="{A2C12C8B-3534-F64B-850D-9899ABC2BC88}"/>
                </a:ext>
              </a:extLst>
            </p:cNvPr>
            <p:cNvSpPr/>
            <p:nvPr/>
          </p:nvSpPr>
          <p:spPr>
            <a:xfrm>
              <a:off x="1049955" y="3659083"/>
              <a:ext cx="7532" cy="31089"/>
            </a:xfrm>
            <a:custGeom>
              <a:avLst/>
              <a:gdLst/>
              <a:ahLst/>
              <a:cxnLst/>
              <a:rect l="l" t="t" r="r" b="b"/>
              <a:pathLst>
                <a:path w="235" h="970" extrusionOk="0">
                  <a:moveTo>
                    <a:pt x="51" y="0"/>
                  </a:moveTo>
                  <a:cubicBezTo>
                    <a:pt x="1" y="334"/>
                    <a:pt x="67" y="668"/>
                    <a:pt x="218" y="969"/>
                  </a:cubicBezTo>
                  <a:cubicBezTo>
                    <a:pt x="234" y="969"/>
                    <a:pt x="168" y="752"/>
                    <a:pt x="117" y="485"/>
                  </a:cubicBezTo>
                  <a:cubicBezTo>
                    <a:pt x="67" y="217"/>
                    <a:pt x="67" y="0"/>
                    <a:pt x="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391;p60">
              <a:extLst>
                <a:ext uri="{FF2B5EF4-FFF2-40B4-BE49-F238E27FC236}">
                  <a16:creationId xmlns:a16="http://schemas.microsoft.com/office/drawing/2014/main" id="{7659A0C1-9CA7-7848-91B8-D39AD1AC0388}"/>
                </a:ext>
              </a:extLst>
            </p:cNvPr>
            <p:cNvSpPr/>
            <p:nvPr/>
          </p:nvSpPr>
          <p:spPr>
            <a:xfrm>
              <a:off x="1115273" y="3698152"/>
              <a:ext cx="5416" cy="26281"/>
            </a:xfrm>
            <a:custGeom>
              <a:avLst/>
              <a:gdLst/>
              <a:ahLst/>
              <a:cxnLst/>
              <a:rect l="l" t="t" r="r" b="b"/>
              <a:pathLst>
                <a:path w="169" h="820" extrusionOk="0">
                  <a:moveTo>
                    <a:pt x="85" y="1"/>
                  </a:moveTo>
                  <a:cubicBezTo>
                    <a:pt x="1" y="268"/>
                    <a:pt x="18" y="552"/>
                    <a:pt x="151" y="819"/>
                  </a:cubicBezTo>
                  <a:cubicBezTo>
                    <a:pt x="168" y="803"/>
                    <a:pt x="118" y="636"/>
                    <a:pt x="101" y="402"/>
                  </a:cubicBezTo>
                  <a:cubicBezTo>
                    <a:pt x="85" y="185"/>
                    <a:pt x="101" y="1"/>
                    <a:pt x="8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392;p60">
              <a:extLst>
                <a:ext uri="{FF2B5EF4-FFF2-40B4-BE49-F238E27FC236}">
                  <a16:creationId xmlns:a16="http://schemas.microsoft.com/office/drawing/2014/main" id="{246A4601-7C0E-084E-BE56-749DA99CEEEE}"/>
                </a:ext>
              </a:extLst>
            </p:cNvPr>
            <p:cNvSpPr/>
            <p:nvPr/>
          </p:nvSpPr>
          <p:spPr>
            <a:xfrm>
              <a:off x="1067102" y="3756002"/>
              <a:ext cx="27883" cy="17692"/>
            </a:xfrm>
            <a:custGeom>
              <a:avLst/>
              <a:gdLst/>
              <a:ahLst/>
              <a:cxnLst/>
              <a:rect l="l" t="t" r="r" b="b"/>
              <a:pathLst>
                <a:path w="870" h="552" extrusionOk="0">
                  <a:moveTo>
                    <a:pt x="0" y="0"/>
                  </a:moveTo>
                  <a:cubicBezTo>
                    <a:pt x="268" y="217"/>
                    <a:pt x="568" y="401"/>
                    <a:pt x="869" y="552"/>
                  </a:cubicBezTo>
                  <a:cubicBezTo>
                    <a:pt x="602" y="334"/>
                    <a:pt x="318" y="151"/>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393;p60">
              <a:extLst>
                <a:ext uri="{FF2B5EF4-FFF2-40B4-BE49-F238E27FC236}">
                  <a16:creationId xmlns:a16="http://schemas.microsoft.com/office/drawing/2014/main" id="{87E029A9-E79B-1140-9C46-AA12381BF154}"/>
                </a:ext>
              </a:extLst>
            </p:cNvPr>
            <p:cNvSpPr/>
            <p:nvPr/>
          </p:nvSpPr>
          <p:spPr>
            <a:xfrm>
              <a:off x="1163476" y="3759207"/>
              <a:ext cx="30031" cy="18813"/>
            </a:xfrm>
            <a:custGeom>
              <a:avLst/>
              <a:gdLst/>
              <a:ahLst/>
              <a:cxnLst/>
              <a:rect l="l" t="t" r="r" b="b"/>
              <a:pathLst>
                <a:path w="937" h="587" extrusionOk="0">
                  <a:moveTo>
                    <a:pt x="936" y="1"/>
                  </a:moveTo>
                  <a:lnTo>
                    <a:pt x="936" y="1"/>
                  </a:lnTo>
                  <a:cubicBezTo>
                    <a:pt x="586" y="117"/>
                    <a:pt x="268" y="318"/>
                    <a:pt x="1" y="585"/>
                  </a:cubicBezTo>
                  <a:cubicBezTo>
                    <a:pt x="2" y="586"/>
                    <a:pt x="3" y="587"/>
                    <a:pt x="5" y="587"/>
                  </a:cubicBezTo>
                  <a:cubicBezTo>
                    <a:pt x="38" y="587"/>
                    <a:pt x="231" y="443"/>
                    <a:pt x="469" y="285"/>
                  </a:cubicBezTo>
                  <a:cubicBezTo>
                    <a:pt x="719" y="117"/>
                    <a:pt x="936" y="17"/>
                    <a:pt x="93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394;p60">
              <a:extLst>
                <a:ext uri="{FF2B5EF4-FFF2-40B4-BE49-F238E27FC236}">
                  <a16:creationId xmlns:a16="http://schemas.microsoft.com/office/drawing/2014/main" id="{89E88D2F-EED6-3A4F-9470-5114F22B05C7}"/>
                </a:ext>
              </a:extLst>
            </p:cNvPr>
            <p:cNvSpPr/>
            <p:nvPr/>
          </p:nvSpPr>
          <p:spPr>
            <a:xfrm>
              <a:off x="1039250" y="3809013"/>
              <a:ext cx="30544" cy="5929"/>
            </a:xfrm>
            <a:custGeom>
              <a:avLst/>
              <a:gdLst/>
              <a:ahLst/>
              <a:cxnLst/>
              <a:rect l="l" t="t" r="r" b="b"/>
              <a:pathLst>
                <a:path w="953" h="185" extrusionOk="0">
                  <a:moveTo>
                    <a:pt x="0" y="0"/>
                  </a:moveTo>
                  <a:cubicBezTo>
                    <a:pt x="301" y="101"/>
                    <a:pt x="635" y="167"/>
                    <a:pt x="953" y="184"/>
                  </a:cubicBezTo>
                  <a:cubicBezTo>
                    <a:pt x="652" y="84"/>
                    <a:pt x="318" y="17"/>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395;p60">
              <a:extLst>
                <a:ext uri="{FF2B5EF4-FFF2-40B4-BE49-F238E27FC236}">
                  <a16:creationId xmlns:a16="http://schemas.microsoft.com/office/drawing/2014/main" id="{CFD4EA50-579A-A54A-8DBA-C3073CA438B0}"/>
                </a:ext>
              </a:extLst>
            </p:cNvPr>
            <p:cNvSpPr/>
            <p:nvPr/>
          </p:nvSpPr>
          <p:spPr>
            <a:xfrm>
              <a:off x="1130817" y="3804205"/>
              <a:ext cx="11282" cy="20897"/>
            </a:xfrm>
            <a:custGeom>
              <a:avLst/>
              <a:gdLst/>
              <a:ahLst/>
              <a:cxnLst/>
              <a:rect l="l" t="t" r="r" b="b"/>
              <a:pathLst>
                <a:path w="352" h="652" extrusionOk="0">
                  <a:moveTo>
                    <a:pt x="1" y="0"/>
                  </a:moveTo>
                  <a:lnTo>
                    <a:pt x="1" y="0"/>
                  </a:lnTo>
                  <a:cubicBezTo>
                    <a:pt x="34" y="251"/>
                    <a:pt x="168" y="485"/>
                    <a:pt x="351" y="652"/>
                  </a:cubicBezTo>
                  <a:cubicBezTo>
                    <a:pt x="234" y="434"/>
                    <a:pt x="117" y="217"/>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396;p60">
              <a:extLst>
                <a:ext uri="{FF2B5EF4-FFF2-40B4-BE49-F238E27FC236}">
                  <a16:creationId xmlns:a16="http://schemas.microsoft.com/office/drawing/2014/main" id="{6F336DBF-7972-6843-80A8-C54C8D14BBBD}"/>
                </a:ext>
              </a:extLst>
            </p:cNvPr>
            <p:cNvSpPr/>
            <p:nvPr/>
          </p:nvSpPr>
          <p:spPr>
            <a:xfrm>
              <a:off x="1198827" y="3809461"/>
              <a:ext cx="11282" cy="12980"/>
            </a:xfrm>
            <a:custGeom>
              <a:avLst/>
              <a:gdLst/>
              <a:ahLst/>
              <a:cxnLst/>
              <a:rect l="l" t="t" r="r" b="b"/>
              <a:pathLst>
                <a:path w="352" h="405" extrusionOk="0">
                  <a:moveTo>
                    <a:pt x="333" y="1"/>
                  </a:moveTo>
                  <a:cubicBezTo>
                    <a:pt x="320" y="1"/>
                    <a:pt x="242" y="79"/>
                    <a:pt x="151" y="170"/>
                  </a:cubicBezTo>
                  <a:cubicBezTo>
                    <a:pt x="67" y="287"/>
                    <a:pt x="0" y="387"/>
                    <a:pt x="0" y="404"/>
                  </a:cubicBezTo>
                  <a:cubicBezTo>
                    <a:pt x="17" y="404"/>
                    <a:pt x="101" y="321"/>
                    <a:pt x="201" y="220"/>
                  </a:cubicBezTo>
                  <a:cubicBezTo>
                    <a:pt x="285" y="103"/>
                    <a:pt x="351" y="3"/>
                    <a:pt x="335" y="3"/>
                  </a:cubicBezTo>
                  <a:cubicBezTo>
                    <a:pt x="335" y="2"/>
                    <a:pt x="334" y="1"/>
                    <a:pt x="33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397;p60">
              <a:extLst>
                <a:ext uri="{FF2B5EF4-FFF2-40B4-BE49-F238E27FC236}">
                  <a16:creationId xmlns:a16="http://schemas.microsoft.com/office/drawing/2014/main" id="{E0270E6A-3BE2-EF42-91EB-CC859DAB18F6}"/>
                </a:ext>
              </a:extLst>
            </p:cNvPr>
            <p:cNvSpPr/>
            <p:nvPr/>
          </p:nvSpPr>
          <p:spPr>
            <a:xfrm>
              <a:off x="1060660" y="3599534"/>
              <a:ext cx="13974" cy="8782"/>
            </a:xfrm>
            <a:custGeom>
              <a:avLst/>
              <a:gdLst/>
              <a:ahLst/>
              <a:cxnLst/>
              <a:rect l="l" t="t" r="r" b="b"/>
              <a:pathLst>
                <a:path w="436" h="274" extrusionOk="0">
                  <a:moveTo>
                    <a:pt x="414" y="0"/>
                  </a:moveTo>
                  <a:cubicBezTo>
                    <a:pt x="392" y="0"/>
                    <a:pt x="303" y="48"/>
                    <a:pt x="201" y="120"/>
                  </a:cubicBezTo>
                  <a:cubicBezTo>
                    <a:pt x="84" y="187"/>
                    <a:pt x="1" y="271"/>
                    <a:pt x="17" y="271"/>
                  </a:cubicBezTo>
                  <a:cubicBezTo>
                    <a:pt x="17" y="273"/>
                    <a:pt x="19" y="274"/>
                    <a:pt x="22" y="274"/>
                  </a:cubicBezTo>
                  <a:cubicBezTo>
                    <a:pt x="44" y="274"/>
                    <a:pt x="133" y="229"/>
                    <a:pt x="235" y="170"/>
                  </a:cubicBezTo>
                  <a:cubicBezTo>
                    <a:pt x="352" y="87"/>
                    <a:pt x="435" y="20"/>
                    <a:pt x="418" y="3"/>
                  </a:cubicBezTo>
                  <a:cubicBezTo>
                    <a:pt x="418" y="1"/>
                    <a:pt x="417" y="0"/>
                    <a:pt x="4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398;p60">
              <a:extLst>
                <a:ext uri="{FF2B5EF4-FFF2-40B4-BE49-F238E27FC236}">
                  <a16:creationId xmlns:a16="http://schemas.microsoft.com/office/drawing/2014/main" id="{4405B174-0D7A-EB48-AE73-C34BB157ADD1}"/>
                </a:ext>
              </a:extLst>
            </p:cNvPr>
            <p:cNvSpPr/>
            <p:nvPr/>
          </p:nvSpPr>
          <p:spPr>
            <a:xfrm>
              <a:off x="1116908" y="3510210"/>
              <a:ext cx="8589" cy="32146"/>
            </a:xfrm>
            <a:custGeom>
              <a:avLst/>
              <a:gdLst/>
              <a:ahLst/>
              <a:cxnLst/>
              <a:rect l="l" t="t" r="r" b="b"/>
              <a:pathLst>
                <a:path w="268" h="1003" extrusionOk="0">
                  <a:moveTo>
                    <a:pt x="0" y="0"/>
                  </a:moveTo>
                  <a:lnTo>
                    <a:pt x="0" y="0"/>
                  </a:lnTo>
                  <a:cubicBezTo>
                    <a:pt x="34" y="351"/>
                    <a:pt x="134" y="685"/>
                    <a:pt x="267" y="1003"/>
                  </a:cubicBezTo>
                  <a:cubicBezTo>
                    <a:pt x="201" y="668"/>
                    <a:pt x="117" y="334"/>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399;p60">
              <a:extLst>
                <a:ext uri="{FF2B5EF4-FFF2-40B4-BE49-F238E27FC236}">
                  <a16:creationId xmlns:a16="http://schemas.microsoft.com/office/drawing/2014/main" id="{0278B906-1A2B-FE40-9C8C-6913DFD57495}"/>
                </a:ext>
              </a:extLst>
            </p:cNvPr>
            <p:cNvSpPr/>
            <p:nvPr/>
          </p:nvSpPr>
          <p:spPr>
            <a:xfrm>
              <a:off x="1154374" y="3589919"/>
              <a:ext cx="20929" cy="4904"/>
            </a:xfrm>
            <a:custGeom>
              <a:avLst/>
              <a:gdLst/>
              <a:ahLst/>
              <a:cxnLst/>
              <a:rect l="l" t="t" r="r" b="b"/>
              <a:pathLst>
                <a:path w="653" h="153" extrusionOk="0">
                  <a:moveTo>
                    <a:pt x="170" y="0"/>
                  </a:moveTo>
                  <a:cubicBezTo>
                    <a:pt x="113" y="0"/>
                    <a:pt x="56" y="7"/>
                    <a:pt x="1" y="19"/>
                  </a:cubicBezTo>
                  <a:cubicBezTo>
                    <a:pt x="101" y="53"/>
                    <a:pt x="218" y="69"/>
                    <a:pt x="318" y="86"/>
                  </a:cubicBezTo>
                  <a:cubicBezTo>
                    <a:pt x="418" y="103"/>
                    <a:pt x="535" y="136"/>
                    <a:pt x="652" y="153"/>
                  </a:cubicBezTo>
                  <a:cubicBezTo>
                    <a:pt x="503" y="53"/>
                    <a:pt x="335" y="0"/>
                    <a:pt x="1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400;p60">
              <a:extLst>
                <a:ext uri="{FF2B5EF4-FFF2-40B4-BE49-F238E27FC236}">
                  <a16:creationId xmlns:a16="http://schemas.microsoft.com/office/drawing/2014/main" id="{8B675B47-EBC7-3141-B31B-0CFF02232C6B}"/>
                </a:ext>
              </a:extLst>
            </p:cNvPr>
            <p:cNvSpPr/>
            <p:nvPr/>
          </p:nvSpPr>
          <p:spPr>
            <a:xfrm>
              <a:off x="1186520" y="3546619"/>
              <a:ext cx="22499" cy="4487"/>
            </a:xfrm>
            <a:custGeom>
              <a:avLst/>
              <a:gdLst/>
              <a:ahLst/>
              <a:cxnLst/>
              <a:rect l="l" t="t" r="r" b="b"/>
              <a:pathLst>
                <a:path w="702" h="140" extrusionOk="0">
                  <a:moveTo>
                    <a:pt x="0" y="0"/>
                  </a:moveTo>
                  <a:lnTo>
                    <a:pt x="0" y="0"/>
                  </a:lnTo>
                  <a:cubicBezTo>
                    <a:pt x="142" y="95"/>
                    <a:pt x="318" y="139"/>
                    <a:pt x="491" y="139"/>
                  </a:cubicBezTo>
                  <a:cubicBezTo>
                    <a:pt x="563" y="139"/>
                    <a:pt x="634" y="132"/>
                    <a:pt x="702" y="117"/>
                  </a:cubicBezTo>
                  <a:cubicBezTo>
                    <a:pt x="585" y="84"/>
                    <a:pt x="468" y="67"/>
                    <a:pt x="351" y="67"/>
                  </a:cubicBezTo>
                  <a:cubicBezTo>
                    <a:pt x="234" y="34"/>
                    <a:pt x="117" y="17"/>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401;p60">
              <a:extLst>
                <a:ext uri="{FF2B5EF4-FFF2-40B4-BE49-F238E27FC236}">
                  <a16:creationId xmlns:a16="http://schemas.microsoft.com/office/drawing/2014/main" id="{C1764C24-4F55-CE42-BD53-0EC10E6AB093}"/>
                </a:ext>
              </a:extLst>
            </p:cNvPr>
            <p:cNvSpPr/>
            <p:nvPr/>
          </p:nvSpPr>
          <p:spPr>
            <a:xfrm>
              <a:off x="1242736" y="3566426"/>
              <a:ext cx="6474" cy="33236"/>
            </a:xfrm>
            <a:custGeom>
              <a:avLst/>
              <a:gdLst/>
              <a:ahLst/>
              <a:cxnLst/>
              <a:rect l="l" t="t" r="r" b="b"/>
              <a:pathLst>
                <a:path w="202" h="1037" extrusionOk="0">
                  <a:moveTo>
                    <a:pt x="201" y="0"/>
                  </a:moveTo>
                  <a:lnTo>
                    <a:pt x="201" y="0"/>
                  </a:lnTo>
                  <a:cubicBezTo>
                    <a:pt x="67" y="335"/>
                    <a:pt x="1" y="686"/>
                    <a:pt x="34" y="1036"/>
                  </a:cubicBezTo>
                  <a:cubicBezTo>
                    <a:pt x="84" y="702"/>
                    <a:pt x="134" y="351"/>
                    <a:pt x="2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402;p60">
              <a:extLst>
                <a:ext uri="{FF2B5EF4-FFF2-40B4-BE49-F238E27FC236}">
                  <a16:creationId xmlns:a16="http://schemas.microsoft.com/office/drawing/2014/main" id="{6817951F-A4A6-7143-AE24-1A8FFCB6310C}"/>
                </a:ext>
              </a:extLst>
            </p:cNvPr>
            <p:cNvSpPr/>
            <p:nvPr/>
          </p:nvSpPr>
          <p:spPr>
            <a:xfrm>
              <a:off x="1264145" y="3637096"/>
              <a:ext cx="20384" cy="20929"/>
            </a:xfrm>
            <a:custGeom>
              <a:avLst/>
              <a:gdLst/>
              <a:ahLst/>
              <a:cxnLst/>
              <a:rect l="l" t="t" r="r" b="b"/>
              <a:pathLst>
                <a:path w="636" h="653" extrusionOk="0">
                  <a:moveTo>
                    <a:pt x="1" y="1"/>
                  </a:moveTo>
                  <a:lnTo>
                    <a:pt x="1" y="1"/>
                  </a:lnTo>
                  <a:cubicBezTo>
                    <a:pt x="185" y="235"/>
                    <a:pt x="402" y="469"/>
                    <a:pt x="636" y="653"/>
                  </a:cubicBezTo>
                  <a:cubicBezTo>
                    <a:pt x="452" y="402"/>
                    <a:pt x="235" y="18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403;p60">
              <a:extLst>
                <a:ext uri="{FF2B5EF4-FFF2-40B4-BE49-F238E27FC236}">
                  <a16:creationId xmlns:a16="http://schemas.microsoft.com/office/drawing/2014/main" id="{644C6E54-53C9-114F-B4A2-21EE266FE381}"/>
                </a:ext>
              </a:extLst>
            </p:cNvPr>
            <p:cNvSpPr/>
            <p:nvPr/>
          </p:nvSpPr>
          <p:spPr>
            <a:xfrm>
              <a:off x="1306451" y="3653698"/>
              <a:ext cx="12371" cy="18781"/>
            </a:xfrm>
            <a:custGeom>
              <a:avLst/>
              <a:gdLst/>
              <a:ahLst/>
              <a:cxnLst/>
              <a:rect l="l" t="t" r="r" b="b"/>
              <a:pathLst>
                <a:path w="386" h="586" extrusionOk="0">
                  <a:moveTo>
                    <a:pt x="385" y="1"/>
                  </a:moveTo>
                  <a:cubicBezTo>
                    <a:pt x="218" y="168"/>
                    <a:pt x="84" y="369"/>
                    <a:pt x="1" y="586"/>
                  </a:cubicBezTo>
                  <a:cubicBezTo>
                    <a:pt x="151" y="419"/>
                    <a:pt x="285" y="218"/>
                    <a:pt x="38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404;p60">
              <a:extLst>
                <a:ext uri="{FF2B5EF4-FFF2-40B4-BE49-F238E27FC236}">
                  <a16:creationId xmlns:a16="http://schemas.microsoft.com/office/drawing/2014/main" id="{FC4C3F4E-5A06-6149-83EF-A9FBC800BA37}"/>
                </a:ext>
              </a:extLst>
            </p:cNvPr>
            <p:cNvSpPr/>
            <p:nvPr/>
          </p:nvSpPr>
          <p:spPr>
            <a:xfrm>
              <a:off x="1346097" y="3610335"/>
              <a:ext cx="11794" cy="24134"/>
            </a:xfrm>
            <a:custGeom>
              <a:avLst/>
              <a:gdLst/>
              <a:ahLst/>
              <a:cxnLst/>
              <a:rect l="l" t="t" r="r" b="b"/>
              <a:pathLst>
                <a:path w="368" h="753" extrusionOk="0">
                  <a:moveTo>
                    <a:pt x="0" y="1"/>
                  </a:moveTo>
                  <a:lnTo>
                    <a:pt x="0" y="1"/>
                  </a:lnTo>
                  <a:cubicBezTo>
                    <a:pt x="84" y="268"/>
                    <a:pt x="218" y="519"/>
                    <a:pt x="368" y="752"/>
                  </a:cubicBezTo>
                  <a:cubicBezTo>
                    <a:pt x="284" y="485"/>
                    <a:pt x="167" y="234"/>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405;p60">
              <a:extLst>
                <a:ext uri="{FF2B5EF4-FFF2-40B4-BE49-F238E27FC236}">
                  <a16:creationId xmlns:a16="http://schemas.microsoft.com/office/drawing/2014/main" id="{D8A0140A-6D91-D545-BDA9-1EC336D5D32B}"/>
                </a:ext>
              </a:extLst>
            </p:cNvPr>
            <p:cNvSpPr/>
            <p:nvPr/>
          </p:nvSpPr>
          <p:spPr>
            <a:xfrm>
              <a:off x="1384108" y="3607130"/>
              <a:ext cx="27339" cy="4840"/>
            </a:xfrm>
            <a:custGeom>
              <a:avLst/>
              <a:gdLst/>
              <a:ahLst/>
              <a:cxnLst/>
              <a:rect l="l" t="t" r="r" b="b"/>
              <a:pathLst>
                <a:path w="853" h="151" extrusionOk="0">
                  <a:moveTo>
                    <a:pt x="1" y="0"/>
                  </a:moveTo>
                  <a:lnTo>
                    <a:pt x="1" y="0"/>
                  </a:lnTo>
                  <a:cubicBezTo>
                    <a:pt x="268" y="101"/>
                    <a:pt x="569" y="151"/>
                    <a:pt x="853" y="151"/>
                  </a:cubicBezTo>
                  <a:cubicBezTo>
                    <a:pt x="585" y="67"/>
                    <a:pt x="285" y="17"/>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406;p60">
              <a:extLst>
                <a:ext uri="{FF2B5EF4-FFF2-40B4-BE49-F238E27FC236}">
                  <a16:creationId xmlns:a16="http://schemas.microsoft.com/office/drawing/2014/main" id="{F1C88108-1398-CC47-AAC8-2EFCE97A0FC0}"/>
                </a:ext>
              </a:extLst>
            </p:cNvPr>
            <p:cNvSpPr/>
            <p:nvPr/>
          </p:nvSpPr>
          <p:spPr>
            <a:xfrm>
              <a:off x="985150" y="3642481"/>
              <a:ext cx="12884" cy="26794"/>
            </a:xfrm>
            <a:custGeom>
              <a:avLst/>
              <a:gdLst/>
              <a:ahLst/>
              <a:cxnLst/>
              <a:rect l="l" t="t" r="r" b="b"/>
              <a:pathLst>
                <a:path w="402" h="836" extrusionOk="0">
                  <a:moveTo>
                    <a:pt x="402" y="0"/>
                  </a:moveTo>
                  <a:lnTo>
                    <a:pt x="402" y="0"/>
                  </a:lnTo>
                  <a:cubicBezTo>
                    <a:pt x="235" y="251"/>
                    <a:pt x="101" y="535"/>
                    <a:pt x="1" y="835"/>
                  </a:cubicBezTo>
                  <a:cubicBezTo>
                    <a:pt x="185" y="568"/>
                    <a:pt x="318" y="284"/>
                    <a:pt x="40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407;p60">
              <a:extLst>
                <a:ext uri="{FF2B5EF4-FFF2-40B4-BE49-F238E27FC236}">
                  <a16:creationId xmlns:a16="http://schemas.microsoft.com/office/drawing/2014/main" id="{F66DA75E-7546-EB4B-9738-78D6539E065D}"/>
                </a:ext>
              </a:extLst>
            </p:cNvPr>
            <p:cNvSpPr/>
            <p:nvPr/>
          </p:nvSpPr>
          <p:spPr>
            <a:xfrm>
              <a:off x="996400" y="3599630"/>
              <a:ext cx="17724" cy="19294"/>
            </a:xfrm>
            <a:custGeom>
              <a:avLst/>
              <a:gdLst/>
              <a:ahLst/>
              <a:cxnLst/>
              <a:rect l="l" t="t" r="r" b="b"/>
              <a:pathLst>
                <a:path w="553" h="602" extrusionOk="0">
                  <a:moveTo>
                    <a:pt x="1" y="0"/>
                  </a:moveTo>
                  <a:cubicBezTo>
                    <a:pt x="151" y="234"/>
                    <a:pt x="335" y="435"/>
                    <a:pt x="552" y="602"/>
                  </a:cubicBezTo>
                  <a:cubicBezTo>
                    <a:pt x="402" y="385"/>
                    <a:pt x="218" y="184"/>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408;p60">
              <a:extLst>
                <a:ext uri="{FF2B5EF4-FFF2-40B4-BE49-F238E27FC236}">
                  <a16:creationId xmlns:a16="http://schemas.microsoft.com/office/drawing/2014/main" id="{2B9CB557-66E8-874C-A152-2FE9AE0A9CBA}"/>
                </a:ext>
              </a:extLst>
            </p:cNvPr>
            <p:cNvSpPr/>
            <p:nvPr/>
          </p:nvSpPr>
          <p:spPr>
            <a:xfrm>
              <a:off x="1000694" y="3699658"/>
              <a:ext cx="11282" cy="8814"/>
            </a:xfrm>
            <a:custGeom>
              <a:avLst/>
              <a:gdLst/>
              <a:ahLst/>
              <a:cxnLst/>
              <a:rect l="l" t="t" r="r" b="b"/>
              <a:pathLst>
                <a:path w="352" h="275" extrusionOk="0">
                  <a:moveTo>
                    <a:pt x="326" y="1"/>
                  </a:moveTo>
                  <a:cubicBezTo>
                    <a:pt x="300" y="1"/>
                    <a:pt x="238" y="48"/>
                    <a:pt x="151" y="121"/>
                  </a:cubicBezTo>
                  <a:cubicBezTo>
                    <a:pt x="67" y="188"/>
                    <a:pt x="0" y="255"/>
                    <a:pt x="17" y="271"/>
                  </a:cubicBezTo>
                  <a:cubicBezTo>
                    <a:pt x="17" y="273"/>
                    <a:pt x="18" y="274"/>
                    <a:pt x="21" y="274"/>
                  </a:cubicBezTo>
                  <a:cubicBezTo>
                    <a:pt x="39" y="274"/>
                    <a:pt x="114" y="227"/>
                    <a:pt x="201" y="154"/>
                  </a:cubicBezTo>
                  <a:cubicBezTo>
                    <a:pt x="284" y="87"/>
                    <a:pt x="351" y="21"/>
                    <a:pt x="334" y="4"/>
                  </a:cubicBezTo>
                  <a:cubicBezTo>
                    <a:pt x="332" y="2"/>
                    <a:pt x="329" y="1"/>
                    <a:pt x="32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409;p60">
              <a:extLst>
                <a:ext uri="{FF2B5EF4-FFF2-40B4-BE49-F238E27FC236}">
                  <a16:creationId xmlns:a16="http://schemas.microsoft.com/office/drawing/2014/main" id="{5D126DB0-6A4E-8B41-BF31-2546335537E0}"/>
                </a:ext>
              </a:extLst>
            </p:cNvPr>
            <p:cNvSpPr/>
            <p:nvPr/>
          </p:nvSpPr>
          <p:spPr>
            <a:xfrm>
              <a:off x="1013546" y="3565785"/>
              <a:ext cx="8045" cy="8814"/>
            </a:xfrm>
            <a:custGeom>
              <a:avLst/>
              <a:gdLst/>
              <a:ahLst/>
              <a:cxnLst/>
              <a:rect l="l" t="t" r="r" b="b"/>
              <a:pathLst>
                <a:path w="251" h="275" extrusionOk="0">
                  <a:moveTo>
                    <a:pt x="226" y="1"/>
                  </a:moveTo>
                  <a:cubicBezTo>
                    <a:pt x="204" y="1"/>
                    <a:pt x="159" y="48"/>
                    <a:pt x="101" y="121"/>
                  </a:cubicBezTo>
                  <a:cubicBezTo>
                    <a:pt x="50" y="188"/>
                    <a:pt x="0" y="254"/>
                    <a:pt x="17" y="271"/>
                  </a:cubicBezTo>
                  <a:cubicBezTo>
                    <a:pt x="19" y="273"/>
                    <a:pt x="22" y="274"/>
                    <a:pt x="26" y="274"/>
                  </a:cubicBezTo>
                  <a:cubicBezTo>
                    <a:pt x="51" y="274"/>
                    <a:pt x="107" y="227"/>
                    <a:pt x="151" y="154"/>
                  </a:cubicBezTo>
                  <a:cubicBezTo>
                    <a:pt x="218" y="87"/>
                    <a:pt x="251" y="4"/>
                    <a:pt x="234" y="4"/>
                  </a:cubicBezTo>
                  <a:cubicBezTo>
                    <a:pt x="232" y="2"/>
                    <a:pt x="229" y="1"/>
                    <a:pt x="22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410;p60">
              <a:extLst>
                <a:ext uri="{FF2B5EF4-FFF2-40B4-BE49-F238E27FC236}">
                  <a16:creationId xmlns:a16="http://schemas.microsoft.com/office/drawing/2014/main" id="{992C8F02-B1F6-BD4C-98FE-8E9CAA7412DE}"/>
                </a:ext>
              </a:extLst>
            </p:cNvPr>
            <p:cNvSpPr/>
            <p:nvPr/>
          </p:nvSpPr>
          <p:spPr>
            <a:xfrm>
              <a:off x="2527973" y="3648891"/>
              <a:ext cx="299892" cy="155410"/>
            </a:xfrm>
            <a:custGeom>
              <a:avLst/>
              <a:gdLst/>
              <a:ahLst/>
              <a:cxnLst/>
              <a:rect l="l" t="t" r="r" b="b"/>
              <a:pathLst>
                <a:path w="9357" h="4849" extrusionOk="0">
                  <a:moveTo>
                    <a:pt x="7034" y="1"/>
                  </a:moveTo>
                  <a:cubicBezTo>
                    <a:pt x="7034" y="1"/>
                    <a:pt x="7018" y="2072"/>
                    <a:pt x="6734" y="2206"/>
                  </a:cubicBezTo>
                  <a:cubicBezTo>
                    <a:pt x="5230" y="2925"/>
                    <a:pt x="3375" y="3025"/>
                    <a:pt x="2707" y="3025"/>
                  </a:cubicBezTo>
                  <a:cubicBezTo>
                    <a:pt x="2623" y="2991"/>
                    <a:pt x="2523" y="2925"/>
                    <a:pt x="2406" y="2858"/>
                  </a:cubicBezTo>
                  <a:cubicBezTo>
                    <a:pt x="2323" y="2808"/>
                    <a:pt x="2239" y="2724"/>
                    <a:pt x="2156" y="2641"/>
                  </a:cubicBezTo>
                  <a:cubicBezTo>
                    <a:pt x="2072" y="2524"/>
                    <a:pt x="1988" y="2407"/>
                    <a:pt x="1938" y="2273"/>
                  </a:cubicBezTo>
                  <a:cubicBezTo>
                    <a:pt x="1920" y="2210"/>
                    <a:pt x="1864" y="2176"/>
                    <a:pt x="1808" y="2176"/>
                  </a:cubicBezTo>
                  <a:cubicBezTo>
                    <a:pt x="1760" y="2176"/>
                    <a:pt x="1711" y="2202"/>
                    <a:pt x="1688" y="2256"/>
                  </a:cubicBezTo>
                  <a:cubicBezTo>
                    <a:pt x="1654" y="2373"/>
                    <a:pt x="1755" y="2707"/>
                    <a:pt x="2055" y="3025"/>
                  </a:cubicBezTo>
                  <a:cubicBezTo>
                    <a:pt x="2221" y="3201"/>
                    <a:pt x="2068" y="3245"/>
                    <a:pt x="1865" y="3245"/>
                  </a:cubicBezTo>
                  <a:cubicBezTo>
                    <a:pt x="1721" y="3245"/>
                    <a:pt x="1551" y="3222"/>
                    <a:pt x="1454" y="3209"/>
                  </a:cubicBezTo>
                  <a:cubicBezTo>
                    <a:pt x="1309" y="3189"/>
                    <a:pt x="1003" y="3170"/>
                    <a:pt x="757" y="3170"/>
                  </a:cubicBezTo>
                  <a:cubicBezTo>
                    <a:pt x="577" y="3170"/>
                    <a:pt x="429" y="3180"/>
                    <a:pt x="401" y="3209"/>
                  </a:cubicBezTo>
                  <a:cubicBezTo>
                    <a:pt x="301" y="3292"/>
                    <a:pt x="384" y="3426"/>
                    <a:pt x="635" y="3443"/>
                  </a:cubicBezTo>
                  <a:cubicBezTo>
                    <a:pt x="869" y="3459"/>
                    <a:pt x="1571" y="3576"/>
                    <a:pt x="1554" y="3693"/>
                  </a:cubicBezTo>
                  <a:cubicBezTo>
                    <a:pt x="1549" y="3734"/>
                    <a:pt x="1431" y="3749"/>
                    <a:pt x="1271" y="3749"/>
                  </a:cubicBezTo>
                  <a:cubicBezTo>
                    <a:pt x="911" y="3749"/>
                    <a:pt x="334" y="3676"/>
                    <a:pt x="334" y="3676"/>
                  </a:cubicBezTo>
                  <a:cubicBezTo>
                    <a:pt x="334" y="3676"/>
                    <a:pt x="265" y="3653"/>
                    <a:pt x="194" y="3653"/>
                  </a:cubicBezTo>
                  <a:cubicBezTo>
                    <a:pt x="131" y="3653"/>
                    <a:pt x="66" y="3672"/>
                    <a:pt x="50" y="3743"/>
                  </a:cubicBezTo>
                  <a:cubicBezTo>
                    <a:pt x="0" y="3994"/>
                    <a:pt x="1303" y="4061"/>
                    <a:pt x="1420" y="4077"/>
                  </a:cubicBezTo>
                  <a:cubicBezTo>
                    <a:pt x="1504" y="4077"/>
                    <a:pt x="1487" y="4211"/>
                    <a:pt x="1404" y="4211"/>
                  </a:cubicBezTo>
                  <a:cubicBezTo>
                    <a:pt x="1347" y="4202"/>
                    <a:pt x="971" y="4144"/>
                    <a:pt x="642" y="4144"/>
                  </a:cubicBezTo>
                  <a:cubicBezTo>
                    <a:pt x="388" y="4144"/>
                    <a:pt x="163" y="4178"/>
                    <a:pt x="134" y="4295"/>
                  </a:cubicBezTo>
                  <a:lnTo>
                    <a:pt x="134" y="4278"/>
                  </a:lnTo>
                  <a:lnTo>
                    <a:pt x="134" y="4278"/>
                  </a:lnTo>
                  <a:cubicBezTo>
                    <a:pt x="100" y="4495"/>
                    <a:pt x="1203" y="4345"/>
                    <a:pt x="1420" y="4512"/>
                  </a:cubicBezTo>
                  <a:cubicBezTo>
                    <a:pt x="1621" y="4679"/>
                    <a:pt x="568" y="4529"/>
                    <a:pt x="535" y="4729"/>
                  </a:cubicBezTo>
                  <a:cubicBezTo>
                    <a:pt x="520" y="4789"/>
                    <a:pt x="518" y="4849"/>
                    <a:pt x="972" y="4849"/>
                  </a:cubicBezTo>
                  <a:cubicBezTo>
                    <a:pt x="1026" y="4849"/>
                    <a:pt x="1086" y="4848"/>
                    <a:pt x="1153" y="4846"/>
                  </a:cubicBezTo>
                  <a:cubicBezTo>
                    <a:pt x="1587" y="4829"/>
                    <a:pt x="2039" y="4779"/>
                    <a:pt x="2490" y="4712"/>
                  </a:cubicBezTo>
                  <a:cubicBezTo>
                    <a:pt x="2490" y="4712"/>
                    <a:pt x="2849" y="4737"/>
                    <a:pt x="3400" y="4737"/>
                  </a:cubicBezTo>
                  <a:cubicBezTo>
                    <a:pt x="5172" y="4737"/>
                    <a:pt x="8931" y="4484"/>
                    <a:pt x="9173" y="2356"/>
                  </a:cubicBezTo>
                  <a:cubicBezTo>
                    <a:pt x="9273" y="1638"/>
                    <a:pt x="9324" y="920"/>
                    <a:pt x="9357" y="201"/>
                  </a:cubicBezTo>
                  <a:lnTo>
                    <a:pt x="703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411;p60">
              <a:extLst>
                <a:ext uri="{FF2B5EF4-FFF2-40B4-BE49-F238E27FC236}">
                  <a16:creationId xmlns:a16="http://schemas.microsoft.com/office/drawing/2014/main" id="{41E8193C-38E0-2F43-BDEA-CF99FE73E8AE}"/>
                </a:ext>
              </a:extLst>
            </p:cNvPr>
            <p:cNvSpPr/>
            <p:nvPr/>
          </p:nvSpPr>
          <p:spPr>
            <a:xfrm>
              <a:off x="2680050" y="3442713"/>
              <a:ext cx="13942" cy="11826"/>
            </a:xfrm>
            <a:custGeom>
              <a:avLst/>
              <a:gdLst/>
              <a:ahLst/>
              <a:cxnLst/>
              <a:rect l="l" t="t" r="r" b="b"/>
              <a:pathLst>
                <a:path w="435" h="369" extrusionOk="0">
                  <a:moveTo>
                    <a:pt x="418" y="1"/>
                  </a:moveTo>
                  <a:cubicBezTo>
                    <a:pt x="385" y="1"/>
                    <a:pt x="385" y="134"/>
                    <a:pt x="268" y="235"/>
                  </a:cubicBezTo>
                  <a:cubicBezTo>
                    <a:pt x="151" y="335"/>
                    <a:pt x="0" y="318"/>
                    <a:pt x="0" y="335"/>
                  </a:cubicBezTo>
                  <a:cubicBezTo>
                    <a:pt x="0" y="335"/>
                    <a:pt x="34" y="368"/>
                    <a:pt x="101" y="368"/>
                  </a:cubicBezTo>
                  <a:cubicBezTo>
                    <a:pt x="184" y="368"/>
                    <a:pt x="268" y="335"/>
                    <a:pt x="318" y="285"/>
                  </a:cubicBezTo>
                  <a:cubicBezTo>
                    <a:pt x="385" y="235"/>
                    <a:pt x="418" y="168"/>
                    <a:pt x="435" y="84"/>
                  </a:cubicBezTo>
                  <a:cubicBezTo>
                    <a:pt x="435" y="34"/>
                    <a:pt x="418" y="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533;p19">
            <a:extLst>
              <a:ext uri="{FF2B5EF4-FFF2-40B4-BE49-F238E27FC236}">
                <a16:creationId xmlns:a16="http://schemas.microsoft.com/office/drawing/2014/main" id="{32758380-D381-B440-9961-C2A09D4E5D8B}"/>
              </a:ext>
            </a:extLst>
          </p:cNvPr>
          <p:cNvSpPr txBox="1">
            <a:spLocks/>
          </p:cNvSpPr>
          <p:nvPr/>
        </p:nvSpPr>
        <p:spPr>
          <a:xfrm>
            <a:off x="331899" y="911743"/>
            <a:ext cx="5345888" cy="3320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pPr marL="0" indent="0">
              <a:lnSpc>
                <a:spcPct val="100000"/>
              </a:lnSpc>
              <a:spcAft>
                <a:spcPts val="1600"/>
              </a:spcAft>
              <a:buNone/>
            </a:pPr>
            <a:r>
              <a:rPr lang="it-IT" sz="1400" dirty="0">
                <a:solidFill>
                  <a:schemeClr val="tx1"/>
                </a:solidFill>
              </a:rPr>
              <a:t>T1 - Monitoraggio della temperatura dell’alveare </a:t>
            </a:r>
          </a:p>
          <a:p>
            <a:pPr marL="0" indent="0">
              <a:lnSpc>
                <a:spcPct val="100000"/>
              </a:lnSpc>
              <a:spcAft>
                <a:spcPts val="1600"/>
              </a:spcAft>
              <a:buNone/>
            </a:pPr>
            <a:r>
              <a:rPr lang="it-IT" sz="1400" dirty="0">
                <a:solidFill>
                  <a:schemeClr val="tx1"/>
                </a:solidFill>
              </a:rPr>
              <a:t>T2 - Monitoraggio condizioni climatiche dell’ambiente esterno </a:t>
            </a:r>
          </a:p>
          <a:p>
            <a:pPr marL="0" indent="0">
              <a:lnSpc>
                <a:spcPct val="100000"/>
              </a:lnSpc>
              <a:spcAft>
                <a:spcPts val="1600"/>
              </a:spcAft>
              <a:buNone/>
            </a:pPr>
            <a:r>
              <a:rPr lang="it-IT" sz="1400" dirty="0">
                <a:solidFill>
                  <a:schemeClr val="tx1"/>
                </a:solidFill>
              </a:rPr>
              <a:t>T3 - Controllo del livello di umidità </a:t>
            </a:r>
          </a:p>
          <a:p>
            <a:pPr marL="0" indent="0">
              <a:lnSpc>
                <a:spcPct val="100000"/>
              </a:lnSpc>
              <a:spcAft>
                <a:spcPts val="1600"/>
              </a:spcAft>
              <a:buNone/>
            </a:pPr>
            <a:r>
              <a:rPr lang="it-IT" sz="1400" dirty="0">
                <a:solidFill>
                  <a:schemeClr val="tx1"/>
                </a:solidFill>
              </a:rPr>
              <a:t>T4 – Monitoraggio presenza di pesticidi chimici nell’aria </a:t>
            </a:r>
          </a:p>
          <a:p>
            <a:pPr marL="0" indent="0">
              <a:lnSpc>
                <a:spcPct val="100000"/>
              </a:lnSpc>
              <a:spcAft>
                <a:spcPts val="1600"/>
              </a:spcAft>
              <a:buNone/>
            </a:pPr>
            <a:r>
              <a:rPr lang="it-IT" sz="1400" dirty="0">
                <a:solidFill>
                  <a:schemeClr val="tx1"/>
                </a:solidFill>
              </a:rPr>
              <a:t>T5 – Monitoraggio stato di salute della popolazione dell’alveare </a:t>
            </a:r>
          </a:p>
          <a:p>
            <a:pPr marL="0" indent="0">
              <a:lnSpc>
                <a:spcPct val="100000"/>
              </a:lnSpc>
              <a:spcAft>
                <a:spcPts val="1600"/>
              </a:spcAft>
              <a:buNone/>
            </a:pPr>
            <a:r>
              <a:rPr lang="it-IT" sz="1400" dirty="0">
                <a:solidFill>
                  <a:schemeClr val="tx1"/>
                </a:solidFill>
              </a:rPr>
              <a:t>T6 – Monitoraggio delle risorse alimentari disponibili </a:t>
            </a:r>
          </a:p>
          <a:p>
            <a:pPr marL="0" indent="0">
              <a:lnSpc>
                <a:spcPct val="100000"/>
              </a:lnSpc>
              <a:spcAft>
                <a:spcPts val="1600"/>
              </a:spcAft>
              <a:buNone/>
            </a:pPr>
            <a:r>
              <a:rPr lang="it-IT" sz="1400" dirty="0">
                <a:solidFill>
                  <a:schemeClr val="tx1"/>
                </a:solidFill>
              </a:rPr>
              <a:t>T7 - Controllo della sciamatura </a:t>
            </a:r>
          </a:p>
          <a:p>
            <a:pPr marL="0" indent="0">
              <a:lnSpc>
                <a:spcPct val="100000"/>
              </a:lnSpc>
              <a:spcAft>
                <a:spcPts val="1600"/>
              </a:spcAft>
              <a:buNone/>
            </a:pPr>
            <a:r>
              <a:rPr lang="it-IT" sz="1400" dirty="0">
                <a:solidFill>
                  <a:schemeClr val="tx1"/>
                </a:solidFill>
              </a:rPr>
              <a:t>T8 - Monitoraggio della vitalità della regina </a:t>
            </a:r>
          </a:p>
          <a:p>
            <a:pPr marL="0" indent="0">
              <a:lnSpc>
                <a:spcPct val="100000"/>
              </a:lnSpc>
              <a:spcAft>
                <a:spcPts val="1600"/>
              </a:spcAft>
              <a:buNone/>
            </a:pPr>
            <a:endParaRPr lang="it-IT" sz="1200" dirty="0">
              <a:solidFill>
                <a:schemeClr val="tx1">
                  <a:lumMod val="65000"/>
                  <a:lumOff val="35000"/>
                </a:schemeClr>
              </a:solidFill>
            </a:endParaRPr>
          </a:p>
          <a:p>
            <a:pPr marL="0" indent="0" algn="ctr">
              <a:lnSpc>
                <a:spcPct val="100000"/>
              </a:lnSpc>
              <a:spcAft>
                <a:spcPts val="1600"/>
              </a:spcAft>
              <a:buFont typeface="Josefin Sans"/>
              <a:buNone/>
            </a:pPr>
            <a:endParaRPr lang="it-IT" sz="1200" dirty="0">
              <a:solidFill>
                <a:schemeClr val="tx1">
                  <a:lumMod val="65000"/>
                  <a:lumOff val="35000"/>
                </a:schemeClr>
              </a:solidFill>
            </a:endParaRPr>
          </a:p>
        </p:txBody>
      </p:sp>
      <p:sp>
        <p:nvSpPr>
          <p:cNvPr id="314" name="TextBox 4">
            <a:extLst>
              <a:ext uri="{FF2B5EF4-FFF2-40B4-BE49-F238E27FC236}">
                <a16:creationId xmlns:a16="http://schemas.microsoft.com/office/drawing/2014/main" id="{19E59CD4-C567-7941-A286-A08AD61B26D7}"/>
              </a:ext>
            </a:extLst>
          </p:cNvPr>
          <p:cNvSpPr txBox="1"/>
          <p:nvPr/>
        </p:nvSpPr>
        <p:spPr>
          <a:xfrm>
            <a:off x="944361" y="73369"/>
            <a:ext cx="7255277" cy="507831"/>
          </a:xfrm>
          <a:prstGeom prst="rect">
            <a:avLst/>
          </a:prstGeom>
          <a:noFill/>
        </p:spPr>
        <p:txBody>
          <a:bodyPr wrap="square" rtlCol="0">
            <a:spAutoFit/>
          </a:bodyPr>
          <a:lstStyle/>
          <a:p>
            <a:pPr algn="ctr" defTabSz="685800">
              <a:buClrTx/>
              <a:defRPr/>
            </a:pPr>
            <a:r>
              <a:rPr lang="en-US" sz="2700" b="1" kern="1200">
                <a:latin typeface="Lilita One" panose="020B0604020202020204" charset="0"/>
                <a:ea typeface="Noto Sans" panose="020B0502040504020204" pitchFamily="34"/>
                <a:cs typeface="Noto Sans" panose="020B0502040504020204" pitchFamily="34"/>
              </a:rPr>
              <a:t>Task </a:t>
            </a:r>
            <a:r>
              <a:rPr lang="en-US" sz="2700" b="1" kern="1200" err="1">
                <a:latin typeface="Lilita One" panose="020B0604020202020204" charset="0"/>
                <a:ea typeface="Noto Sans" panose="020B0502040504020204" pitchFamily="34"/>
                <a:cs typeface="Noto Sans" panose="020B0502040504020204" pitchFamily="34"/>
              </a:rPr>
              <a:t>individuati</a:t>
            </a:r>
            <a:endParaRPr lang="en-US" sz="2700" b="1" kern="1200">
              <a:latin typeface="Lilita One" panose="020B0604020202020204" charset="0"/>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792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000"/>
                                        <p:tgtEl>
                                          <p:spTgt spid="320"/>
                                        </p:tgtEl>
                                      </p:cBhvr>
                                    </p:animEffect>
                                    <p:anim calcmode="lin" valueType="num">
                                      <p:cBhvr>
                                        <p:cTn id="8" dur="1000" fill="hold"/>
                                        <p:tgtEl>
                                          <p:spTgt spid="320"/>
                                        </p:tgtEl>
                                        <p:attrNameLst>
                                          <p:attrName>ppt_x</p:attrName>
                                        </p:attrNameLst>
                                      </p:cBhvr>
                                      <p:tavLst>
                                        <p:tav tm="0">
                                          <p:val>
                                            <p:strVal val="#ppt_x"/>
                                          </p:val>
                                        </p:tav>
                                        <p:tav tm="100000">
                                          <p:val>
                                            <p:strVal val="#ppt_x"/>
                                          </p:val>
                                        </p:tav>
                                      </p:tavLst>
                                    </p:anim>
                                    <p:anim calcmode="lin" valueType="num">
                                      <p:cBhvr>
                                        <p:cTn id="9" dur="1000" fill="hold"/>
                                        <p:tgtEl>
                                          <p:spTgt spid="3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 name="CasellaDiTesto 2">
            <a:extLst>
              <a:ext uri="{FF2B5EF4-FFF2-40B4-BE49-F238E27FC236}">
                <a16:creationId xmlns:a16="http://schemas.microsoft.com/office/drawing/2014/main" id="{CC3AA92A-0D4F-0C45-8836-D07EA76C4301}"/>
              </a:ext>
            </a:extLst>
          </p:cNvPr>
          <p:cNvSpPr txBox="1"/>
          <p:nvPr/>
        </p:nvSpPr>
        <p:spPr>
          <a:xfrm>
            <a:off x="594804" y="435006"/>
            <a:ext cx="184731" cy="307777"/>
          </a:xfrm>
          <a:prstGeom prst="rect">
            <a:avLst/>
          </a:prstGeom>
          <a:noFill/>
        </p:spPr>
        <p:txBody>
          <a:bodyPr wrap="none" rtlCol="0">
            <a:spAutoFit/>
          </a:bodyPr>
          <a:lstStyle/>
          <a:p>
            <a:endParaRPr lang="it-IT"/>
          </a:p>
        </p:txBody>
      </p:sp>
      <p:graphicFrame>
        <p:nvGraphicFramePr>
          <p:cNvPr id="3137" name="Tabella 3136">
            <a:extLst>
              <a:ext uri="{FF2B5EF4-FFF2-40B4-BE49-F238E27FC236}">
                <a16:creationId xmlns:a16="http://schemas.microsoft.com/office/drawing/2014/main" id="{6F5DCA02-D3CF-6E49-A9E1-CF581785E349}"/>
              </a:ext>
            </a:extLst>
          </p:cNvPr>
          <p:cNvGraphicFramePr>
            <a:graphicFrameLocks noGrp="1"/>
          </p:cNvGraphicFramePr>
          <p:nvPr>
            <p:extLst>
              <p:ext uri="{D42A27DB-BD31-4B8C-83A1-F6EECF244321}">
                <p14:modId xmlns:p14="http://schemas.microsoft.com/office/powerpoint/2010/main" val="1770157153"/>
              </p:ext>
            </p:extLst>
          </p:nvPr>
        </p:nvGraphicFramePr>
        <p:xfrm>
          <a:off x="468923" y="902970"/>
          <a:ext cx="6119445" cy="3337560"/>
        </p:xfrm>
        <a:graphic>
          <a:graphicData uri="http://schemas.openxmlformats.org/drawingml/2006/table">
            <a:tbl>
              <a:tblPr firstRow="1" bandRow="1">
                <a:tableStyleId>{3C2FFA5D-87B4-456A-9821-1D502468CF0F}</a:tableStyleId>
              </a:tblPr>
              <a:tblGrid>
                <a:gridCol w="1223889">
                  <a:extLst>
                    <a:ext uri="{9D8B030D-6E8A-4147-A177-3AD203B41FA5}">
                      <a16:colId xmlns:a16="http://schemas.microsoft.com/office/drawing/2014/main" val="447386815"/>
                    </a:ext>
                  </a:extLst>
                </a:gridCol>
                <a:gridCol w="1223889">
                  <a:extLst>
                    <a:ext uri="{9D8B030D-6E8A-4147-A177-3AD203B41FA5}">
                      <a16:colId xmlns:a16="http://schemas.microsoft.com/office/drawing/2014/main" val="2690218973"/>
                    </a:ext>
                  </a:extLst>
                </a:gridCol>
                <a:gridCol w="1223889">
                  <a:extLst>
                    <a:ext uri="{9D8B030D-6E8A-4147-A177-3AD203B41FA5}">
                      <a16:colId xmlns:a16="http://schemas.microsoft.com/office/drawing/2014/main" val="1683214303"/>
                    </a:ext>
                  </a:extLst>
                </a:gridCol>
                <a:gridCol w="1223889">
                  <a:extLst>
                    <a:ext uri="{9D8B030D-6E8A-4147-A177-3AD203B41FA5}">
                      <a16:colId xmlns:a16="http://schemas.microsoft.com/office/drawing/2014/main" val="845129494"/>
                    </a:ext>
                  </a:extLst>
                </a:gridCol>
                <a:gridCol w="1223889">
                  <a:extLst>
                    <a:ext uri="{9D8B030D-6E8A-4147-A177-3AD203B41FA5}">
                      <a16:colId xmlns:a16="http://schemas.microsoft.com/office/drawing/2014/main" val="2948657959"/>
                    </a:ext>
                  </a:extLst>
                </a:gridCol>
              </a:tblGrid>
              <a:tr h="370840">
                <a:tc>
                  <a:txBody>
                    <a:bodyPr/>
                    <a:lstStyle/>
                    <a:p>
                      <a:pPr algn="l" fontAlgn="b"/>
                      <a:r>
                        <a:rPr lang="it-IT" sz="1400" u="none" strike="noStrike">
                          <a:effectLst/>
                        </a:rPr>
                        <a:t>Task</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it-IT" sz="1400" u="none" strike="noStrike">
                          <a:effectLst/>
                        </a:rPr>
                        <a:t>IKS</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it-IT" sz="1400" u="none" strike="noStrike">
                          <a:effectLst/>
                        </a:rPr>
                        <a:t>ISE</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it-IT" sz="1400" u="none" strike="noStrike">
                          <a:effectLst/>
                        </a:rPr>
                        <a:t>IPC</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it-IT" sz="1400" u="none" strike="noStrike">
                          <a:effectLst/>
                        </a:rPr>
                        <a:t>IMOT</a:t>
                      </a:r>
                      <a:endParaRPr lang="it-IT" sz="14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3805567"/>
                  </a:ext>
                </a:extLst>
              </a:tr>
              <a:tr h="370840">
                <a:tc>
                  <a:txBody>
                    <a:bodyPr/>
                    <a:lstStyle/>
                    <a:p>
                      <a:pPr algn="l" fontAlgn="b"/>
                      <a:r>
                        <a:rPr lang="it-IT" sz="1400" u="none" strike="noStrike">
                          <a:effectLst/>
                        </a:rPr>
                        <a:t>T1</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3,6</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3,5</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2,7</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5487028"/>
                  </a:ext>
                </a:extLst>
              </a:tr>
              <a:tr h="370840">
                <a:tc>
                  <a:txBody>
                    <a:bodyPr/>
                    <a:lstStyle/>
                    <a:p>
                      <a:pPr algn="l" fontAlgn="b"/>
                      <a:r>
                        <a:rPr lang="it-IT" sz="1400" u="none" strike="noStrike">
                          <a:effectLst/>
                        </a:rPr>
                        <a:t>T2</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3,4</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3,5</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6229671"/>
                  </a:ext>
                </a:extLst>
              </a:tr>
              <a:tr h="370840">
                <a:tc>
                  <a:txBody>
                    <a:bodyPr/>
                    <a:lstStyle/>
                    <a:p>
                      <a:pPr algn="l" fontAlgn="b"/>
                      <a:r>
                        <a:rPr lang="it-IT" sz="1400" u="none" strike="noStrike">
                          <a:effectLst/>
                        </a:rPr>
                        <a:t>T3</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3,1</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3,3</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3,3</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3439019"/>
                  </a:ext>
                </a:extLst>
              </a:tr>
              <a:tr h="370840">
                <a:tc>
                  <a:txBody>
                    <a:bodyPr/>
                    <a:lstStyle/>
                    <a:p>
                      <a:pPr algn="l" fontAlgn="b"/>
                      <a:r>
                        <a:rPr lang="it-IT" sz="1400" u="none" strike="noStrike">
                          <a:effectLst/>
                        </a:rPr>
                        <a:t>T4</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3,7</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3,3</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8180649"/>
                  </a:ext>
                </a:extLst>
              </a:tr>
              <a:tr h="370840">
                <a:tc>
                  <a:txBody>
                    <a:bodyPr/>
                    <a:lstStyle/>
                    <a:p>
                      <a:pPr algn="l" fontAlgn="b"/>
                      <a:r>
                        <a:rPr lang="it-IT" sz="1400" u="none" strike="noStrike">
                          <a:effectLst/>
                        </a:rPr>
                        <a:t>T5</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3,2</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3,3</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3,2</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01941221"/>
                  </a:ext>
                </a:extLst>
              </a:tr>
              <a:tr h="370840">
                <a:tc>
                  <a:txBody>
                    <a:bodyPr/>
                    <a:lstStyle/>
                    <a:p>
                      <a:pPr algn="l" fontAlgn="b"/>
                      <a:r>
                        <a:rPr lang="it-IT" sz="1400" u="none" strike="noStrike">
                          <a:effectLst/>
                        </a:rPr>
                        <a:t>T6</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3,4</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3,3</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9165629"/>
                  </a:ext>
                </a:extLst>
              </a:tr>
              <a:tr h="370840">
                <a:tc>
                  <a:txBody>
                    <a:bodyPr/>
                    <a:lstStyle/>
                    <a:p>
                      <a:pPr algn="l" fontAlgn="b"/>
                      <a:r>
                        <a:rPr lang="it-IT" sz="1400" u="none" strike="noStrike">
                          <a:effectLst/>
                        </a:rPr>
                        <a:t>T7</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3,4</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3,5</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3,3</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5598065"/>
                  </a:ext>
                </a:extLst>
              </a:tr>
              <a:tr h="370840">
                <a:tc>
                  <a:txBody>
                    <a:bodyPr/>
                    <a:lstStyle/>
                    <a:p>
                      <a:pPr algn="l" fontAlgn="b"/>
                      <a:r>
                        <a:rPr lang="it-IT" sz="1400" u="none" strike="noStrike">
                          <a:effectLst/>
                        </a:rPr>
                        <a:t>T8</a:t>
                      </a:r>
                      <a:endParaRPr lang="it-IT" sz="1400" b="1" i="0" u="none" strike="noStrike">
                        <a:solidFill>
                          <a:srgbClr val="FFFFFF"/>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3,2</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effectLst/>
                        </a:rPr>
                        <a:t>3,2</a:t>
                      </a:r>
                      <a:endParaRPr lang="it-IT" sz="14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it-IT" sz="1400" b="1" u="none" strike="noStrike">
                          <a:solidFill>
                            <a:srgbClr val="FF0000"/>
                          </a:solidFill>
                          <a:effectLst/>
                        </a:rPr>
                        <a:t>2,7</a:t>
                      </a:r>
                      <a:endParaRPr lang="it-IT" sz="1400" b="1"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it-IT" sz="1400" u="none" strike="noStrike">
                          <a:effectLst/>
                        </a:rPr>
                        <a:t>-</a:t>
                      </a:r>
                      <a:endParaRPr lang="it-IT"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7100556"/>
                  </a:ext>
                </a:extLst>
              </a:tr>
            </a:tbl>
          </a:graphicData>
        </a:graphic>
      </p:graphicFrame>
      <p:sp>
        <p:nvSpPr>
          <p:cNvPr id="324" name="Google Shape;3198;p58">
            <a:extLst>
              <a:ext uri="{FF2B5EF4-FFF2-40B4-BE49-F238E27FC236}">
                <a16:creationId xmlns:a16="http://schemas.microsoft.com/office/drawing/2014/main" id="{D1876F8B-06A8-AA4D-AEF4-9131F057B3F6}"/>
              </a:ext>
            </a:extLst>
          </p:cNvPr>
          <p:cNvSpPr txBox="1">
            <a:spLocks/>
          </p:cNvSpPr>
          <p:nvPr/>
        </p:nvSpPr>
        <p:spPr>
          <a:xfrm>
            <a:off x="6766475" y="1054627"/>
            <a:ext cx="1908602" cy="557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r>
              <a:rPr lang="it-IT" sz="1200">
                <a:solidFill>
                  <a:schemeClr val="tx1"/>
                </a:solidFill>
              </a:rPr>
              <a:t>Anche se i valori possono sembrare buoni…</a:t>
            </a:r>
          </a:p>
        </p:txBody>
      </p:sp>
      <p:sp>
        <p:nvSpPr>
          <p:cNvPr id="325" name="Google Shape;3196;p58">
            <a:extLst>
              <a:ext uri="{FF2B5EF4-FFF2-40B4-BE49-F238E27FC236}">
                <a16:creationId xmlns:a16="http://schemas.microsoft.com/office/drawing/2014/main" id="{B26F9FDF-9BEA-B548-93F6-03C87D7646C9}"/>
              </a:ext>
            </a:extLst>
          </p:cNvPr>
          <p:cNvSpPr txBox="1">
            <a:spLocks/>
          </p:cNvSpPr>
          <p:nvPr/>
        </p:nvSpPr>
        <p:spPr>
          <a:xfrm rot="20856395">
            <a:off x="5959696" y="1871125"/>
            <a:ext cx="3799516" cy="5803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r>
              <a:rPr lang="it-IT" sz="1800"/>
              <a:t>In realtà possono</a:t>
            </a:r>
          </a:p>
          <a:p>
            <a:r>
              <a:rPr lang="it-IT" sz="1800"/>
              <a:t>non esserlo!</a:t>
            </a:r>
          </a:p>
        </p:txBody>
      </p:sp>
      <p:sp>
        <p:nvSpPr>
          <p:cNvPr id="330" name="Google Shape;9635;p70">
            <a:extLst>
              <a:ext uri="{FF2B5EF4-FFF2-40B4-BE49-F238E27FC236}">
                <a16:creationId xmlns:a16="http://schemas.microsoft.com/office/drawing/2014/main" id="{7F9C1808-9F8F-8347-87E9-4E4F097A23CE}"/>
              </a:ext>
            </a:extLst>
          </p:cNvPr>
          <p:cNvSpPr/>
          <p:nvPr/>
        </p:nvSpPr>
        <p:spPr>
          <a:xfrm>
            <a:off x="7549923" y="2631416"/>
            <a:ext cx="619064" cy="572795"/>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FF0000"/>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4">
            <a:extLst>
              <a:ext uri="{FF2B5EF4-FFF2-40B4-BE49-F238E27FC236}">
                <a16:creationId xmlns:a16="http://schemas.microsoft.com/office/drawing/2014/main" id="{73D4C3E7-492A-4E43-91EC-A83025DE8C0F}"/>
              </a:ext>
            </a:extLst>
          </p:cNvPr>
          <p:cNvSpPr txBox="1"/>
          <p:nvPr/>
        </p:nvSpPr>
        <p:spPr>
          <a:xfrm>
            <a:off x="944361" y="73369"/>
            <a:ext cx="7255277" cy="507831"/>
          </a:xfrm>
          <a:prstGeom prst="rect">
            <a:avLst/>
          </a:prstGeom>
          <a:noFill/>
        </p:spPr>
        <p:txBody>
          <a:bodyPr wrap="square" rtlCol="0">
            <a:spAutoFit/>
          </a:bodyPr>
          <a:lstStyle/>
          <a:p>
            <a:pPr algn="ctr" defTabSz="685800">
              <a:buClrTx/>
              <a:defRPr/>
            </a:pPr>
            <a:r>
              <a:rPr lang="en-US" sz="2700" b="1" kern="1200">
                <a:latin typeface="Lilita One" panose="020B0604020202020204" charset="0"/>
                <a:ea typeface="Noto Sans" panose="020B0502040504020204" pitchFamily="34"/>
                <a:cs typeface="Noto Sans" panose="020B0502040504020204" pitchFamily="34"/>
              </a:rPr>
              <a:t>Empowerment</a:t>
            </a:r>
          </a:p>
        </p:txBody>
      </p:sp>
    </p:spTree>
    <p:extLst>
      <p:ext uri="{BB962C8B-B14F-4D97-AF65-F5344CB8AC3E}">
        <p14:creationId xmlns:p14="http://schemas.microsoft.com/office/powerpoint/2010/main" val="109538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137"/>
                                        </p:tgtEl>
                                        <p:attrNameLst>
                                          <p:attrName>style.visibility</p:attrName>
                                        </p:attrNameLst>
                                      </p:cBhvr>
                                      <p:to>
                                        <p:strVal val="visible"/>
                                      </p:to>
                                    </p:set>
                                    <p:animEffect transition="in" filter="fade">
                                      <p:cBhvr>
                                        <p:cTn id="7" dur="1000"/>
                                        <p:tgtEl>
                                          <p:spTgt spid="3137"/>
                                        </p:tgtEl>
                                      </p:cBhvr>
                                    </p:animEffect>
                                    <p:anim calcmode="lin" valueType="num">
                                      <p:cBhvr>
                                        <p:cTn id="8" dur="1000" fill="hold"/>
                                        <p:tgtEl>
                                          <p:spTgt spid="3137"/>
                                        </p:tgtEl>
                                        <p:attrNameLst>
                                          <p:attrName>ppt_x</p:attrName>
                                        </p:attrNameLst>
                                      </p:cBhvr>
                                      <p:tavLst>
                                        <p:tav tm="0">
                                          <p:val>
                                            <p:strVal val="#ppt_x"/>
                                          </p:val>
                                        </p:tav>
                                        <p:tav tm="100000">
                                          <p:val>
                                            <p:strVal val="#ppt_x"/>
                                          </p:val>
                                        </p:tav>
                                      </p:tavLst>
                                    </p:anim>
                                    <p:anim calcmode="lin" valueType="num">
                                      <p:cBhvr>
                                        <p:cTn id="9" dur="900" decel="100000" fill="hold"/>
                                        <p:tgtEl>
                                          <p:spTgt spid="313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13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25"/>
                                        </p:tgtEl>
                                        <p:attrNameLst>
                                          <p:attrName>style.visibility</p:attrName>
                                        </p:attrNameLst>
                                      </p:cBhvr>
                                      <p:to>
                                        <p:strVal val="visible"/>
                                      </p:to>
                                    </p:set>
                                    <p:animEffect transition="in" filter="fade">
                                      <p:cBhvr>
                                        <p:cTn id="19" dur="1000"/>
                                        <p:tgtEl>
                                          <p:spTgt spid="325"/>
                                        </p:tgtEl>
                                      </p:cBhvr>
                                    </p:animEffect>
                                    <p:anim calcmode="lin" valueType="num">
                                      <p:cBhvr>
                                        <p:cTn id="20" dur="1000" fill="hold"/>
                                        <p:tgtEl>
                                          <p:spTgt spid="325"/>
                                        </p:tgtEl>
                                        <p:attrNameLst>
                                          <p:attrName>ppt_x</p:attrName>
                                        </p:attrNameLst>
                                      </p:cBhvr>
                                      <p:tavLst>
                                        <p:tav tm="0">
                                          <p:val>
                                            <p:strVal val="#ppt_x"/>
                                          </p:val>
                                        </p:tav>
                                        <p:tav tm="100000">
                                          <p:val>
                                            <p:strVal val="#ppt_x"/>
                                          </p:val>
                                        </p:tav>
                                      </p:tavLst>
                                    </p:anim>
                                    <p:anim calcmode="lin" valueType="num">
                                      <p:cBhvr>
                                        <p:cTn id="21" dur="1000" fill="hold"/>
                                        <p:tgtEl>
                                          <p:spTgt spid="325"/>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30"/>
                                        </p:tgtEl>
                                        <p:attrNameLst>
                                          <p:attrName>style.visibility</p:attrName>
                                        </p:attrNameLst>
                                      </p:cBhvr>
                                      <p:to>
                                        <p:strVal val="visible"/>
                                      </p:to>
                                    </p:set>
                                    <p:animEffect transition="in" filter="fade">
                                      <p:cBhvr>
                                        <p:cTn id="25"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25" grpId="0"/>
      <p:bldP spid="330" grpId="0" animBg="1"/>
    </p:bldLst>
  </p:timing>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ttivo">
  <a:themeElements>
    <a:clrScheme name="Retrospettivo">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1363</Words>
  <Application>Microsoft Macintosh PowerPoint</Application>
  <PresentationFormat>Presentazione su schermo (16:9)</PresentationFormat>
  <Paragraphs>279</Paragraphs>
  <Slides>33</Slides>
  <Notes>21</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33</vt:i4>
      </vt:variant>
    </vt:vector>
  </HeadingPairs>
  <TitlesOfParts>
    <vt:vector size="44" baseType="lpstr">
      <vt:lpstr>Calibri</vt:lpstr>
      <vt:lpstr>Arial</vt:lpstr>
      <vt:lpstr>Proxima Nova Semibold</vt:lpstr>
      <vt:lpstr>Lilita One</vt:lpstr>
      <vt:lpstr>Righteous</vt:lpstr>
      <vt:lpstr>Calibri Light</vt:lpstr>
      <vt:lpstr>Open Sans</vt:lpstr>
      <vt:lpstr>Proxima Nova</vt:lpstr>
      <vt:lpstr>Josefin Sans</vt:lpstr>
      <vt:lpstr>Slidesgo Final Pages</vt:lpstr>
      <vt:lpstr>Retrospettivo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Un esempio di caso d’uso:   monitoraggio temperatura dell’alveare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PROJECT</dc:title>
  <dc:creator>clara</dc:creator>
  <cp:lastModifiedBy>Vincenzo Fabiano</cp:lastModifiedBy>
  <cp:revision>1</cp:revision>
  <dcterms:modified xsi:type="dcterms:W3CDTF">2020-06-03T19:24:17Z</dcterms:modified>
</cp:coreProperties>
</file>